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1"/>
  </p:notesMasterIdLst>
  <p:sldIdLst>
    <p:sldId id="256" r:id="rId2"/>
    <p:sldId id="258" r:id="rId3"/>
    <p:sldId id="257" r:id="rId4"/>
    <p:sldId id="285" r:id="rId5"/>
    <p:sldId id="303" r:id="rId6"/>
    <p:sldId id="262" r:id="rId7"/>
    <p:sldId id="266" r:id="rId8"/>
    <p:sldId id="260" r:id="rId9"/>
    <p:sldId id="270" r:id="rId10"/>
    <p:sldId id="261" r:id="rId11"/>
    <p:sldId id="304" r:id="rId12"/>
    <p:sldId id="271" r:id="rId13"/>
    <p:sldId id="259" r:id="rId14"/>
    <p:sldId id="306" r:id="rId15"/>
    <p:sldId id="305" r:id="rId16"/>
    <p:sldId id="277" r:id="rId17"/>
    <p:sldId id="273" r:id="rId18"/>
    <p:sldId id="282" r:id="rId19"/>
    <p:sldId id="283" r:id="rId20"/>
  </p:sldIdLst>
  <p:sldSz cx="9144000" cy="5143500" type="screen16x9"/>
  <p:notesSz cx="6858000" cy="9144000"/>
  <p:embeddedFontLst>
    <p:embeddedFont>
      <p:font typeface="Pangolin" charset="0"/>
      <p:regular r:id="rId22"/>
    </p:embeddedFont>
    <p:embeddedFont>
      <p:font typeface="Nunito SemiBold" charset="0"/>
      <p:regular r:id="rId23"/>
      <p:bold r:id="rId24"/>
      <p:italic r:id="rId25"/>
      <p:boldItalic r:id="rId26"/>
    </p:embeddedFont>
    <p:embeddedFont>
      <p:font typeface="Poppins" charset="0"/>
      <p:regular r:id="rId27"/>
      <p:bold r:id="rId28"/>
      <p:italic r:id="rId29"/>
      <p:boldItalic r:id="rId30"/>
    </p:embeddedFont>
    <p:embeddedFont>
      <p:font typeface="MV Boli" pitchFamily="2" charset="0"/>
      <p:regular r:id="rId31"/>
    </p:embeddedFont>
    <p:embeddedFont>
      <p:font typeface="Rubik" charset="-79"/>
      <p:regular r:id="rId32"/>
      <p:bold r:id="rId33"/>
      <p:italic r:id="rId34"/>
      <p:boldItalic r:id="rId35"/>
    </p:embeddedFont>
    <p:embeddedFont>
      <p:font typeface="Segoe Print" pitchFamily="2" charset="0"/>
      <p:regular r:id="rId36"/>
      <p:bold r:id="rId37"/>
    </p:embeddedFont>
    <p:embeddedFont>
      <p:font typeface="Lato" charset="0"/>
      <p:regular r:id="rId38"/>
      <p:bold r:id="rId39"/>
      <p:italic r:id="rId40"/>
      <p:boldItalic r:id="rId41"/>
    </p:embeddedFont>
    <p:embeddedFont>
      <p:font typeface="Arial Narrow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6E2"/>
    <a:srgbClr val="9E29B5"/>
    <a:srgbClr val="CCE9AD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2D0797B-25AC-4DFF-8E6B-EEC879D6F977}">
  <a:tblStyle styleId="{42D0797B-25AC-4DFF-8E6B-EEC879D6F9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>
        <p:scale>
          <a:sx n="61" d="100"/>
          <a:sy n="61" d="100"/>
        </p:scale>
        <p:origin x="-532" y="-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1445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0" name="Google Shape;77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1" name="Google Shape;77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3" name="Google Shape;8073;gb23d669fe7_3_5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4" name="Google Shape;8074;gb23d669fe7_3_54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3" name="Google Shape;8433;gb23d669fe7_3_7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4" name="Google Shape;8434;gb23d669fe7_3_7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270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b23d669fe7_3_5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b23d669fe7_3_5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1" name="Google Shape;8061;gb23d669fe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2" name="Google Shape;8062;gb23d669fe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1" name="Google Shape;8061;gb23d669fe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2" name="Google Shape;8062;gb23d669fe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8060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1" name="Google Shape;8061;gb23d669fe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2" name="Google Shape;8062;gb23d669fe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6452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" name="Google Shape;9062;gb23d669fe7_3_5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3" name="Google Shape;9063;gb23d669fe7_3_5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4" name="Google Shape;8594;gaca33d7c17_0_6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5" name="Google Shape;8595;gaca33d7c17_0_6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8" name="Google Shape;9278;gb23d669fe7_3_5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9" name="Google Shape;9279;gb23d669fe7_3_5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8" name="Google Shape;9288;gb26dd843b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9" name="Google Shape;9289;gb26dd843b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0" name="Google Shape;8040;gb1a1378eb4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1" name="Google Shape;8041;gb1a1378eb4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4" name="Google Shape;8034;gaca33d7c17_0_1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5" name="Google Shape;8035;gaca33d7c17_0_1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5" name="Google Shape;9825;gaca33d7c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6" name="Google Shape;9826;gaca33d7c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5" name="Google Shape;9825;gaca33d7c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6" name="Google Shape;9826;gaca33d7c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334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3" name="Google Shape;8343;gb23d669fe7_3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4" name="Google Shape;8344;gb23d669fe7_3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3" name="Google Shape;8433;gb23d669fe7_3_7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4" name="Google Shape;8434;gb23d669fe7_3_70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7" name="Google Shape;8067;gaca33d7c17_0_5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8" name="Google Shape;8068;gaca33d7c17_0_5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9" name="Google Shape;8539;gb23d669fe7_3_5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0" name="Google Shape;8540;gb23d669fe7_3_5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lack-redir.net/link?url=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0" name="Google Shape;10;p2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"/>
          <p:cNvSpPr txBox="1">
            <a:spLocks noGrp="1"/>
          </p:cNvSpPr>
          <p:nvPr>
            <p:ph type="ctrTitle"/>
          </p:nvPr>
        </p:nvSpPr>
        <p:spPr>
          <a:xfrm>
            <a:off x="1239400" y="929775"/>
            <a:ext cx="3243000" cy="24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0" name="Google Shape;200;p2"/>
          <p:cNvSpPr txBox="1">
            <a:spLocks noGrp="1"/>
          </p:cNvSpPr>
          <p:nvPr>
            <p:ph type="subTitle" idx="1"/>
          </p:nvPr>
        </p:nvSpPr>
        <p:spPr>
          <a:xfrm>
            <a:off x="1497525" y="3421100"/>
            <a:ext cx="2726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8637950" y="399830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-327025" y="40405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2"/>
          <p:cNvGrpSpPr/>
          <p:nvPr/>
        </p:nvGrpSpPr>
        <p:grpSpPr>
          <a:xfrm rot="2880516">
            <a:off x="-2415842" y="2896998"/>
            <a:ext cx="4819187" cy="436905"/>
            <a:chOff x="5012450" y="1964950"/>
            <a:chExt cx="2367375" cy="214625"/>
          </a:xfrm>
        </p:grpSpPr>
        <p:sp>
          <p:nvSpPr>
            <p:cNvPr id="204" name="Google Shape;204;p2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"/>
          <p:cNvGrpSpPr/>
          <p:nvPr/>
        </p:nvGrpSpPr>
        <p:grpSpPr>
          <a:xfrm rot="2293961">
            <a:off x="6000376" y="484347"/>
            <a:ext cx="4238232" cy="568381"/>
            <a:chOff x="5024075" y="2554725"/>
            <a:chExt cx="2349600" cy="315100"/>
          </a:xfrm>
        </p:grpSpPr>
        <p:sp>
          <p:nvSpPr>
            <p:cNvPr id="247" name="Google Shape;247;p2"/>
            <p:cNvSpPr/>
            <p:nvPr/>
          </p:nvSpPr>
          <p:spPr>
            <a:xfrm>
              <a:off x="7114650" y="2623750"/>
              <a:ext cx="239900" cy="108025"/>
            </a:xfrm>
            <a:custGeom>
              <a:avLst/>
              <a:gdLst/>
              <a:ahLst/>
              <a:cxnLst/>
              <a:rect l="l" t="t" r="r" b="b"/>
              <a:pathLst>
                <a:path w="9596" h="4321" extrusionOk="0">
                  <a:moveTo>
                    <a:pt x="9240" y="1"/>
                  </a:moveTo>
                  <a:lnTo>
                    <a:pt x="8338" y="165"/>
                  </a:lnTo>
                  <a:lnTo>
                    <a:pt x="6424" y="493"/>
                  </a:lnTo>
                  <a:lnTo>
                    <a:pt x="1723" y="1286"/>
                  </a:lnTo>
                  <a:lnTo>
                    <a:pt x="0" y="1559"/>
                  </a:lnTo>
                  <a:lnTo>
                    <a:pt x="8912" y="4320"/>
                  </a:lnTo>
                  <a:lnTo>
                    <a:pt x="9158" y="3527"/>
                  </a:lnTo>
                  <a:lnTo>
                    <a:pt x="3554" y="1805"/>
                  </a:lnTo>
                  <a:lnTo>
                    <a:pt x="6944" y="1231"/>
                  </a:lnTo>
                  <a:lnTo>
                    <a:pt x="8748" y="930"/>
                  </a:lnTo>
                  <a:lnTo>
                    <a:pt x="9432" y="794"/>
                  </a:lnTo>
                  <a:lnTo>
                    <a:pt x="9596" y="739"/>
                  </a:lnTo>
                  <a:lnTo>
                    <a:pt x="9158" y="28"/>
                  </a:lnTo>
                  <a:lnTo>
                    <a:pt x="924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7114650" y="2623750"/>
              <a:ext cx="239900" cy="108025"/>
            </a:xfrm>
            <a:custGeom>
              <a:avLst/>
              <a:gdLst/>
              <a:ahLst/>
              <a:cxnLst/>
              <a:rect l="l" t="t" r="r" b="b"/>
              <a:pathLst>
                <a:path w="9596" h="4321" fill="none" extrusionOk="0">
                  <a:moveTo>
                    <a:pt x="8912" y="4320"/>
                  </a:moveTo>
                  <a:lnTo>
                    <a:pt x="0" y="1559"/>
                  </a:lnTo>
                  <a:lnTo>
                    <a:pt x="1723" y="1286"/>
                  </a:lnTo>
                  <a:lnTo>
                    <a:pt x="1723" y="1286"/>
                  </a:lnTo>
                  <a:lnTo>
                    <a:pt x="6424" y="493"/>
                  </a:lnTo>
                  <a:lnTo>
                    <a:pt x="8338" y="165"/>
                  </a:lnTo>
                  <a:lnTo>
                    <a:pt x="9240" y="1"/>
                  </a:lnTo>
                  <a:lnTo>
                    <a:pt x="9240" y="1"/>
                  </a:lnTo>
                  <a:lnTo>
                    <a:pt x="9158" y="28"/>
                  </a:lnTo>
                  <a:lnTo>
                    <a:pt x="9596" y="739"/>
                  </a:lnTo>
                  <a:lnTo>
                    <a:pt x="9596" y="739"/>
                  </a:lnTo>
                  <a:lnTo>
                    <a:pt x="9432" y="794"/>
                  </a:lnTo>
                  <a:lnTo>
                    <a:pt x="8748" y="930"/>
                  </a:lnTo>
                  <a:lnTo>
                    <a:pt x="6944" y="1231"/>
                  </a:lnTo>
                  <a:lnTo>
                    <a:pt x="3554" y="1805"/>
                  </a:lnTo>
                  <a:lnTo>
                    <a:pt x="9158" y="3527"/>
                  </a:lnTo>
                  <a:lnTo>
                    <a:pt x="8912" y="43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355375" y="2653150"/>
              <a:ext cx="1017625" cy="57425"/>
            </a:xfrm>
            <a:custGeom>
              <a:avLst/>
              <a:gdLst/>
              <a:ahLst/>
              <a:cxnLst/>
              <a:rect l="l" t="t" r="r" b="b"/>
              <a:pathLst>
                <a:path w="40705" h="2297" extrusionOk="0">
                  <a:moveTo>
                    <a:pt x="40705" y="0"/>
                  </a:moveTo>
                  <a:lnTo>
                    <a:pt x="37288" y="55"/>
                  </a:lnTo>
                  <a:lnTo>
                    <a:pt x="33925" y="629"/>
                  </a:lnTo>
                  <a:lnTo>
                    <a:pt x="34882" y="930"/>
                  </a:lnTo>
                  <a:lnTo>
                    <a:pt x="40705" y="820"/>
                  </a:lnTo>
                  <a:lnTo>
                    <a:pt x="40705" y="0"/>
                  </a:lnTo>
                  <a:close/>
                  <a:moveTo>
                    <a:pt x="31711" y="164"/>
                  </a:moveTo>
                  <a:lnTo>
                    <a:pt x="21432" y="356"/>
                  </a:lnTo>
                  <a:lnTo>
                    <a:pt x="16867" y="438"/>
                  </a:lnTo>
                  <a:lnTo>
                    <a:pt x="13505" y="547"/>
                  </a:lnTo>
                  <a:lnTo>
                    <a:pt x="11427" y="629"/>
                  </a:lnTo>
                  <a:lnTo>
                    <a:pt x="9350" y="793"/>
                  </a:lnTo>
                  <a:lnTo>
                    <a:pt x="7354" y="957"/>
                  </a:lnTo>
                  <a:lnTo>
                    <a:pt x="5495" y="1148"/>
                  </a:lnTo>
                  <a:lnTo>
                    <a:pt x="2898" y="1367"/>
                  </a:lnTo>
                  <a:lnTo>
                    <a:pt x="1777" y="1449"/>
                  </a:lnTo>
                  <a:lnTo>
                    <a:pt x="902" y="1504"/>
                  </a:lnTo>
                  <a:lnTo>
                    <a:pt x="465" y="1477"/>
                  </a:lnTo>
                  <a:lnTo>
                    <a:pt x="301" y="1449"/>
                  </a:lnTo>
                  <a:lnTo>
                    <a:pt x="219" y="1422"/>
                  </a:lnTo>
                  <a:lnTo>
                    <a:pt x="0" y="1750"/>
                  </a:lnTo>
                  <a:lnTo>
                    <a:pt x="246" y="1777"/>
                  </a:lnTo>
                  <a:lnTo>
                    <a:pt x="520" y="1805"/>
                  </a:lnTo>
                  <a:lnTo>
                    <a:pt x="766" y="1832"/>
                  </a:lnTo>
                  <a:lnTo>
                    <a:pt x="1203" y="1805"/>
                  </a:lnTo>
                  <a:lnTo>
                    <a:pt x="1203" y="1805"/>
                  </a:lnTo>
                  <a:lnTo>
                    <a:pt x="1066" y="2078"/>
                  </a:lnTo>
                  <a:lnTo>
                    <a:pt x="902" y="2297"/>
                  </a:lnTo>
                  <a:lnTo>
                    <a:pt x="984" y="2297"/>
                  </a:lnTo>
                  <a:lnTo>
                    <a:pt x="1805" y="2269"/>
                  </a:lnTo>
                  <a:lnTo>
                    <a:pt x="2816" y="2215"/>
                  </a:lnTo>
                  <a:lnTo>
                    <a:pt x="5577" y="1941"/>
                  </a:lnTo>
                  <a:lnTo>
                    <a:pt x="7436" y="1777"/>
                  </a:lnTo>
                  <a:lnTo>
                    <a:pt x="9404" y="1586"/>
                  </a:lnTo>
                  <a:lnTo>
                    <a:pt x="11454" y="1449"/>
                  </a:lnTo>
                  <a:lnTo>
                    <a:pt x="13532" y="1340"/>
                  </a:lnTo>
                  <a:lnTo>
                    <a:pt x="17004" y="1258"/>
                  </a:lnTo>
                  <a:lnTo>
                    <a:pt x="21760" y="1148"/>
                  </a:lnTo>
                  <a:lnTo>
                    <a:pt x="32258" y="957"/>
                  </a:lnTo>
                  <a:lnTo>
                    <a:pt x="30371" y="383"/>
                  </a:lnTo>
                  <a:lnTo>
                    <a:pt x="31711" y="164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355375" y="2657250"/>
              <a:ext cx="806450" cy="53325"/>
            </a:xfrm>
            <a:custGeom>
              <a:avLst/>
              <a:gdLst/>
              <a:ahLst/>
              <a:cxnLst/>
              <a:rect l="l" t="t" r="r" b="b"/>
              <a:pathLst>
                <a:path w="32258" h="2133" fill="none" extrusionOk="0">
                  <a:moveTo>
                    <a:pt x="31711" y="0"/>
                  </a:moveTo>
                  <a:lnTo>
                    <a:pt x="31711" y="0"/>
                  </a:lnTo>
                  <a:lnTo>
                    <a:pt x="21432" y="192"/>
                  </a:lnTo>
                  <a:lnTo>
                    <a:pt x="16867" y="274"/>
                  </a:lnTo>
                  <a:lnTo>
                    <a:pt x="13505" y="383"/>
                  </a:lnTo>
                  <a:lnTo>
                    <a:pt x="13505" y="383"/>
                  </a:lnTo>
                  <a:lnTo>
                    <a:pt x="11427" y="465"/>
                  </a:lnTo>
                  <a:lnTo>
                    <a:pt x="9350" y="629"/>
                  </a:lnTo>
                  <a:lnTo>
                    <a:pt x="7354" y="793"/>
                  </a:lnTo>
                  <a:lnTo>
                    <a:pt x="5495" y="984"/>
                  </a:lnTo>
                  <a:lnTo>
                    <a:pt x="5495" y="984"/>
                  </a:lnTo>
                  <a:lnTo>
                    <a:pt x="2898" y="1203"/>
                  </a:lnTo>
                  <a:lnTo>
                    <a:pt x="1777" y="1285"/>
                  </a:lnTo>
                  <a:lnTo>
                    <a:pt x="902" y="1340"/>
                  </a:lnTo>
                  <a:lnTo>
                    <a:pt x="902" y="1340"/>
                  </a:lnTo>
                  <a:lnTo>
                    <a:pt x="465" y="1313"/>
                  </a:lnTo>
                  <a:lnTo>
                    <a:pt x="301" y="1285"/>
                  </a:lnTo>
                  <a:lnTo>
                    <a:pt x="219" y="1258"/>
                  </a:lnTo>
                  <a:lnTo>
                    <a:pt x="0" y="1586"/>
                  </a:lnTo>
                  <a:lnTo>
                    <a:pt x="0" y="1586"/>
                  </a:lnTo>
                  <a:lnTo>
                    <a:pt x="246" y="1613"/>
                  </a:lnTo>
                  <a:lnTo>
                    <a:pt x="520" y="1641"/>
                  </a:lnTo>
                  <a:lnTo>
                    <a:pt x="520" y="1641"/>
                  </a:lnTo>
                  <a:lnTo>
                    <a:pt x="766" y="1668"/>
                  </a:lnTo>
                  <a:lnTo>
                    <a:pt x="766" y="1668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066" y="1914"/>
                  </a:lnTo>
                  <a:lnTo>
                    <a:pt x="902" y="2133"/>
                  </a:lnTo>
                  <a:lnTo>
                    <a:pt x="902" y="2133"/>
                  </a:lnTo>
                  <a:lnTo>
                    <a:pt x="984" y="2133"/>
                  </a:lnTo>
                  <a:lnTo>
                    <a:pt x="984" y="2133"/>
                  </a:lnTo>
                  <a:lnTo>
                    <a:pt x="1805" y="2105"/>
                  </a:lnTo>
                  <a:lnTo>
                    <a:pt x="2816" y="2051"/>
                  </a:lnTo>
                  <a:lnTo>
                    <a:pt x="5577" y="1777"/>
                  </a:lnTo>
                  <a:lnTo>
                    <a:pt x="5577" y="1777"/>
                  </a:lnTo>
                  <a:lnTo>
                    <a:pt x="7436" y="1613"/>
                  </a:lnTo>
                  <a:lnTo>
                    <a:pt x="9404" y="1422"/>
                  </a:lnTo>
                  <a:lnTo>
                    <a:pt x="11454" y="1285"/>
                  </a:lnTo>
                  <a:lnTo>
                    <a:pt x="13532" y="1176"/>
                  </a:lnTo>
                  <a:lnTo>
                    <a:pt x="13532" y="1176"/>
                  </a:lnTo>
                  <a:lnTo>
                    <a:pt x="17004" y="1094"/>
                  </a:lnTo>
                  <a:lnTo>
                    <a:pt x="21760" y="984"/>
                  </a:lnTo>
                  <a:lnTo>
                    <a:pt x="32258" y="793"/>
                  </a:lnTo>
                  <a:lnTo>
                    <a:pt x="30371" y="219"/>
                  </a:lnTo>
                  <a:lnTo>
                    <a:pt x="3171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203500" y="2653150"/>
              <a:ext cx="169500" cy="23250"/>
            </a:xfrm>
            <a:custGeom>
              <a:avLst/>
              <a:gdLst/>
              <a:ahLst/>
              <a:cxnLst/>
              <a:rect l="l" t="t" r="r" b="b"/>
              <a:pathLst>
                <a:path w="6780" h="930" fill="none" extrusionOk="0">
                  <a:moveTo>
                    <a:pt x="6780" y="0"/>
                  </a:moveTo>
                  <a:lnTo>
                    <a:pt x="6780" y="0"/>
                  </a:lnTo>
                  <a:lnTo>
                    <a:pt x="3363" y="55"/>
                  </a:lnTo>
                  <a:lnTo>
                    <a:pt x="3363" y="55"/>
                  </a:lnTo>
                  <a:lnTo>
                    <a:pt x="0" y="629"/>
                  </a:lnTo>
                  <a:lnTo>
                    <a:pt x="957" y="930"/>
                  </a:lnTo>
                  <a:lnTo>
                    <a:pt x="957" y="930"/>
                  </a:lnTo>
                  <a:lnTo>
                    <a:pt x="6780" y="820"/>
                  </a:lnTo>
                  <a:lnTo>
                    <a:pt x="6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7114650" y="2654525"/>
              <a:ext cx="172925" cy="22575"/>
            </a:xfrm>
            <a:custGeom>
              <a:avLst/>
              <a:gdLst/>
              <a:ahLst/>
              <a:cxnLst/>
              <a:rect l="l" t="t" r="r" b="b"/>
              <a:pathLst>
                <a:path w="6917" h="903" extrusionOk="0">
                  <a:moveTo>
                    <a:pt x="6917" y="0"/>
                  </a:moveTo>
                  <a:lnTo>
                    <a:pt x="1340" y="109"/>
                  </a:lnTo>
                  <a:lnTo>
                    <a:pt x="0" y="328"/>
                  </a:lnTo>
                  <a:lnTo>
                    <a:pt x="1887" y="902"/>
                  </a:lnTo>
                  <a:lnTo>
                    <a:pt x="4511" y="875"/>
                  </a:lnTo>
                  <a:lnTo>
                    <a:pt x="3554" y="574"/>
                  </a:lnTo>
                  <a:lnTo>
                    <a:pt x="6917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7114650" y="2654525"/>
              <a:ext cx="172925" cy="22575"/>
            </a:xfrm>
            <a:custGeom>
              <a:avLst/>
              <a:gdLst/>
              <a:ahLst/>
              <a:cxnLst/>
              <a:rect l="l" t="t" r="r" b="b"/>
              <a:pathLst>
                <a:path w="6917" h="903" fill="none" extrusionOk="0">
                  <a:moveTo>
                    <a:pt x="6917" y="0"/>
                  </a:moveTo>
                  <a:lnTo>
                    <a:pt x="6917" y="0"/>
                  </a:lnTo>
                  <a:lnTo>
                    <a:pt x="1340" y="109"/>
                  </a:lnTo>
                  <a:lnTo>
                    <a:pt x="0" y="328"/>
                  </a:lnTo>
                  <a:lnTo>
                    <a:pt x="1887" y="902"/>
                  </a:lnTo>
                  <a:lnTo>
                    <a:pt x="1887" y="902"/>
                  </a:lnTo>
                  <a:lnTo>
                    <a:pt x="4511" y="875"/>
                  </a:lnTo>
                  <a:lnTo>
                    <a:pt x="3554" y="574"/>
                  </a:lnTo>
                  <a:lnTo>
                    <a:pt x="3554" y="574"/>
                  </a:lnTo>
                  <a:lnTo>
                    <a:pt x="6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379300" y="2662725"/>
              <a:ext cx="994375" cy="47850"/>
            </a:xfrm>
            <a:custGeom>
              <a:avLst/>
              <a:gdLst/>
              <a:ahLst/>
              <a:cxnLst/>
              <a:rect l="l" t="t" r="r" b="b"/>
              <a:pathLst>
                <a:path w="39775" h="1914" extrusionOk="0">
                  <a:moveTo>
                    <a:pt x="14707" y="0"/>
                  </a:moveTo>
                  <a:lnTo>
                    <a:pt x="11618" y="55"/>
                  </a:lnTo>
                  <a:lnTo>
                    <a:pt x="8830" y="109"/>
                  </a:lnTo>
                  <a:lnTo>
                    <a:pt x="4183" y="246"/>
                  </a:lnTo>
                  <a:lnTo>
                    <a:pt x="1121" y="383"/>
                  </a:lnTo>
                  <a:lnTo>
                    <a:pt x="0" y="437"/>
                  </a:lnTo>
                  <a:lnTo>
                    <a:pt x="55" y="1230"/>
                  </a:lnTo>
                  <a:lnTo>
                    <a:pt x="1176" y="1176"/>
                  </a:lnTo>
                  <a:lnTo>
                    <a:pt x="4210" y="1066"/>
                  </a:lnTo>
                  <a:lnTo>
                    <a:pt x="8857" y="930"/>
                  </a:lnTo>
                  <a:lnTo>
                    <a:pt x="11646" y="847"/>
                  </a:lnTo>
                  <a:lnTo>
                    <a:pt x="14707" y="820"/>
                  </a:lnTo>
                  <a:lnTo>
                    <a:pt x="15855" y="820"/>
                  </a:lnTo>
                  <a:lnTo>
                    <a:pt x="17277" y="847"/>
                  </a:lnTo>
                  <a:lnTo>
                    <a:pt x="20776" y="957"/>
                  </a:lnTo>
                  <a:lnTo>
                    <a:pt x="24849" y="1148"/>
                  </a:lnTo>
                  <a:lnTo>
                    <a:pt x="29086" y="1340"/>
                  </a:lnTo>
                  <a:lnTo>
                    <a:pt x="36467" y="1722"/>
                  </a:lnTo>
                  <a:lnTo>
                    <a:pt x="39720" y="1914"/>
                  </a:lnTo>
                  <a:lnTo>
                    <a:pt x="39775" y="1094"/>
                  </a:lnTo>
                  <a:lnTo>
                    <a:pt x="36495" y="930"/>
                  </a:lnTo>
                  <a:lnTo>
                    <a:pt x="29114" y="519"/>
                  </a:lnTo>
                  <a:lnTo>
                    <a:pt x="24877" y="328"/>
                  </a:lnTo>
                  <a:lnTo>
                    <a:pt x="20803" y="137"/>
                  </a:lnTo>
                  <a:lnTo>
                    <a:pt x="17277" y="27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057925" y="2635375"/>
              <a:ext cx="84075" cy="84775"/>
            </a:xfrm>
            <a:custGeom>
              <a:avLst/>
              <a:gdLst/>
              <a:ahLst/>
              <a:cxnLst/>
              <a:rect l="l" t="t" r="r" b="b"/>
              <a:pathLst>
                <a:path w="3363" h="3391" extrusionOk="0">
                  <a:moveTo>
                    <a:pt x="1504" y="1"/>
                  </a:moveTo>
                  <a:lnTo>
                    <a:pt x="1340" y="28"/>
                  </a:lnTo>
                  <a:lnTo>
                    <a:pt x="1176" y="83"/>
                  </a:lnTo>
                  <a:lnTo>
                    <a:pt x="1012" y="137"/>
                  </a:lnTo>
                  <a:lnTo>
                    <a:pt x="739" y="301"/>
                  </a:lnTo>
                  <a:lnTo>
                    <a:pt x="493" y="493"/>
                  </a:lnTo>
                  <a:lnTo>
                    <a:pt x="274" y="739"/>
                  </a:lnTo>
                  <a:lnTo>
                    <a:pt x="110" y="1039"/>
                  </a:lnTo>
                  <a:lnTo>
                    <a:pt x="55" y="1203"/>
                  </a:lnTo>
                  <a:lnTo>
                    <a:pt x="28" y="1340"/>
                  </a:lnTo>
                  <a:lnTo>
                    <a:pt x="0" y="1531"/>
                  </a:lnTo>
                  <a:lnTo>
                    <a:pt x="0" y="1695"/>
                  </a:lnTo>
                  <a:lnTo>
                    <a:pt x="0" y="1859"/>
                  </a:lnTo>
                  <a:lnTo>
                    <a:pt x="28" y="2024"/>
                  </a:lnTo>
                  <a:lnTo>
                    <a:pt x="55" y="2188"/>
                  </a:lnTo>
                  <a:lnTo>
                    <a:pt x="110" y="2352"/>
                  </a:lnTo>
                  <a:lnTo>
                    <a:pt x="274" y="2625"/>
                  </a:lnTo>
                  <a:lnTo>
                    <a:pt x="493" y="2898"/>
                  </a:lnTo>
                  <a:lnTo>
                    <a:pt x="739" y="3090"/>
                  </a:lnTo>
                  <a:lnTo>
                    <a:pt x="1012" y="3254"/>
                  </a:lnTo>
                  <a:lnTo>
                    <a:pt x="1176" y="3308"/>
                  </a:lnTo>
                  <a:lnTo>
                    <a:pt x="1340" y="3336"/>
                  </a:lnTo>
                  <a:lnTo>
                    <a:pt x="1504" y="3363"/>
                  </a:lnTo>
                  <a:lnTo>
                    <a:pt x="1668" y="3390"/>
                  </a:lnTo>
                  <a:lnTo>
                    <a:pt x="1859" y="3363"/>
                  </a:lnTo>
                  <a:lnTo>
                    <a:pt x="2023" y="3336"/>
                  </a:lnTo>
                  <a:lnTo>
                    <a:pt x="2187" y="3308"/>
                  </a:lnTo>
                  <a:lnTo>
                    <a:pt x="2324" y="3254"/>
                  </a:lnTo>
                  <a:lnTo>
                    <a:pt x="2625" y="3090"/>
                  </a:lnTo>
                  <a:lnTo>
                    <a:pt x="2871" y="2898"/>
                  </a:lnTo>
                  <a:lnTo>
                    <a:pt x="3062" y="2625"/>
                  </a:lnTo>
                  <a:lnTo>
                    <a:pt x="3226" y="2352"/>
                  </a:lnTo>
                  <a:lnTo>
                    <a:pt x="3281" y="2188"/>
                  </a:lnTo>
                  <a:lnTo>
                    <a:pt x="3336" y="2024"/>
                  </a:lnTo>
                  <a:lnTo>
                    <a:pt x="3363" y="1859"/>
                  </a:lnTo>
                  <a:lnTo>
                    <a:pt x="3363" y="1695"/>
                  </a:lnTo>
                  <a:lnTo>
                    <a:pt x="3363" y="1531"/>
                  </a:lnTo>
                  <a:lnTo>
                    <a:pt x="3336" y="1340"/>
                  </a:lnTo>
                  <a:lnTo>
                    <a:pt x="3281" y="1203"/>
                  </a:lnTo>
                  <a:lnTo>
                    <a:pt x="3226" y="1039"/>
                  </a:lnTo>
                  <a:lnTo>
                    <a:pt x="3062" y="739"/>
                  </a:lnTo>
                  <a:lnTo>
                    <a:pt x="2871" y="493"/>
                  </a:lnTo>
                  <a:lnTo>
                    <a:pt x="2625" y="301"/>
                  </a:lnTo>
                  <a:lnTo>
                    <a:pt x="2324" y="137"/>
                  </a:lnTo>
                  <a:lnTo>
                    <a:pt x="2187" y="83"/>
                  </a:lnTo>
                  <a:lnTo>
                    <a:pt x="2023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037750" y="2653150"/>
              <a:ext cx="947225" cy="56050"/>
            </a:xfrm>
            <a:custGeom>
              <a:avLst/>
              <a:gdLst/>
              <a:ahLst/>
              <a:cxnLst/>
              <a:rect l="l" t="t" r="r" b="b"/>
              <a:pathLst>
                <a:path w="37889" h="2242" extrusionOk="0">
                  <a:moveTo>
                    <a:pt x="0" y="0"/>
                  </a:moveTo>
                  <a:lnTo>
                    <a:pt x="0" y="820"/>
                  </a:lnTo>
                  <a:lnTo>
                    <a:pt x="11236" y="1012"/>
                  </a:lnTo>
                  <a:lnTo>
                    <a:pt x="20120" y="1176"/>
                  </a:lnTo>
                  <a:lnTo>
                    <a:pt x="23947" y="1285"/>
                  </a:lnTo>
                  <a:lnTo>
                    <a:pt x="26845" y="1340"/>
                  </a:lnTo>
                  <a:lnTo>
                    <a:pt x="28895" y="1449"/>
                  </a:lnTo>
                  <a:lnTo>
                    <a:pt x="30945" y="1586"/>
                  </a:lnTo>
                  <a:lnTo>
                    <a:pt x="32941" y="1777"/>
                  </a:lnTo>
                  <a:lnTo>
                    <a:pt x="34773" y="1941"/>
                  </a:lnTo>
                  <a:lnTo>
                    <a:pt x="36495" y="2105"/>
                  </a:lnTo>
                  <a:lnTo>
                    <a:pt x="37889" y="2242"/>
                  </a:lnTo>
                  <a:lnTo>
                    <a:pt x="37807" y="2023"/>
                  </a:lnTo>
                  <a:lnTo>
                    <a:pt x="37725" y="1777"/>
                  </a:lnTo>
                  <a:lnTo>
                    <a:pt x="37670" y="1531"/>
                  </a:lnTo>
                  <a:lnTo>
                    <a:pt x="37670" y="1395"/>
                  </a:lnTo>
                  <a:lnTo>
                    <a:pt x="34855" y="1148"/>
                  </a:lnTo>
                  <a:lnTo>
                    <a:pt x="32996" y="957"/>
                  </a:lnTo>
                  <a:lnTo>
                    <a:pt x="31000" y="793"/>
                  </a:lnTo>
                  <a:lnTo>
                    <a:pt x="28950" y="629"/>
                  </a:lnTo>
                  <a:lnTo>
                    <a:pt x="26845" y="547"/>
                  </a:lnTo>
                  <a:lnTo>
                    <a:pt x="23975" y="465"/>
                  </a:lnTo>
                  <a:lnTo>
                    <a:pt x="20147" y="383"/>
                  </a:lnTo>
                  <a:lnTo>
                    <a:pt x="11263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037750" y="2653150"/>
              <a:ext cx="947225" cy="56050"/>
            </a:xfrm>
            <a:custGeom>
              <a:avLst/>
              <a:gdLst/>
              <a:ahLst/>
              <a:cxnLst/>
              <a:rect l="l" t="t" r="r" b="b"/>
              <a:pathLst>
                <a:path w="37889" h="2242" fill="none" extrusionOk="0">
                  <a:moveTo>
                    <a:pt x="0" y="0"/>
                  </a:moveTo>
                  <a:lnTo>
                    <a:pt x="0" y="820"/>
                  </a:lnTo>
                  <a:lnTo>
                    <a:pt x="0" y="820"/>
                  </a:lnTo>
                  <a:lnTo>
                    <a:pt x="11236" y="1012"/>
                  </a:lnTo>
                  <a:lnTo>
                    <a:pt x="20120" y="1176"/>
                  </a:lnTo>
                  <a:lnTo>
                    <a:pt x="23947" y="1285"/>
                  </a:lnTo>
                  <a:lnTo>
                    <a:pt x="26845" y="1340"/>
                  </a:lnTo>
                  <a:lnTo>
                    <a:pt x="26845" y="1340"/>
                  </a:lnTo>
                  <a:lnTo>
                    <a:pt x="28895" y="1449"/>
                  </a:lnTo>
                  <a:lnTo>
                    <a:pt x="30945" y="1586"/>
                  </a:lnTo>
                  <a:lnTo>
                    <a:pt x="32941" y="1777"/>
                  </a:lnTo>
                  <a:lnTo>
                    <a:pt x="34773" y="1941"/>
                  </a:lnTo>
                  <a:lnTo>
                    <a:pt x="34773" y="1941"/>
                  </a:lnTo>
                  <a:lnTo>
                    <a:pt x="36495" y="2105"/>
                  </a:lnTo>
                  <a:lnTo>
                    <a:pt x="37889" y="2242"/>
                  </a:lnTo>
                  <a:lnTo>
                    <a:pt x="37889" y="2242"/>
                  </a:lnTo>
                  <a:lnTo>
                    <a:pt x="37807" y="2023"/>
                  </a:lnTo>
                  <a:lnTo>
                    <a:pt x="37807" y="2023"/>
                  </a:lnTo>
                  <a:lnTo>
                    <a:pt x="37725" y="1777"/>
                  </a:lnTo>
                  <a:lnTo>
                    <a:pt x="37670" y="1531"/>
                  </a:lnTo>
                  <a:lnTo>
                    <a:pt x="37670" y="1531"/>
                  </a:lnTo>
                  <a:lnTo>
                    <a:pt x="37670" y="1395"/>
                  </a:lnTo>
                  <a:lnTo>
                    <a:pt x="37670" y="1395"/>
                  </a:lnTo>
                  <a:lnTo>
                    <a:pt x="34855" y="1148"/>
                  </a:lnTo>
                  <a:lnTo>
                    <a:pt x="34855" y="1148"/>
                  </a:lnTo>
                  <a:lnTo>
                    <a:pt x="32996" y="957"/>
                  </a:lnTo>
                  <a:lnTo>
                    <a:pt x="31000" y="793"/>
                  </a:lnTo>
                  <a:lnTo>
                    <a:pt x="28950" y="629"/>
                  </a:lnTo>
                  <a:lnTo>
                    <a:pt x="26845" y="547"/>
                  </a:lnTo>
                  <a:lnTo>
                    <a:pt x="26845" y="547"/>
                  </a:lnTo>
                  <a:lnTo>
                    <a:pt x="23975" y="465"/>
                  </a:lnTo>
                  <a:lnTo>
                    <a:pt x="20147" y="383"/>
                  </a:lnTo>
                  <a:lnTo>
                    <a:pt x="11263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374500" y="2652475"/>
              <a:ext cx="13025" cy="22575"/>
            </a:xfrm>
            <a:custGeom>
              <a:avLst/>
              <a:gdLst/>
              <a:ahLst/>
              <a:cxnLst/>
              <a:rect l="l" t="t" r="r" b="b"/>
              <a:pathLst>
                <a:path w="521" h="903" extrusionOk="0">
                  <a:moveTo>
                    <a:pt x="110" y="0"/>
                  </a:moveTo>
                  <a:lnTo>
                    <a:pt x="83" y="437"/>
                  </a:lnTo>
                  <a:lnTo>
                    <a:pt x="1" y="902"/>
                  </a:lnTo>
                  <a:lnTo>
                    <a:pt x="274" y="902"/>
                  </a:lnTo>
                  <a:lnTo>
                    <a:pt x="520" y="847"/>
                  </a:lnTo>
                  <a:lnTo>
                    <a:pt x="438" y="629"/>
                  </a:lnTo>
                  <a:lnTo>
                    <a:pt x="356" y="410"/>
                  </a:lnTo>
                  <a:lnTo>
                    <a:pt x="219" y="19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340325" y="2647675"/>
              <a:ext cx="4825" cy="17800"/>
            </a:xfrm>
            <a:custGeom>
              <a:avLst/>
              <a:gdLst/>
              <a:ahLst/>
              <a:cxnLst/>
              <a:rect l="l" t="t" r="r" b="b"/>
              <a:pathLst>
                <a:path w="193" h="712" extrusionOk="0">
                  <a:moveTo>
                    <a:pt x="165" y="1"/>
                  </a:moveTo>
                  <a:lnTo>
                    <a:pt x="110" y="137"/>
                  </a:lnTo>
                  <a:lnTo>
                    <a:pt x="56" y="247"/>
                  </a:lnTo>
                  <a:lnTo>
                    <a:pt x="1" y="383"/>
                  </a:lnTo>
                  <a:lnTo>
                    <a:pt x="1" y="493"/>
                  </a:lnTo>
                  <a:lnTo>
                    <a:pt x="56" y="602"/>
                  </a:lnTo>
                  <a:lnTo>
                    <a:pt x="138" y="711"/>
                  </a:lnTo>
                  <a:lnTo>
                    <a:pt x="192" y="35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56050" y="2718750"/>
              <a:ext cx="12325" cy="6175"/>
            </a:xfrm>
            <a:custGeom>
              <a:avLst/>
              <a:gdLst/>
              <a:ahLst/>
              <a:cxnLst/>
              <a:rect l="l" t="t" r="r" b="b"/>
              <a:pathLst>
                <a:path w="493" h="247" extrusionOk="0">
                  <a:moveTo>
                    <a:pt x="137" y="1"/>
                  </a:moveTo>
                  <a:lnTo>
                    <a:pt x="1" y="247"/>
                  </a:lnTo>
                  <a:lnTo>
                    <a:pt x="247" y="165"/>
                  </a:lnTo>
                  <a:lnTo>
                    <a:pt x="493" y="2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56050" y="2718750"/>
              <a:ext cx="12325" cy="6175"/>
            </a:xfrm>
            <a:custGeom>
              <a:avLst/>
              <a:gdLst/>
              <a:ahLst/>
              <a:cxnLst/>
              <a:rect l="l" t="t" r="r" b="b"/>
              <a:pathLst>
                <a:path w="493" h="247" fill="none" extrusionOk="0">
                  <a:moveTo>
                    <a:pt x="1" y="247"/>
                  </a:moveTo>
                  <a:lnTo>
                    <a:pt x="1" y="247"/>
                  </a:lnTo>
                  <a:lnTo>
                    <a:pt x="247" y="165"/>
                  </a:lnTo>
                  <a:lnTo>
                    <a:pt x="493" y="28"/>
                  </a:lnTo>
                  <a:lnTo>
                    <a:pt x="493" y="28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" y="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13675" y="2680475"/>
              <a:ext cx="64275" cy="38975"/>
            </a:xfrm>
            <a:custGeom>
              <a:avLst/>
              <a:gdLst/>
              <a:ahLst/>
              <a:cxnLst/>
              <a:rect l="l" t="t" r="r" b="b"/>
              <a:pathLst>
                <a:path w="2571" h="1559" extrusionOk="0">
                  <a:moveTo>
                    <a:pt x="356" y="1"/>
                  </a:moveTo>
                  <a:lnTo>
                    <a:pt x="274" y="28"/>
                  </a:lnTo>
                  <a:lnTo>
                    <a:pt x="165" y="83"/>
                  </a:lnTo>
                  <a:lnTo>
                    <a:pt x="110" y="137"/>
                  </a:lnTo>
                  <a:lnTo>
                    <a:pt x="55" y="220"/>
                  </a:lnTo>
                  <a:lnTo>
                    <a:pt x="1" y="302"/>
                  </a:lnTo>
                  <a:lnTo>
                    <a:pt x="1" y="411"/>
                  </a:lnTo>
                  <a:lnTo>
                    <a:pt x="1" y="493"/>
                  </a:lnTo>
                  <a:lnTo>
                    <a:pt x="1" y="575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38" y="821"/>
                  </a:lnTo>
                  <a:lnTo>
                    <a:pt x="356" y="985"/>
                  </a:lnTo>
                  <a:lnTo>
                    <a:pt x="602" y="1149"/>
                  </a:lnTo>
                  <a:lnTo>
                    <a:pt x="848" y="1258"/>
                  </a:lnTo>
                  <a:lnTo>
                    <a:pt x="1149" y="1395"/>
                  </a:lnTo>
                  <a:lnTo>
                    <a:pt x="1477" y="1477"/>
                  </a:lnTo>
                  <a:lnTo>
                    <a:pt x="1832" y="1532"/>
                  </a:lnTo>
                  <a:lnTo>
                    <a:pt x="2188" y="1559"/>
                  </a:lnTo>
                  <a:lnTo>
                    <a:pt x="2406" y="1395"/>
                  </a:lnTo>
                  <a:lnTo>
                    <a:pt x="2570" y="1204"/>
                  </a:lnTo>
                  <a:lnTo>
                    <a:pt x="2188" y="1204"/>
                  </a:lnTo>
                  <a:lnTo>
                    <a:pt x="1860" y="1149"/>
                  </a:lnTo>
                  <a:lnTo>
                    <a:pt x="1614" y="1094"/>
                  </a:lnTo>
                  <a:lnTo>
                    <a:pt x="1422" y="1012"/>
                  </a:lnTo>
                  <a:lnTo>
                    <a:pt x="1668" y="657"/>
                  </a:lnTo>
                  <a:lnTo>
                    <a:pt x="1450" y="575"/>
                  </a:lnTo>
                  <a:lnTo>
                    <a:pt x="1231" y="520"/>
                  </a:lnTo>
                  <a:lnTo>
                    <a:pt x="958" y="384"/>
                  </a:lnTo>
                  <a:lnTo>
                    <a:pt x="657" y="192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13675" y="2680475"/>
              <a:ext cx="64275" cy="38975"/>
            </a:xfrm>
            <a:custGeom>
              <a:avLst/>
              <a:gdLst/>
              <a:ahLst/>
              <a:cxnLst/>
              <a:rect l="l" t="t" r="r" b="b"/>
              <a:pathLst>
                <a:path w="2571" h="1559" fill="none" extrusionOk="0">
                  <a:moveTo>
                    <a:pt x="438" y="1"/>
                  </a:moveTo>
                  <a:lnTo>
                    <a:pt x="438" y="1"/>
                  </a:lnTo>
                  <a:lnTo>
                    <a:pt x="356" y="1"/>
                  </a:lnTo>
                  <a:lnTo>
                    <a:pt x="274" y="28"/>
                  </a:lnTo>
                  <a:lnTo>
                    <a:pt x="165" y="83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55" y="220"/>
                  </a:lnTo>
                  <a:lnTo>
                    <a:pt x="1" y="302"/>
                  </a:lnTo>
                  <a:lnTo>
                    <a:pt x="1" y="411"/>
                  </a:lnTo>
                  <a:lnTo>
                    <a:pt x="1" y="493"/>
                  </a:lnTo>
                  <a:lnTo>
                    <a:pt x="1" y="575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38" y="821"/>
                  </a:lnTo>
                  <a:lnTo>
                    <a:pt x="138" y="821"/>
                  </a:lnTo>
                  <a:lnTo>
                    <a:pt x="356" y="985"/>
                  </a:lnTo>
                  <a:lnTo>
                    <a:pt x="602" y="1149"/>
                  </a:lnTo>
                  <a:lnTo>
                    <a:pt x="602" y="1149"/>
                  </a:lnTo>
                  <a:lnTo>
                    <a:pt x="602" y="1149"/>
                  </a:lnTo>
                  <a:lnTo>
                    <a:pt x="848" y="1258"/>
                  </a:lnTo>
                  <a:lnTo>
                    <a:pt x="1149" y="1395"/>
                  </a:lnTo>
                  <a:lnTo>
                    <a:pt x="1477" y="1477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2188" y="1559"/>
                  </a:lnTo>
                  <a:lnTo>
                    <a:pt x="2188" y="1559"/>
                  </a:lnTo>
                  <a:lnTo>
                    <a:pt x="2406" y="1395"/>
                  </a:lnTo>
                  <a:lnTo>
                    <a:pt x="2570" y="1204"/>
                  </a:lnTo>
                  <a:lnTo>
                    <a:pt x="2570" y="1204"/>
                  </a:lnTo>
                  <a:lnTo>
                    <a:pt x="2188" y="1204"/>
                  </a:lnTo>
                  <a:lnTo>
                    <a:pt x="1860" y="1149"/>
                  </a:lnTo>
                  <a:lnTo>
                    <a:pt x="1614" y="1094"/>
                  </a:lnTo>
                  <a:lnTo>
                    <a:pt x="1422" y="1012"/>
                  </a:lnTo>
                  <a:lnTo>
                    <a:pt x="1668" y="657"/>
                  </a:lnTo>
                  <a:lnTo>
                    <a:pt x="1668" y="657"/>
                  </a:lnTo>
                  <a:lnTo>
                    <a:pt x="1450" y="575"/>
                  </a:lnTo>
                  <a:lnTo>
                    <a:pt x="1231" y="520"/>
                  </a:lnTo>
                  <a:lnTo>
                    <a:pt x="1231" y="520"/>
                  </a:lnTo>
                  <a:lnTo>
                    <a:pt x="958" y="384"/>
                  </a:lnTo>
                  <a:lnTo>
                    <a:pt x="958" y="384"/>
                  </a:lnTo>
                  <a:lnTo>
                    <a:pt x="657" y="192"/>
                  </a:lnTo>
                  <a:lnTo>
                    <a:pt x="4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49225" y="2696875"/>
              <a:ext cx="36250" cy="13700"/>
            </a:xfrm>
            <a:custGeom>
              <a:avLst/>
              <a:gdLst/>
              <a:ahLst/>
              <a:cxnLst/>
              <a:rect l="l" t="t" r="r" b="b"/>
              <a:pathLst>
                <a:path w="1450" h="548" extrusionOk="0">
                  <a:moveTo>
                    <a:pt x="246" y="1"/>
                  </a:moveTo>
                  <a:lnTo>
                    <a:pt x="0" y="356"/>
                  </a:lnTo>
                  <a:lnTo>
                    <a:pt x="192" y="438"/>
                  </a:lnTo>
                  <a:lnTo>
                    <a:pt x="438" y="493"/>
                  </a:lnTo>
                  <a:lnTo>
                    <a:pt x="766" y="548"/>
                  </a:lnTo>
                  <a:lnTo>
                    <a:pt x="1148" y="548"/>
                  </a:lnTo>
                  <a:lnTo>
                    <a:pt x="1312" y="329"/>
                  </a:lnTo>
                  <a:lnTo>
                    <a:pt x="1449" y="56"/>
                  </a:lnTo>
                  <a:lnTo>
                    <a:pt x="1449" y="56"/>
                  </a:lnTo>
                  <a:lnTo>
                    <a:pt x="1012" y="83"/>
                  </a:lnTo>
                  <a:lnTo>
                    <a:pt x="766" y="56"/>
                  </a:lnTo>
                  <a:lnTo>
                    <a:pt x="492" y="28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256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349225" y="2696875"/>
              <a:ext cx="36250" cy="13700"/>
            </a:xfrm>
            <a:custGeom>
              <a:avLst/>
              <a:gdLst/>
              <a:ahLst/>
              <a:cxnLst/>
              <a:rect l="l" t="t" r="r" b="b"/>
              <a:pathLst>
                <a:path w="1450" h="548" fill="none" extrusionOk="0">
                  <a:moveTo>
                    <a:pt x="246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192" y="438"/>
                  </a:lnTo>
                  <a:lnTo>
                    <a:pt x="438" y="493"/>
                  </a:lnTo>
                  <a:lnTo>
                    <a:pt x="766" y="548"/>
                  </a:lnTo>
                  <a:lnTo>
                    <a:pt x="1148" y="548"/>
                  </a:lnTo>
                  <a:lnTo>
                    <a:pt x="1148" y="548"/>
                  </a:lnTo>
                  <a:lnTo>
                    <a:pt x="1312" y="329"/>
                  </a:lnTo>
                  <a:lnTo>
                    <a:pt x="1449" y="56"/>
                  </a:lnTo>
                  <a:lnTo>
                    <a:pt x="1449" y="56"/>
                  </a:lnTo>
                  <a:lnTo>
                    <a:pt x="1012" y="83"/>
                  </a:lnTo>
                  <a:lnTo>
                    <a:pt x="1012" y="83"/>
                  </a:lnTo>
                  <a:lnTo>
                    <a:pt x="766" y="56"/>
                  </a:lnTo>
                  <a:lnTo>
                    <a:pt x="766" y="56"/>
                  </a:lnTo>
                  <a:lnTo>
                    <a:pt x="492" y="28"/>
                  </a:lnTo>
                  <a:lnTo>
                    <a:pt x="2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316425" y="2620350"/>
              <a:ext cx="72450" cy="78600"/>
            </a:xfrm>
            <a:custGeom>
              <a:avLst/>
              <a:gdLst/>
              <a:ahLst/>
              <a:cxnLst/>
              <a:rect l="l" t="t" r="r" b="b"/>
              <a:pathLst>
                <a:path w="2898" h="3144" extrusionOk="0">
                  <a:moveTo>
                    <a:pt x="820" y="0"/>
                  </a:moveTo>
                  <a:lnTo>
                    <a:pt x="547" y="301"/>
                  </a:lnTo>
                  <a:lnTo>
                    <a:pt x="383" y="492"/>
                  </a:lnTo>
                  <a:lnTo>
                    <a:pt x="246" y="711"/>
                  </a:lnTo>
                  <a:lnTo>
                    <a:pt x="137" y="930"/>
                  </a:lnTo>
                  <a:lnTo>
                    <a:pt x="55" y="1176"/>
                  </a:lnTo>
                  <a:lnTo>
                    <a:pt x="0" y="1449"/>
                  </a:lnTo>
                  <a:lnTo>
                    <a:pt x="28" y="1695"/>
                  </a:lnTo>
                  <a:lnTo>
                    <a:pt x="55" y="1859"/>
                  </a:lnTo>
                  <a:lnTo>
                    <a:pt x="110" y="2023"/>
                  </a:lnTo>
                  <a:lnTo>
                    <a:pt x="192" y="2214"/>
                  </a:lnTo>
                  <a:lnTo>
                    <a:pt x="328" y="2406"/>
                  </a:lnTo>
                  <a:lnTo>
                    <a:pt x="547" y="2597"/>
                  </a:lnTo>
                  <a:lnTo>
                    <a:pt x="848" y="2789"/>
                  </a:lnTo>
                  <a:lnTo>
                    <a:pt x="1121" y="2925"/>
                  </a:lnTo>
                  <a:lnTo>
                    <a:pt x="1367" y="3007"/>
                  </a:lnTo>
                  <a:lnTo>
                    <a:pt x="1613" y="3062"/>
                  </a:lnTo>
                  <a:lnTo>
                    <a:pt x="1832" y="3117"/>
                  </a:lnTo>
                  <a:lnTo>
                    <a:pt x="2078" y="3117"/>
                  </a:lnTo>
                  <a:lnTo>
                    <a:pt x="2324" y="3144"/>
                  </a:lnTo>
                  <a:lnTo>
                    <a:pt x="2761" y="3117"/>
                  </a:lnTo>
                  <a:lnTo>
                    <a:pt x="2816" y="3035"/>
                  </a:lnTo>
                  <a:lnTo>
                    <a:pt x="2816" y="2953"/>
                  </a:lnTo>
                  <a:lnTo>
                    <a:pt x="2871" y="2734"/>
                  </a:lnTo>
                  <a:lnTo>
                    <a:pt x="2898" y="2542"/>
                  </a:lnTo>
                  <a:lnTo>
                    <a:pt x="2871" y="2324"/>
                  </a:lnTo>
                  <a:lnTo>
                    <a:pt x="2843" y="2132"/>
                  </a:lnTo>
                  <a:lnTo>
                    <a:pt x="2597" y="2187"/>
                  </a:lnTo>
                  <a:lnTo>
                    <a:pt x="2132" y="2187"/>
                  </a:lnTo>
                  <a:lnTo>
                    <a:pt x="1914" y="2160"/>
                  </a:lnTo>
                  <a:lnTo>
                    <a:pt x="1695" y="2105"/>
                  </a:lnTo>
                  <a:lnTo>
                    <a:pt x="1476" y="2023"/>
                  </a:lnTo>
                  <a:lnTo>
                    <a:pt x="1285" y="1941"/>
                  </a:lnTo>
                  <a:lnTo>
                    <a:pt x="1094" y="1804"/>
                  </a:lnTo>
                  <a:lnTo>
                    <a:pt x="1012" y="1695"/>
                  </a:lnTo>
                  <a:lnTo>
                    <a:pt x="957" y="1586"/>
                  </a:lnTo>
                  <a:lnTo>
                    <a:pt x="957" y="1476"/>
                  </a:lnTo>
                  <a:lnTo>
                    <a:pt x="1012" y="1340"/>
                  </a:lnTo>
                  <a:lnTo>
                    <a:pt x="1066" y="1230"/>
                  </a:lnTo>
                  <a:lnTo>
                    <a:pt x="1121" y="1094"/>
                  </a:lnTo>
                  <a:lnTo>
                    <a:pt x="1094" y="793"/>
                  </a:lnTo>
                  <a:lnTo>
                    <a:pt x="1039" y="520"/>
                  </a:lnTo>
                  <a:lnTo>
                    <a:pt x="957" y="274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015025" y="2554725"/>
              <a:ext cx="362250" cy="315100"/>
            </a:xfrm>
            <a:custGeom>
              <a:avLst/>
              <a:gdLst/>
              <a:ahLst/>
              <a:cxnLst/>
              <a:rect l="l" t="t" r="r" b="b"/>
              <a:pathLst>
                <a:path w="14490" h="12604" extrusionOk="0">
                  <a:moveTo>
                    <a:pt x="3992" y="1"/>
                  </a:move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711" y="6616"/>
                  </a:lnTo>
                  <a:lnTo>
                    <a:pt x="1012" y="7190"/>
                  </a:lnTo>
                  <a:lnTo>
                    <a:pt x="1340" y="7710"/>
                  </a:lnTo>
                  <a:lnTo>
                    <a:pt x="1723" y="8229"/>
                  </a:lnTo>
                  <a:lnTo>
                    <a:pt x="2106" y="8721"/>
                  </a:lnTo>
                  <a:lnTo>
                    <a:pt x="2516" y="9186"/>
                  </a:lnTo>
                  <a:lnTo>
                    <a:pt x="2953" y="9623"/>
                  </a:lnTo>
                  <a:lnTo>
                    <a:pt x="3363" y="10033"/>
                  </a:lnTo>
                  <a:lnTo>
                    <a:pt x="3801" y="10443"/>
                  </a:lnTo>
                  <a:lnTo>
                    <a:pt x="4211" y="10799"/>
                  </a:lnTo>
                  <a:lnTo>
                    <a:pt x="5031" y="11428"/>
                  </a:lnTo>
                  <a:lnTo>
                    <a:pt x="5741" y="11947"/>
                  </a:lnTo>
                  <a:lnTo>
                    <a:pt x="6343" y="12330"/>
                  </a:lnTo>
                  <a:lnTo>
                    <a:pt x="6534" y="12439"/>
                  </a:lnTo>
                  <a:lnTo>
                    <a:pt x="6780" y="12521"/>
                  </a:lnTo>
                  <a:lnTo>
                    <a:pt x="6999" y="12576"/>
                  </a:lnTo>
                  <a:lnTo>
                    <a:pt x="7245" y="12603"/>
                  </a:lnTo>
                  <a:lnTo>
                    <a:pt x="7464" y="12576"/>
                  </a:lnTo>
                  <a:lnTo>
                    <a:pt x="7710" y="12521"/>
                  </a:lnTo>
                  <a:lnTo>
                    <a:pt x="7928" y="12439"/>
                  </a:lnTo>
                  <a:lnTo>
                    <a:pt x="8120" y="12330"/>
                  </a:lnTo>
                  <a:lnTo>
                    <a:pt x="8584" y="12056"/>
                  </a:lnTo>
                  <a:lnTo>
                    <a:pt x="9131" y="11674"/>
                  </a:lnTo>
                  <a:lnTo>
                    <a:pt x="9733" y="11209"/>
                  </a:lnTo>
                  <a:lnTo>
                    <a:pt x="10389" y="10689"/>
                  </a:lnTo>
                  <a:lnTo>
                    <a:pt x="11045" y="10088"/>
                  </a:lnTo>
                  <a:lnTo>
                    <a:pt x="11728" y="9405"/>
                  </a:lnTo>
                  <a:lnTo>
                    <a:pt x="12056" y="9049"/>
                  </a:lnTo>
                  <a:lnTo>
                    <a:pt x="12384" y="8694"/>
                  </a:lnTo>
                  <a:lnTo>
                    <a:pt x="12685" y="8311"/>
                  </a:lnTo>
                  <a:lnTo>
                    <a:pt x="12986" y="7901"/>
                  </a:lnTo>
                  <a:lnTo>
                    <a:pt x="13341" y="7382"/>
                  </a:lnTo>
                  <a:lnTo>
                    <a:pt x="13642" y="6808"/>
                  </a:lnTo>
                  <a:lnTo>
                    <a:pt x="13778" y="6562"/>
                  </a:lnTo>
                  <a:lnTo>
                    <a:pt x="13423" y="6507"/>
                  </a:lnTo>
                  <a:lnTo>
                    <a:pt x="13095" y="6425"/>
                  </a:lnTo>
                  <a:lnTo>
                    <a:pt x="12794" y="6288"/>
                  </a:lnTo>
                  <a:lnTo>
                    <a:pt x="12548" y="6179"/>
                  </a:lnTo>
                  <a:lnTo>
                    <a:pt x="12275" y="6616"/>
                  </a:lnTo>
                  <a:lnTo>
                    <a:pt x="12001" y="7081"/>
                  </a:lnTo>
                  <a:lnTo>
                    <a:pt x="11701" y="7491"/>
                  </a:lnTo>
                  <a:lnTo>
                    <a:pt x="11373" y="7901"/>
                  </a:lnTo>
                  <a:lnTo>
                    <a:pt x="11017" y="8311"/>
                  </a:lnTo>
                  <a:lnTo>
                    <a:pt x="10662" y="8667"/>
                  </a:lnTo>
                  <a:lnTo>
                    <a:pt x="10307" y="9022"/>
                  </a:lnTo>
                  <a:lnTo>
                    <a:pt x="9951" y="9377"/>
                  </a:lnTo>
                  <a:lnTo>
                    <a:pt x="9213" y="9979"/>
                  </a:lnTo>
                  <a:lnTo>
                    <a:pt x="8530" y="10498"/>
                  </a:lnTo>
                  <a:lnTo>
                    <a:pt x="7928" y="10936"/>
                  </a:lnTo>
                  <a:lnTo>
                    <a:pt x="7436" y="11264"/>
                  </a:lnTo>
                  <a:lnTo>
                    <a:pt x="7354" y="11291"/>
                  </a:lnTo>
                  <a:lnTo>
                    <a:pt x="7245" y="11318"/>
                  </a:lnTo>
                  <a:lnTo>
                    <a:pt x="7136" y="11291"/>
                  </a:lnTo>
                  <a:lnTo>
                    <a:pt x="7026" y="11264"/>
                  </a:lnTo>
                  <a:lnTo>
                    <a:pt x="6479" y="10908"/>
                  </a:lnTo>
                  <a:lnTo>
                    <a:pt x="5823" y="10416"/>
                  </a:lnTo>
                  <a:lnTo>
                    <a:pt x="5085" y="9842"/>
                  </a:lnTo>
                  <a:lnTo>
                    <a:pt x="4675" y="9514"/>
                  </a:lnTo>
                  <a:lnTo>
                    <a:pt x="4293" y="9159"/>
                  </a:lnTo>
                  <a:lnTo>
                    <a:pt x="3910" y="8776"/>
                  </a:lnTo>
                  <a:lnTo>
                    <a:pt x="3527" y="8366"/>
                  </a:lnTo>
                  <a:lnTo>
                    <a:pt x="3144" y="7956"/>
                  </a:lnTo>
                  <a:lnTo>
                    <a:pt x="2789" y="7518"/>
                  </a:lnTo>
                  <a:lnTo>
                    <a:pt x="2461" y="7054"/>
                  </a:lnTo>
                  <a:lnTo>
                    <a:pt x="2133" y="6562"/>
                  </a:lnTo>
                  <a:lnTo>
                    <a:pt x="1860" y="6070"/>
                  </a:lnTo>
                  <a:lnTo>
                    <a:pt x="1641" y="5550"/>
                  </a:lnTo>
                  <a:lnTo>
                    <a:pt x="1477" y="5113"/>
                  </a:lnTo>
                  <a:lnTo>
                    <a:pt x="1368" y="4703"/>
                  </a:lnTo>
                  <a:lnTo>
                    <a:pt x="1286" y="4293"/>
                  </a:lnTo>
                  <a:lnTo>
                    <a:pt x="1258" y="3910"/>
                  </a:lnTo>
                  <a:lnTo>
                    <a:pt x="1286" y="3527"/>
                  </a:lnTo>
                  <a:lnTo>
                    <a:pt x="1368" y="3172"/>
                  </a:lnTo>
                  <a:lnTo>
                    <a:pt x="1477" y="2844"/>
                  </a:lnTo>
                  <a:lnTo>
                    <a:pt x="1641" y="2543"/>
                  </a:lnTo>
                  <a:lnTo>
                    <a:pt x="1832" y="2270"/>
                  </a:lnTo>
                  <a:lnTo>
                    <a:pt x="2078" y="2024"/>
                  </a:lnTo>
                  <a:lnTo>
                    <a:pt x="2324" y="1805"/>
                  </a:lnTo>
                  <a:lnTo>
                    <a:pt x="2625" y="1614"/>
                  </a:lnTo>
                  <a:lnTo>
                    <a:pt x="2926" y="1477"/>
                  </a:lnTo>
                  <a:lnTo>
                    <a:pt x="3254" y="1368"/>
                  </a:lnTo>
                  <a:lnTo>
                    <a:pt x="3609" y="1313"/>
                  </a:lnTo>
                  <a:lnTo>
                    <a:pt x="3965" y="1286"/>
                  </a:lnTo>
                  <a:lnTo>
                    <a:pt x="4183" y="1286"/>
                  </a:lnTo>
                  <a:lnTo>
                    <a:pt x="4511" y="1340"/>
                  </a:lnTo>
                  <a:lnTo>
                    <a:pt x="4812" y="1395"/>
                  </a:lnTo>
                  <a:lnTo>
                    <a:pt x="5085" y="1504"/>
                  </a:lnTo>
                  <a:lnTo>
                    <a:pt x="5331" y="1614"/>
                  </a:lnTo>
                  <a:lnTo>
                    <a:pt x="5550" y="1723"/>
                  </a:lnTo>
                  <a:lnTo>
                    <a:pt x="5741" y="1860"/>
                  </a:lnTo>
                  <a:lnTo>
                    <a:pt x="5933" y="1996"/>
                  </a:lnTo>
                  <a:lnTo>
                    <a:pt x="6097" y="2160"/>
                  </a:lnTo>
                  <a:lnTo>
                    <a:pt x="6315" y="2434"/>
                  </a:lnTo>
                  <a:lnTo>
                    <a:pt x="6507" y="2680"/>
                  </a:lnTo>
                  <a:lnTo>
                    <a:pt x="6589" y="2871"/>
                  </a:lnTo>
                  <a:lnTo>
                    <a:pt x="6644" y="2953"/>
                  </a:lnTo>
                  <a:lnTo>
                    <a:pt x="6726" y="3117"/>
                  </a:lnTo>
                  <a:lnTo>
                    <a:pt x="6862" y="3254"/>
                  </a:lnTo>
                  <a:lnTo>
                    <a:pt x="7026" y="3336"/>
                  </a:lnTo>
                  <a:lnTo>
                    <a:pt x="7218" y="3363"/>
                  </a:lnTo>
                  <a:lnTo>
                    <a:pt x="7245" y="3363"/>
                  </a:lnTo>
                  <a:lnTo>
                    <a:pt x="7436" y="3336"/>
                  </a:lnTo>
                  <a:lnTo>
                    <a:pt x="7600" y="3254"/>
                  </a:lnTo>
                  <a:lnTo>
                    <a:pt x="7737" y="3117"/>
                  </a:lnTo>
                  <a:lnTo>
                    <a:pt x="7819" y="2953"/>
                  </a:lnTo>
                  <a:lnTo>
                    <a:pt x="7874" y="2871"/>
                  </a:lnTo>
                  <a:lnTo>
                    <a:pt x="7956" y="2680"/>
                  </a:lnTo>
                  <a:lnTo>
                    <a:pt x="8147" y="2434"/>
                  </a:lnTo>
                  <a:lnTo>
                    <a:pt x="8393" y="2160"/>
                  </a:lnTo>
                  <a:lnTo>
                    <a:pt x="8530" y="1996"/>
                  </a:lnTo>
                  <a:lnTo>
                    <a:pt x="8721" y="1860"/>
                  </a:lnTo>
                  <a:lnTo>
                    <a:pt x="8912" y="1723"/>
                  </a:lnTo>
                  <a:lnTo>
                    <a:pt x="9131" y="1614"/>
                  </a:lnTo>
                  <a:lnTo>
                    <a:pt x="9377" y="1504"/>
                  </a:lnTo>
                  <a:lnTo>
                    <a:pt x="9651" y="1395"/>
                  </a:lnTo>
                  <a:lnTo>
                    <a:pt x="9951" y="1340"/>
                  </a:lnTo>
                  <a:lnTo>
                    <a:pt x="10279" y="1286"/>
                  </a:lnTo>
                  <a:lnTo>
                    <a:pt x="10662" y="1286"/>
                  </a:lnTo>
                  <a:lnTo>
                    <a:pt x="11045" y="1340"/>
                  </a:lnTo>
                  <a:lnTo>
                    <a:pt x="11400" y="1450"/>
                  </a:lnTo>
                  <a:lnTo>
                    <a:pt x="11755" y="1586"/>
                  </a:lnTo>
                  <a:lnTo>
                    <a:pt x="12084" y="1750"/>
                  </a:lnTo>
                  <a:lnTo>
                    <a:pt x="12357" y="1969"/>
                  </a:lnTo>
                  <a:lnTo>
                    <a:pt x="12603" y="2242"/>
                  </a:lnTo>
                  <a:lnTo>
                    <a:pt x="12822" y="2543"/>
                  </a:lnTo>
                  <a:lnTo>
                    <a:pt x="12876" y="2625"/>
                  </a:lnTo>
                  <a:lnTo>
                    <a:pt x="13013" y="2899"/>
                  </a:lnTo>
                  <a:lnTo>
                    <a:pt x="13095" y="3145"/>
                  </a:lnTo>
                  <a:lnTo>
                    <a:pt x="13150" y="3418"/>
                  </a:lnTo>
                  <a:lnTo>
                    <a:pt x="13177" y="3719"/>
                  </a:lnTo>
                  <a:lnTo>
                    <a:pt x="13204" y="4074"/>
                  </a:lnTo>
                  <a:lnTo>
                    <a:pt x="13150" y="4429"/>
                  </a:lnTo>
                  <a:lnTo>
                    <a:pt x="13341" y="4566"/>
                  </a:lnTo>
                  <a:lnTo>
                    <a:pt x="13532" y="4648"/>
                  </a:lnTo>
                  <a:lnTo>
                    <a:pt x="13751" y="4730"/>
                  </a:lnTo>
                  <a:lnTo>
                    <a:pt x="13970" y="4785"/>
                  </a:lnTo>
                  <a:lnTo>
                    <a:pt x="14188" y="4812"/>
                  </a:lnTo>
                  <a:lnTo>
                    <a:pt x="14380" y="4812"/>
                  </a:lnTo>
                  <a:lnTo>
                    <a:pt x="14462" y="4347"/>
                  </a:lnTo>
                  <a:lnTo>
                    <a:pt x="14489" y="3910"/>
                  </a:lnTo>
                  <a:lnTo>
                    <a:pt x="14462" y="3445"/>
                  </a:lnTo>
                  <a:lnTo>
                    <a:pt x="14380" y="3008"/>
                  </a:lnTo>
                  <a:lnTo>
                    <a:pt x="14270" y="2598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15025" y="2554725"/>
              <a:ext cx="362250" cy="315100"/>
            </a:xfrm>
            <a:custGeom>
              <a:avLst/>
              <a:gdLst/>
              <a:ahLst/>
              <a:cxnLst/>
              <a:rect l="l" t="t" r="r" b="b"/>
              <a:pathLst>
                <a:path w="14490" h="12604" fill="none" extrusionOk="0">
                  <a:moveTo>
                    <a:pt x="13532" y="4648"/>
                  </a:moveTo>
                  <a:lnTo>
                    <a:pt x="13532" y="4648"/>
                  </a:lnTo>
                  <a:lnTo>
                    <a:pt x="13751" y="4730"/>
                  </a:lnTo>
                  <a:lnTo>
                    <a:pt x="13970" y="4785"/>
                  </a:lnTo>
                  <a:lnTo>
                    <a:pt x="14188" y="4812"/>
                  </a:lnTo>
                  <a:lnTo>
                    <a:pt x="14380" y="4812"/>
                  </a:lnTo>
                  <a:lnTo>
                    <a:pt x="14380" y="4812"/>
                  </a:lnTo>
                  <a:lnTo>
                    <a:pt x="14462" y="4347"/>
                  </a:lnTo>
                  <a:lnTo>
                    <a:pt x="14489" y="3910"/>
                  </a:lnTo>
                  <a:lnTo>
                    <a:pt x="14489" y="3910"/>
                  </a:lnTo>
                  <a:lnTo>
                    <a:pt x="14462" y="3445"/>
                  </a:lnTo>
                  <a:lnTo>
                    <a:pt x="14380" y="3008"/>
                  </a:lnTo>
                  <a:lnTo>
                    <a:pt x="14270" y="2598"/>
                  </a:lnTo>
                  <a:lnTo>
                    <a:pt x="14134" y="2270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4265" y="28"/>
                  </a:lnTo>
                  <a:lnTo>
                    <a:pt x="3992" y="1"/>
                  </a:ln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438" y="6042"/>
                  </a:lnTo>
                  <a:lnTo>
                    <a:pt x="711" y="6616"/>
                  </a:lnTo>
                  <a:lnTo>
                    <a:pt x="1012" y="7190"/>
                  </a:lnTo>
                  <a:lnTo>
                    <a:pt x="1340" y="7710"/>
                  </a:lnTo>
                  <a:lnTo>
                    <a:pt x="1723" y="8229"/>
                  </a:lnTo>
                  <a:lnTo>
                    <a:pt x="2106" y="8721"/>
                  </a:lnTo>
                  <a:lnTo>
                    <a:pt x="2516" y="9186"/>
                  </a:lnTo>
                  <a:lnTo>
                    <a:pt x="2953" y="9623"/>
                  </a:lnTo>
                  <a:lnTo>
                    <a:pt x="3363" y="10033"/>
                  </a:lnTo>
                  <a:lnTo>
                    <a:pt x="3801" y="10443"/>
                  </a:lnTo>
                  <a:lnTo>
                    <a:pt x="4211" y="10799"/>
                  </a:lnTo>
                  <a:lnTo>
                    <a:pt x="5031" y="11428"/>
                  </a:lnTo>
                  <a:lnTo>
                    <a:pt x="5741" y="11947"/>
                  </a:lnTo>
                  <a:lnTo>
                    <a:pt x="6343" y="12330"/>
                  </a:lnTo>
                  <a:lnTo>
                    <a:pt x="6343" y="12330"/>
                  </a:lnTo>
                  <a:lnTo>
                    <a:pt x="6534" y="12439"/>
                  </a:lnTo>
                  <a:lnTo>
                    <a:pt x="6780" y="12521"/>
                  </a:lnTo>
                  <a:lnTo>
                    <a:pt x="6999" y="12576"/>
                  </a:lnTo>
                  <a:lnTo>
                    <a:pt x="7245" y="12603"/>
                  </a:lnTo>
                  <a:lnTo>
                    <a:pt x="7245" y="12603"/>
                  </a:lnTo>
                  <a:lnTo>
                    <a:pt x="7464" y="12576"/>
                  </a:lnTo>
                  <a:lnTo>
                    <a:pt x="7710" y="12521"/>
                  </a:lnTo>
                  <a:lnTo>
                    <a:pt x="7928" y="12439"/>
                  </a:lnTo>
                  <a:lnTo>
                    <a:pt x="8120" y="12330"/>
                  </a:lnTo>
                  <a:lnTo>
                    <a:pt x="8120" y="12330"/>
                  </a:lnTo>
                  <a:lnTo>
                    <a:pt x="8584" y="12056"/>
                  </a:lnTo>
                  <a:lnTo>
                    <a:pt x="9131" y="11674"/>
                  </a:lnTo>
                  <a:lnTo>
                    <a:pt x="9733" y="11209"/>
                  </a:lnTo>
                  <a:lnTo>
                    <a:pt x="10389" y="10689"/>
                  </a:lnTo>
                  <a:lnTo>
                    <a:pt x="11045" y="10088"/>
                  </a:lnTo>
                  <a:lnTo>
                    <a:pt x="11728" y="9405"/>
                  </a:lnTo>
                  <a:lnTo>
                    <a:pt x="12056" y="9049"/>
                  </a:lnTo>
                  <a:lnTo>
                    <a:pt x="12384" y="8694"/>
                  </a:lnTo>
                  <a:lnTo>
                    <a:pt x="12685" y="8311"/>
                  </a:lnTo>
                  <a:lnTo>
                    <a:pt x="12986" y="7901"/>
                  </a:lnTo>
                  <a:lnTo>
                    <a:pt x="12986" y="7901"/>
                  </a:lnTo>
                  <a:lnTo>
                    <a:pt x="13341" y="7382"/>
                  </a:lnTo>
                  <a:lnTo>
                    <a:pt x="13642" y="6808"/>
                  </a:lnTo>
                  <a:lnTo>
                    <a:pt x="13642" y="6808"/>
                  </a:lnTo>
                  <a:lnTo>
                    <a:pt x="13778" y="6562"/>
                  </a:lnTo>
                  <a:lnTo>
                    <a:pt x="13778" y="6562"/>
                  </a:lnTo>
                  <a:lnTo>
                    <a:pt x="13423" y="6507"/>
                  </a:lnTo>
                  <a:lnTo>
                    <a:pt x="13095" y="6425"/>
                  </a:lnTo>
                  <a:lnTo>
                    <a:pt x="12794" y="6288"/>
                  </a:lnTo>
                  <a:lnTo>
                    <a:pt x="12548" y="6179"/>
                  </a:lnTo>
                  <a:lnTo>
                    <a:pt x="12548" y="6179"/>
                  </a:lnTo>
                  <a:lnTo>
                    <a:pt x="12275" y="6616"/>
                  </a:lnTo>
                  <a:lnTo>
                    <a:pt x="12001" y="7081"/>
                  </a:lnTo>
                  <a:lnTo>
                    <a:pt x="11701" y="7491"/>
                  </a:lnTo>
                  <a:lnTo>
                    <a:pt x="11373" y="7901"/>
                  </a:lnTo>
                  <a:lnTo>
                    <a:pt x="11017" y="8311"/>
                  </a:lnTo>
                  <a:lnTo>
                    <a:pt x="10662" y="8667"/>
                  </a:lnTo>
                  <a:lnTo>
                    <a:pt x="10307" y="9022"/>
                  </a:lnTo>
                  <a:lnTo>
                    <a:pt x="9951" y="9377"/>
                  </a:lnTo>
                  <a:lnTo>
                    <a:pt x="9213" y="9979"/>
                  </a:lnTo>
                  <a:lnTo>
                    <a:pt x="8530" y="10498"/>
                  </a:lnTo>
                  <a:lnTo>
                    <a:pt x="7928" y="10936"/>
                  </a:lnTo>
                  <a:lnTo>
                    <a:pt x="7436" y="11264"/>
                  </a:lnTo>
                  <a:lnTo>
                    <a:pt x="7436" y="11264"/>
                  </a:lnTo>
                  <a:lnTo>
                    <a:pt x="7354" y="11291"/>
                  </a:lnTo>
                  <a:lnTo>
                    <a:pt x="7245" y="11318"/>
                  </a:lnTo>
                  <a:lnTo>
                    <a:pt x="7136" y="11291"/>
                  </a:lnTo>
                  <a:lnTo>
                    <a:pt x="7026" y="11264"/>
                  </a:lnTo>
                  <a:lnTo>
                    <a:pt x="7026" y="11264"/>
                  </a:lnTo>
                  <a:lnTo>
                    <a:pt x="6479" y="10908"/>
                  </a:lnTo>
                  <a:lnTo>
                    <a:pt x="5823" y="10416"/>
                  </a:lnTo>
                  <a:lnTo>
                    <a:pt x="5085" y="9842"/>
                  </a:lnTo>
                  <a:lnTo>
                    <a:pt x="4675" y="9514"/>
                  </a:lnTo>
                  <a:lnTo>
                    <a:pt x="4293" y="9159"/>
                  </a:lnTo>
                  <a:lnTo>
                    <a:pt x="3910" y="8776"/>
                  </a:lnTo>
                  <a:lnTo>
                    <a:pt x="3527" y="8366"/>
                  </a:lnTo>
                  <a:lnTo>
                    <a:pt x="3144" y="7956"/>
                  </a:lnTo>
                  <a:lnTo>
                    <a:pt x="2789" y="7518"/>
                  </a:lnTo>
                  <a:lnTo>
                    <a:pt x="2461" y="7054"/>
                  </a:lnTo>
                  <a:lnTo>
                    <a:pt x="2133" y="6562"/>
                  </a:lnTo>
                  <a:lnTo>
                    <a:pt x="1860" y="6070"/>
                  </a:lnTo>
                  <a:lnTo>
                    <a:pt x="1641" y="5550"/>
                  </a:lnTo>
                  <a:lnTo>
                    <a:pt x="1641" y="5550"/>
                  </a:lnTo>
                  <a:lnTo>
                    <a:pt x="1477" y="5113"/>
                  </a:lnTo>
                  <a:lnTo>
                    <a:pt x="1368" y="4703"/>
                  </a:lnTo>
                  <a:lnTo>
                    <a:pt x="1286" y="4293"/>
                  </a:lnTo>
                  <a:lnTo>
                    <a:pt x="1258" y="3910"/>
                  </a:lnTo>
                  <a:lnTo>
                    <a:pt x="1286" y="3527"/>
                  </a:lnTo>
                  <a:lnTo>
                    <a:pt x="1368" y="3172"/>
                  </a:lnTo>
                  <a:lnTo>
                    <a:pt x="1477" y="2844"/>
                  </a:lnTo>
                  <a:lnTo>
                    <a:pt x="1641" y="2543"/>
                  </a:lnTo>
                  <a:lnTo>
                    <a:pt x="1641" y="2543"/>
                  </a:lnTo>
                  <a:lnTo>
                    <a:pt x="1832" y="2270"/>
                  </a:lnTo>
                  <a:lnTo>
                    <a:pt x="2078" y="2024"/>
                  </a:lnTo>
                  <a:lnTo>
                    <a:pt x="2324" y="1805"/>
                  </a:lnTo>
                  <a:lnTo>
                    <a:pt x="2625" y="1614"/>
                  </a:lnTo>
                  <a:lnTo>
                    <a:pt x="2926" y="1477"/>
                  </a:lnTo>
                  <a:lnTo>
                    <a:pt x="3254" y="1368"/>
                  </a:lnTo>
                  <a:lnTo>
                    <a:pt x="3609" y="1313"/>
                  </a:lnTo>
                  <a:lnTo>
                    <a:pt x="3965" y="1286"/>
                  </a:lnTo>
                  <a:lnTo>
                    <a:pt x="3965" y="1286"/>
                  </a:lnTo>
                  <a:lnTo>
                    <a:pt x="4183" y="1286"/>
                  </a:lnTo>
                  <a:lnTo>
                    <a:pt x="4183" y="1286"/>
                  </a:lnTo>
                  <a:lnTo>
                    <a:pt x="4511" y="1340"/>
                  </a:lnTo>
                  <a:lnTo>
                    <a:pt x="4812" y="1395"/>
                  </a:lnTo>
                  <a:lnTo>
                    <a:pt x="5085" y="1504"/>
                  </a:lnTo>
                  <a:lnTo>
                    <a:pt x="5331" y="1614"/>
                  </a:lnTo>
                  <a:lnTo>
                    <a:pt x="5550" y="1723"/>
                  </a:lnTo>
                  <a:lnTo>
                    <a:pt x="5741" y="1860"/>
                  </a:lnTo>
                  <a:lnTo>
                    <a:pt x="5933" y="1996"/>
                  </a:lnTo>
                  <a:lnTo>
                    <a:pt x="6097" y="2160"/>
                  </a:lnTo>
                  <a:lnTo>
                    <a:pt x="6315" y="2434"/>
                  </a:lnTo>
                  <a:lnTo>
                    <a:pt x="6507" y="2680"/>
                  </a:lnTo>
                  <a:lnTo>
                    <a:pt x="6589" y="2871"/>
                  </a:lnTo>
                  <a:lnTo>
                    <a:pt x="6644" y="2953"/>
                  </a:lnTo>
                  <a:lnTo>
                    <a:pt x="6644" y="2953"/>
                  </a:lnTo>
                  <a:lnTo>
                    <a:pt x="6726" y="3117"/>
                  </a:lnTo>
                  <a:lnTo>
                    <a:pt x="6862" y="3254"/>
                  </a:lnTo>
                  <a:lnTo>
                    <a:pt x="7026" y="3336"/>
                  </a:lnTo>
                  <a:lnTo>
                    <a:pt x="7218" y="3363"/>
                  </a:lnTo>
                  <a:lnTo>
                    <a:pt x="7245" y="3363"/>
                  </a:lnTo>
                  <a:lnTo>
                    <a:pt x="7245" y="3363"/>
                  </a:lnTo>
                  <a:lnTo>
                    <a:pt x="7436" y="3336"/>
                  </a:lnTo>
                  <a:lnTo>
                    <a:pt x="7600" y="3254"/>
                  </a:lnTo>
                  <a:lnTo>
                    <a:pt x="7737" y="3117"/>
                  </a:lnTo>
                  <a:lnTo>
                    <a:pt x="7819" y="2953"/>
                  </a:lnTo>
                  <a:lnTo>
                    <a:pt x="7819" y="2953"/>
                  </a:lnTo>
                  <a:lnTo>
                    <a:pt x="7874" y="2871"/>
                  </a:lnTo>
                  <a:lnTo>
                    <a:pt x="7956" y="2680"/>
                  </a:lnTo>
                  <a:lnTo>
                    <a:pt x="8147" y="2434"/>
                  </a:lnTo>
                  <a:lnTo>
                    <a:pt x="8393" y="2160"/>
                  </a:lnTo>
                  <a:lnTo>
                    <a:pt x="8530" y="1996"/>
                  </a:lnTo>
                  <a:lnTo>
                    <a:pt x="8721" y="1860"/>
                  </a:lnTo>
                  <a:lnTo>
                    <a:pt x="8912" y="1723"/>
                  </a:lnTo>
                  <a:lnTo>
                    <a:pt x="9131" y="1614"/>
                  </a:lnTo>
                  <a:lnTo>
                    <a:pt x="9377" y="1504"/>
                  </a:lnTo>
                  <a:lnTo>
                    <a:pt x="9651" y="1395"/>
                  </a:lnTo>
                  <a:lnTo>
                    <a:pt x="9951" y="1340"/>
                  </a:lnTo>
                  <a:lnTo>
                    <a:pt x="10279" y="1286"/>
                  </a:lnTo>
                  <a:lnTo>
                    <a:pt x="10279" y="1286"/>
                  </a:lnTo>
                  <a:lnTo>
                    <a:pt x="10662" y="1286"/>
                  </a:lnTo>
                  <a:lnTo>
                    <a:pt x="11045" y="1340"/>
                  </a:lnTo>
                  <a:lnTo>
                    <a:pt x="11400" y="1450"/>
                  </a:lnTo>
                  <a:lnTo>
                    <a:pt x="11755" y="1586"/>
                  </a:lnTo>
                  <a:lnTo>
                    <a:pt x="12084" y="1750"/>
                  </a:lnTo>
                  <a:lnTo>
                    <a:pt x="12357" y="1969"/>
                  </a:lnTo>
                  <a:lnTo>
                    <a:pt x="12603" y="2242"/>
                  </a:lnTo>
                  <a:lnTo>
                    <a:pt x="12822" y="2543"/>
                  </a:lnTo>
                  <a:lnTo>
                    <a:pt x="12822" y="2543"/>
                  </a:lnTo>
                  <a:lnTo>
                    <a:pt x="12822" y="2543"/>
                  </a:lnTo>
                  <a:lnTo>
                    <a:pt x="12876" y="2625"/>
                  </a:lnTo>
                  <a:lnTo>
                    <a:pt x="12876" y="2625"/>
                  </a:lnTo>
                  <a:lnTo>
                    <a:pt x="13013" y="2899"/>
                  </a:lnTo>
                  <a:lnTo>
                    <a:pt x="13095" y="3145"/>
                  </a:lnTo>
                  <a:lnTo>
                    <a:pt x="13150" y="3418"/>
                  </a:lnTo>
                  <a:lnTo>
                    <a:pt x="13177" y="3719"/>
                  </a:lnTo>
                  <a:lnTo>
                    <a:pt x="13177" y="3719"/>
                  </a:lnTo>
                  <a:lnTo>
                    <a:pt x="13204" y="4074"/>
                  </a:lnTo>
                  <a:lnTo>
                    <a:pt x="13150" y="4429"/>
                  </a:lnTo>
                  <a:lnTo>
                    <a:pt x="13150" y="4429"/>
                  </a:lnTo>
                  <a:lnTo>
                    <a:pt x="13341" y="4566"/>
                  </a:lnTo>
                  <a:lnTo>
                    <a:pt x="13532" y="46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339650" y="2611450"/>
              <a:ext cx="73150" cy="140825"/>
            </a:xfrm>
            <a:custGeom>
              <a:avLst/>
              <a:gdLst/>
              <a:ahLst/>
              <a:cxnLst/>
              <a:rect l="l" t="t" r="r" b="b"/>
              <a:pathLst>
                <a:path w="2926" h="5633" extrusionOk="0">
                  <a:moveTo>
                    <a:pt x="1149" y="1"/>
                  </a:moveTo>
                  <a:lnTo>
                    <a:pt x="1285" y="329"/>
                  </a:lnTo>
                  <a:lnTo>
                    <a:pt x="1395" y="739"/>
                  </a:lnTo>
                  <a:lnTo>
                    <a:pt x="1477" y="1176"/>
                  </a:lnTo>
                  <a:lnTo>
                    <a:pt x="1504" y="1641"/>
                  </a:lnTo>
                  <a:lnTo>
                    <a:pt x="1613" y="1832"/>
                  </a:lnTo>
                  <a:lnTo>
                    <a:pt x="1750" y="2051"/>
                  </a:lnTo>
                  <a:lnTo>
                    <a:pt x="1832" y="2270"/>
                  </a:lnTo>
                  <a:lnTo>
                    <a:pt x="1914" y="2488"/>
                  </a:lnTo>
                  <a:lnTo>
                    <a:pt x="1942" y="2680"/>
                  </a:lnTo>
                  <a:lnTo>
                    <a:pt x="1969" y="2898"/>
                  </a:lnTo>
                  <a:lnTo>
                    <a:pt x="1942" y="3090"/>
                  </a:lnTo>
                  <a:lnTo>
                    <a:pt x="1887" y="3309"/>
                  </a:lnTo>
                  <a:lnTo>
                    <a:pt x="1887" y="3391"/>
                  </a:lnTo>
                  <a:lnTo>
                    <a:pt x="1832" y="3473"/>
                  </a:lnTo>
                  <a:lnTo>
                    <a:pt x="1695" y="3746"/>
                  </a:lnTo>
                  <a:lnTo>
                    <a:pt x="1531" y="3965"/>
                  </a:lnTo>
                  <a:lnTo>
                    <a:pt x="1367" y="4156"/>
                  </a:lnTo>
                  <a:lnTo>
                    <a:pt x="1149" y="4320"/>
                  </a:lnTo>
                  <a:lnTo>
                    <a:pt x="903" y="4457"/>
                  </a:lnTo>
                  <a:lnTo>
                    <a:pt x="657" y="4539"/>
                  </a:lnTo>
                  <a:lnTo>
                    <a:pt x="356" y="5113"/>
                  </a:lnTo>
                  <a:lnTo>
                    <a:pt x="1" y="5632"/>
                  </a:lnTo>
                  <a:lnTo>
                    <a:pt x="329" y="5605"/>
                  </a:lnTo>
                  <a:lnTo>
                    <a:pt x="657" y="5523"/>
                  </a:lnTo>
                  <a:lnTo>
                    <a:pt x="1012" y="5441"/>
                  </a:lnTo>
                  <a:lnTo>
                    <a:pt x="1367" y="5277"/>
                  </a:lnTo>
                  <a:lnTo>
                    <a:pt x="1723" y="5085"/>
                  </a:lnTo>
                  <a:lnTo>
                    <a:pt x="2024" y="4812"/>
                  </a:lnTo>
                  <a:lnTo>
                    <a:pt x="2188" y="4675"/>
                  </a:lnTo>
                  <a:lnTo>
                    <a:pt x="2324" y="4511"/>
                  </a:lnTo>
                  <a:lnTo>
                    <a:pt x="2461" y="4320"/>
                  </a:lnTo>
                  <a:lnTo>
                    <a:pt x="2570" y="4129"/>
                  </a:lnTo>
                  <a:lnTo>
                    <a:pt x="2680" y="3910"/>
                  </a:lnTo>
                  <a:lnTo>
                    <a:pt x="2762" y="3691"/>
                  </a:lnTo>
                  <a:lnTo>
                    <a:pt x="2844" y="3445"/>
                  </a:lnTo>
                  <a:lnTo>
                    <a:pt x="2898" y="3199"/>
                  </a:lnTo>
                  <a:lnTo>
                    <a:pt x="2898" y="3035"/>
                  </a:lnTo>
                  <a:lnTo>
                    <a:pt x="2926" y="2816"/>
                  </a:lnTo>
                  <a:lnTo>
                    <a:pt x="2898" y="2598"/>
                  </a:lnTo>
                  <a:lnTo>
                    <a:pt x="2871" y="2379"/>
                  </a:lnTo>
                  <a:lnTo>
                    <a:pt x="2816" y="2188"/>
                  </a:lnTo>
                  <a:lnTo>
                    <a:pt x="2707" y="1860"/>
                  </a:lnTo>
                  <a:lnTo>
                    <a:pt x="2543" y="1532"/>
                  </a:lnTo>
                  <a:lnTo>
                    <a:pt x="2352" y="1231"/>
                  </a:lnTo>
                  <a:lnTo>
                    <a:pt x="2133" y="930"/>
                  </a:lnTo>
                  <a:lnTo>
                    <a:pt x="1860" y="602"/>
                  </a:lnTo>
                  <a:lnTo>
                    <a:pt x="1586" y="356"/>
                  </a:lnTo>
                  <a:lnTo>
                    <a:pt x="1340" y="137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979500" y="2611450"/>
              <a:ext cx="72450" cy="140825"/>
            </a:xfrm>
            <a:custGeom>
              <a:avLst/>
              <a:gdLst/>
              <a:ahLst/>
              <a:cxnLst/>
              <a:rect l="l" t="t" r="r" b="b"/>
              <a:pathLst>
                <a:path w="2898" h="5633" extrusionOk="0">
                  <a:moveTo>
                    <a:pt x="1750" y="1"/>
                  </a:moveTo>
                  <a:lnTo>
                    <a:pt x="1558" y="137"/>
                  </a:lnTo>
                  <a:lnTo>
                    <a:pt x="1312" y="356"/>
                  </a:lnTo>
                  <a:lnTo>
                    <a:pt x="1039" y="602"/>
                  </a:lnTo>
                  <a:lnTo>
                    <a:pt x="766" y="930"/>
                  </a:lnTo>
                  <a:lnTo>
                    <a:pt x="547" y="1231"/>
                  </a:lnTo>
                  <a:lnTo>
                    <a:pt x="356" y="1532"/>
                  </a:lnTo>
                  <a:lnTo>
                    <a:pt x="192" y="1860"/>
                  </a:lnTo>
                  <a:lnTo>
                    <a:pt x="82" y="2188"/>
                  </a:lnTo>
                  <a:lnTo>
                    <a:pt x="28" y="2379"/>
                  </a:lnTo>
                  <a:lnTo>
                    <a:pt x="0" y="2598"/>
                  </a:lnTo>
                  <a:lnTo>
                    <a:pt x="0" y="2816"/>
                  </a:lnTo>
                  <a:lnTo>
                    <a:pt x="0" y="3035"/>
                  </a:lnTo>
                  <a:lnTo>
                    <a:pt x="0" y="3199"/>
                  </a:lnTo>
                  <a:lnTo>
                    <a:pt x="55" y="3445"/>
                  </a:lnTo>
                  <a:lnTo>
                    <a:pt x="137" y="3691"/>
                  </a:lnTo>
                  <a:lnTo>
                    <a:pt x="219" y="3910"/>
                  </a:lnTo>
                  <a:lnTo>
                    <a:pt x="328" y="4129"/>
                  </a:lnTo>
                  <a:lnTo>
                    <a:pt x="438" y="4320"/>
                  </a:lnTo>
                  <a:lnTo>
                    <a:pt x="574" y="4511"/>
                  </a:lnTo>
                  <a:lnTo>
                    <a:pt x="711" y="4675"/>
                  </a:lnTo>
                  <a:lnTo>
                    <a:pt x="875" y="4812"/>
                  </a:lnTo>
                  <a:lnTo>
                    <a:pt x="1203" y="5085"/>
                  </a:lnTo>
                  <a:lnTo>
                    <a:pt x="1531" y="5277"/>
                  </a:lnTo>
                  <a:lnTo>
                    <a:pt x="1886" y="5441"/>
                  </a:lnTo>
                  <a:lnTo>
                    <a:pt x="2242" y="5523"/>
                  </a:lnTo>
                  <a:lnTo>
                    <a:pt x="2597" y="5605"/>
                  </a:lnTo>
                  <a:lnTo>
                    <a:pt x="2898" y="5632"/>
                  </a:lnTo>
                  <a:lnTo>
                    <a:pt x="2543" y="5113"/>
                  </a:lnTo>
                  <a:lnTo>
                    <a:pt x="2242" y="4539"/>
                  </a:lnTo>
                  <a:lnTo>
                    <a:pt x="1996" y="4457"/>
                  </a:lnTo>
                  <a:lnTo>
                    <a:pt x="1750" y="4320"/>
                  </a:lnTo>
                  <a:lnTo>
                    <a:pt x="1558" y="4156"/>
                  </a:lnTo>
                  <a:lnTo>
                    <a:pt x="1367" y="3965"/>
                  </a:lnTo>
                  <a:lnTo>
                    <a:pt x="1203" y="3746"/>
                  </a:lnTo>
                  <a:lnTo>
                    <a:pt x="1066" y="3473"/>
                  </a:lnTo>
                  <a:lnTo>
                    <a:pt x="1039" y="3391"/>
                  </a:lnTo>
                  <a:lnTo>
                    <a:pt x="1012" y="3309"/>
                  </a:lnTo>
                  <a:lnTo>
                    <a:pt x="957" y="3090"/>
                  </a:lnTo>
                  <a:lnTo>
                    <a:pt x="930" y="2898"/>
                  </a:lnTo>
                  <a:lnTo>
                    <a:pt x="957" y="2680"/>
                  </a:lnTo>
                  <a:lnTo>
                    <a:pt x="984" y="2488"/>
                  </a:lnTo>
                  <a:lnTo>
                    <a:pt x="1066" y="2270"/>
                  </a:lnTo>
                  <a:lnTo>
                    <a:pt x="1148" y="2051"/>
                  </a:lnTo>
                  <a:lnTo>
                    <a:pt x="1285" y="1832"/>
                  </a:lnTo>
                  <a:lnTo>
                    <a:pt x="1422" y="1641"/>
                  </a:lnTo>
                  <a:lnTo>
                    <a:pt x="1449" y="1176"/>
                  </a:lnTo>
                  <a:lnTo>
                    <a:pt x="1504" y="739"/>
                  </a:lnTo>
                  <a:lnTo>
                    <a:pt x="1613" y="329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979500" y="2611450"/>
              <a:ext cx="72450" cy="140825"/>
            </a:xfrm>
            <a:custGeom>
              <a:avLst/>
              <a:gdLst/>
              <a:ahLst/>
              <a:cxnLst/>
              <a:rect l="l" t="t" r="r" b="b"/>
              <a:pathLst>
                <a:path w="2898" h="5633" fill="none" extrusionOk="0">
                  <a:moveTo>
                    <a:pt x="82" y="2188"/>
                  </a:moveTo>
                  <a:lnTo>
                    <a:pt x="82" y="2188"/>
                  </a:lnTo>
                  <a:lnTo>
                    <a:pt x="192" y="1860"/>
                  </a:lnTo>
                  <a:lnTo>
                    <a:pt x="356" y="1532"/>
                  </a:lnTo>
                  <a:lnTo>
                    <a:pt x="547" y="1231"/>
                  </a:lnTo>
                  <a:lnTo>
                    <a:pt x="766" y="930"/>
                  </a:lnTo>
                  <a:lnTo>
                    <a:pt x="766" y="930"/>
                  </a:lnTo>
                  <a:lnTo>
                    <a:pt x="1039" y="602"/>
                  </a:lnTo>
                  <a:lnTo>
                    <a:pt x="1312" y="356"/>
                  </a:lnTo>
                  <a:lnTo>
                    <a:pt x="1558" y="137"/>
                  </a:lnTo>
                  <a:lnTo>
                    <a:pt x="1750" y="1"/>
                  </a:lnTo>
                  <a:lnTo>
                    <a:pt x="1750" y="1"/>
                  </a:lnTo>
                  <a:lnTo>
                    <a:pt x="1613" y="329"/>
                  </a:lnTo>
                  <a:lnTo>
                    <a:pt x="1504" y="739"/>
                  </a:lnTo>
                  <a:lnTo>
                    <a:pt x="1449" y="1176"/>
                  </a:lnTo>
                  <a:lnTo>
                    <a:pt x="1422" y="1641"/>
                  </a:lnTo>
                  <a:lnTo>
                    <a:pt x="1422" y="1641"/>
                  </a:lnTo>
                  <a:lnTo>
                    <a:pt x="1285" y="1832"/>
                  </a:lnTo>
                  <a:lnTo>
                    <a:pt x="1148" y="2051"/>
                  </a:lnTo>
                  <a:lnTo>
                    <a:pt x="1066" y="2270"/>
                  </a:lnTo>
                  <a:lnTo>
                    <a:pt x="984" y="2488"/>
                  </a:lnTo>
                  <a:lnTo>
                    <a:pt x="984" y="2488"/>
                  </a:lnTo>
                  <a:lnTo>
                    <a:pt x="957" y="2680"/>
                  </a:lnTo>
                  <a:lnTo>
                    <a:pt x="930" y="2898"/>
                  </a:lnTo>
                  <a:lnTo>
                    <a:pt x="957" y="3090"/>
                  </a:lnTo>
                  <a:lnTo>
                    <a:pt x="1012" y="3309"/>
                  </a:lnTo>
                  <a:lnTo>
                    <a:pt x="1012" y="3309"/>
                  </a:lnTo>
                  <a:lnTo>
                    <a:pt x="1039" y="3391"/>
                  </a:lnTo>
                  <a:lnTo>
                    <a:pt x="1039" y="3391"/>
                  </a:lnTo>
                  <a:lnTo>
                    <a:pt x="1066" y="3473"/>
                  </a:lnTo>
                  <a:lnTo>
                    <a:pt x="1066" y="3473"/>
                  </a:lnTo>
                  <a:lnTo>
                    <a:pt x="1203" y="3746"/>
                  </a:lnTo>
                  <a:lnTo>
                    <a:pt x="1367" y="3965"/>
                  </a:lnTo>
                  <a:lnTo>
                    <a:pt x="1558" y="4156"/>
                  </a:lnTo>
                  <a:lnTo>
                    <a:pt x="1750" y="4320"/>
                  </a:lnTo>
                  <a:lnTo>
                    <a:pt x="1750" y="4320"/>
                  </a:lnTo>
                  <a:lnTo>
                    <a:pt x="1996" y="4457"/>
                  </a:lnTo>
                  <a:lnTo>
                    <a:pt x="2242" y="4539"/>
                  </a:lnTo>
                  <a:lnTo>
                    <a:pt x="2242" y="4539"/>
                  </a:lnTo>
                  <a:lnTo>
                    <a:pt x="2543" y="5113"/>
                  </a:lnTo>
                  <a:lnTo>
                    <a:pt x="2898" y="5632"/>
                  </a:lnTo>
                  <a:lnTo>
                    <a:pt x="2898" y="5632"/>
                  </a:lnTo>
                  <a:lnTo>
                    <a:pt x="2597" y="5605"/>
                  </a:lnTo>
                  <a:lnTo>
                    <a:pt x="2242" y="5523"/>
                  </a:lnTo>
                  <a:lnTo>
                    <a:pt x="1886" y="5441"/>
                  </a:lnTo>
                  <a:lnTo>
                    <a:pt x="1531" y="5277"/>
                  </a:lnTo>
                  <a:lnTo>
                    <a:pt x="1203" y="5085"/>
                  </a:lnTo>
                  <a:lnTo>
                    <a:pt x="875" y="4812"/>
                  </a:lnTo>
                  <a:lnTo>
                    <a:pt x="711" y="4675"/>
                  </a:lnTo>
                  <a:lnTo>
                    <a:pt x="574" y="4511"/>
                  </a:lnTo>
                  <a:lnTo>
                    <a:pt x="438" y="4320"/>
                  </a:lnTo>
                  <a:lnTo>
                    <a:pt x="328" y="4129"/>
                  </a:lnTo>
                  <a:lnTo>
                    <a:pt x="328" y="4129"/>
                  </a:lnTo>
                  <a:lnTo>
                    <a:pt x="219" y="3910"/>
                  </a:lnTo>
                  <a:lnTo>
                    <a:pt x="137" y="3691"/>
                  </a:lnTo>
                  <a:lnTo>
                    <a:pt x="137" y="3691"/>
                  </a:lnTo>
                  <a:lnTo>
                    <a:pt x="55" y="3445"/>
                  </a:lnTo>
                  <a:lnTo>
                    <a:pt x="0" y="3199"/>
                  </a:lnTo>
                  <a:lnTo>
                    <a:pt x="0" y="3199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2816"/>
                  </a:lnTo>
                  <a:lnTo>
                    <a:pt x="0" y="2598"/>
                  </a:lnTo>
                  <a:lnTo>
                    <a:pt x="28" y="2379"/>
                  </a:lnTo>
                  <a:lnTo>
                    <a:pt x="82" y="21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015025" y="2554725"/>
              <a:ext cx="355400" cy="155175"/>
            </a:xfrm>
            <a:custGeom>
              <a:avLst/>
              <a:gdLst/>
              <a:ahLst/>
              <a:cxnLst/>
              <a:rect l="l" t="t" r="r" b="b"/>
              <a:pathLst>
                <a:path w="14216" h="6207" extrusionOk="0">
                  <a:moveTo>
                    <a:pt x="3992" y="1"/>
                  </a:move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520" y="6206"/>
                  </a:lnTo>
                  <a:lnTo>
                    <a:pt x="383" y="5851"/>
                  </a:lnTo>
                  <a:lnTo>
                    <a:pt x="274" y="5496"/>
                  </a:lnTo>
                  <a:lnTo>
                    <a:pt x="192" y="5167"/>
                  </a:lnTo>
                  <a:lnTo>
                    <a:pt x="137" y="4839"/>
                  </a:lnTo>
                  <a:lnTo>
                    <a:pt x="83" y="4539"/>
                  </a:lnTo>
                  <a:lnTo>
                    <a:pt x="83" y="4238"/>
                  </a:lnTo>
                  <a:lnTo>
                    <a:pt x="83" y="3965"/>
                  </a:lnTo>
                  <a:lnTo>
                    <a:pt x="83" y="3691"/>
                  </a:lnTo>
                  <a:lnTo>
                    <a:pt x="165" y="3199"/>
                  </a:lnTo>
                  <a:lnTo>
                    <a:pt x="301" y="2762"/>
                  </a:lnTo>
                  <a:lnTo>
                    <a:pt x="438" y="2379"/>
                  </a:lnTo>
                  <a:lnTo>
                    <a:pt x="629" y="2051"/>
                  </a:lnTo>
                  <a:lnTo>
                    <a:pt x="793" y="1832"/>
                  </a:lnTo>
                  <a:lnTo>
                    <a:pt x="957" y="1614"/>
                  </a:lnTo>
                  <a:lnTo>
                    <a:pt x="1122" y="1422"/>
                  </a:lnTo>
                  <a:lnTo>
                    <a:pt x="1313" y="1231"/>
                  </a:lnTo>
                  <a:lnTo>
                    <a:pt x="1532" y="1067"/>
                  </a:lnTo>
                  <a:lnTo>
                    <a:pt x="1750" y="903"/>
                  </a:lnTo>
                  <a:lnTo>
                    <a:pt x="1969" y="766"/>
                  </a:lnTo>
                  <a:lnTo>
                    <a:pt x="2215" y="630"/>
                  </a:lnTo>
                  <a:lnTo>
                    <a:pt x="2461" y="520"/>
                  </a:lnTo>
                  <a:lnTo>
                    <a:pt x="2707" y="411"/>
                  </a:lnTo>
                  <a:lnTo>
                    <a:pt x="2980" y="329"/>
                  </a:lnTo>
                  <a:lnTo>
                    <a:pt x="3226" y="274"/>
                  </a:lnTo>
                  <a:lnTo>
                    <a:pt x="3500" y="247"/>
                  </a:lnTo>
                  <a:lnTo>
                    <a:pt x="3801" y="220"/>
                  </a:lnTo>
                  <a:lnTo>
                    <a:pt x="4074" y="192"/>
                  </a:lnTo>
                  <a:lnTo>
                    <a:pt x="4347" y="220"/>
                  </a:lnTo>
                  <a:lnTo>
                    <a:pt x="4894" y="274"/>
                  </a:lnTo>
                  <a:lnTo>
                    <a:pt x="5386" y="411"/>
                  </a:lnTo>
                  <a:lnTo>
                    <a:pt x="5823" y="548"/>
                  </a:lnTo>
                  <a:lnTo>
                    <a:pt x="6206" y="766"/>
                  </a:lnTo>
                  <a:lnTo>
                    <a:pt x="6534" y="985"/>
                  </a:lnTo>
                  <a:lnTo>
                    <a:pt x="6835" y="1204"/>
                  </a:lnTo>
                  <a:lnTo>
                    <a:pt x="7108" y="1450"/>
                  </a:lnTo>
                  <a:lnTo>
                    <a:pt x="7327" y="1696"/>
                  </a:lnTo>
                  <a:lnTo>
                    <a:pt x="7546" y="1450"/>
                  </a:lnTo>
                  <a:lnTo>
                    <a:pt x="7792" y="1204"/>
                  </a:lnTo>
                  <a:lnTo>
                    <a:pt x="8092" y="985"/>
                  </a:lnTo>
                  <a:lnTo>
                    <a:pt x="8420" y="766"/>
                  </a:lnTo>
                  <a:lnTo>
                    <a:pt x="8830" y="548"/>
                  </a:lnTo>
                  <a:lnTo>
                    <a:pt x="9240" y="411"/>
                  </a:lnTo>
                  <a:lnTo>
                    <a:pt x="9733" y="274"/>
                  </a:lnTo>
                  <a:lnTo>
                    <a:pt x="10279" y="220"/>
                  </a:lnTo>
                  <a:lnTo>
                    <a:pt x="10553" y="192"/>
                  </a:lnTo>
                  <a:lnTo>
                    <a:pt x="10826" y="220"/>
                  </a:lnTo>
                  <a:lnTo>
                    <a:pt x="11127" y="247"/>
                  </a:lnTo>
                  <a:lnTo>
                    <a:pt x="11400" y="274"/>
                  </a:lnTo>
                  <a:lnTo>
                    <a:pt x="11673" y="329"/>
                  </a:lnTo>
                  <a:lnTo>
                    <a:pt x="11919" y="411"/>
                  </a:lnTo>
                  <a:lnTo>
                    <a:pt x="12166" y="520"/>
                  </a:lnTo>
                  <a:lnTo>
                    <a:pt x="12412" y="630"/>
                  </a:lnTo>
                  <a:lnTo>
                    <a:pt x="12658" y="766"/>
                  </a:lnTo>
                  <a:lnTo>
                    <a:pt x="12876" y="903"/>
                  </a:lnTo>
                  <a:lnTo>
                    <a:pt x="13095" y="1067"/>
                  </a:lnTo>
                  <a:lnTo>
                    <a:pt x="13314" y="1231"/>
                  </a:lnTo>
                  <a:lnTo>
                    <a:pt x="13505" y="1422"/>
                  </a:lnTo>
                  <a:lnTo>
                    <a:pt x="13696" y="1614"/>
                  </a:lnTo>
                  <a:lnTo>
                    <a:pt x="13860" y="1832"/>
                  </a:lnTo>
                  <a:lnTo>
                    <a:pt x="13997" y="2051"/>
                  </a:lnTo>
                  <a:lnTo>
                    <a:pt x="14216" y="2461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015025" y="2554725"/>
              <a:ext cx="355400" cy="155175"/>
            </a:xfrm>
            <a:custGeom>
              <a:avLst/>
              <a:gdLst/>
              <a:ahLst/>
              <a:cxnLst/>
              <a:rect l="l" t="t" r="r" b="b"/>
              <a:pathLst>
                <a:path w="14216" h="6207" fill="none" extrusionOk="0">
                  <a:moveTo>
                    <a:pt x="629" y="2051"/>
                  </a:moveTo>
                  <a:lnTo>
                    <a:pt x="629" y="2051"/>
                  </a:lnTo>
                  <a:lnTo>
                    <a:pt x="793" y="1832"/>
                  </a:lnTo>
                  <a:lnTo>
                    <a:pt x="957" y="1614"/>
                  </a:lnTo>
                  <a:lnTo>
                    <a:pt x="1122" y="1422"/>
                  </a:lnTo>
                  <a:lnTo>
                    <a:pt x="1313" y="1231"/>
                  </a:lnTo>
                  <a:lnTo>
                    <a:pt x="1532" y="1067"/>
                  </a:lnTo>
                  <a:lnTo>
                    <a:pt x="1750" y="903"/>
                  </a:lnTo>
                  <a:lnTo>
                    <a:pt x="1969" y="766"/>
                  </a:lnTo>
                  <a:lnTo>
                    <a:pt x="2215" y="630"/>
                  </a:lnTo>
                  <a:lnTo>
                    <a:pt x="2461" y="520"/>
                  </a:lnTo>
                  <a:lnTo>
                    <a:pt x="2707" y="411"/>
                  </a:lnTo>
                  <a:lnTo>
                    <a:pt x="2980" y="329"/>
                  </a:lnTo>
                  <a:lnTo>
                    <a:pt x="3226" y="274"/>
                  </a:lnTo>
                  <a:lnTo>
                    <a:pt x="3500" y="247"/>
                  </a:lnTo>
                  <a:lnTo>
                    <a:pt x="3801" y="220"/>
                  </a:lnTo>
                  <a:lnTo>
                    <a:pt x="4074" y="192"/>
                  </a:lnTo>
                  <a:lnTo>
                    <a:pt x="4347" y="220"/>
                  </a:lnTo>
                  <a:lnTo>
                    <a:pt x="4347" y="220"/>
                  </a:lnTo>
                  <a:lnTo>
                    <a:pt x="4894" y="274"/>
                  </a:lnTo>
                  <a:lnTo>
                    <a:pt x="5386" y="411"/>
                  </a:lnTo>
                  <a:lnTo>
                    <a:pt x="5823" y="548"/>
                  </a:lnTo>
                  <a:lnTo>
                    <a:pt x="6206" y="766"/>
                  </a:lnTo>
                  <a:lnTo>
                    <a:pt x="6534" y="985"/>
                  </a:lnTo>
                  <a:lnTo>
                    <a:pt x="6835" y="1204"/>
                  </a:lnTo>
                  <a:lnTo>
                    <a:pt x="7108" y="1450"/>
                  </a:lnTo>
                  <a:lnTo>
                    <a:pt x="7327" y="1696"/>
                  </a:lnTo>
                  <a:lnTo>
                    <a:pt x="7327" y="1696"/>
                  </a:lnTo>
                  <a:lnTo>
                    <a:pt x="7546" y="1450"/>
                  </a:lnTo>
                  <a:lnTo>
                    <a:pt x="7792" y="1204"/>
                  </a:lnTo>
                  <a:lnTo>
                    <a:pt x="8092" y="985"/>
                  </a:lnTo>
                  <a:lnTo>
                    <a:pt x="8420" y="766"/>
                  </a:lnTo>
                  <a:lnTo>
                    <a:pt x="8830" y="548"/>
                  </a:lnTo>
                  <a:lnTo>
                    <a:pt x="9240" y="411"/>
                  </a:lnTo>
                  <a:lnTo>
                    <a:pt x="9733" y="274"/>
                  </a:lnTo>
                  <a:lnTo>
                    <a:pt x="10279" y="220"/>
                  </a:lnTo>
                  <a:lnTo>
                    <a:pt x="10279" y="220"/>
                  </a:lnTo>
                  <a:lnTo>
                    <a:pt x="10553" y="192"/>
                  </a:lnTo>
                  <a:lnTo>
                    <a:pt x="10826" y="220"/>
                  </a:lnTo>
                  <a:lnTo>
                    <a:pt x="11127" y="247"/>
                  </a:lnTo>
                  <a:lnTo>
                    <a:pt x="11400" y="274"/>
                  </a:lnTo>
                  <a:lnTo>
                    <a:pt x="11673" y="329"/>
                  </a:lnTo>
                  <a:lnTo>
                    <a:pt x="11919" y="411"/>
                  </a:lnTo>
                  <a:lnTo>
                    <a:pt x="12166" y="520"/>
                  </a:lnTo>
                  <a:lnTo>
                    <a:pt x="12412" y="630"/>
                  </a:lnTo>
                  <a:lnTo>
                    <a:pt x="12658" y="766"/>
                  </a:lnTo>
                  <a:lnTo>
                    <a:pt x="12876" y="903"/>
                  </a:lnTo>
                  <a:lnTo>
                    <a:pt x="13095" y="1067"/>
                  </a:lnTo>
                  <a:lnTo>
                    <a:pt x="13314" y="1231"/>
                  </a:lnTo>
                  <a:lnTo>
                    <a:pt x="13505" y="1422"/>
                  </a:lnTo>
                  <a:lnTo>
                    <a:pt x="13696" y="1614"/>
                  </a:lnTo>
                  <a:lnTo>
                    <a:pt x="13860" y="1832"/>
                  </a:lnTo>
                  <a:lnTo>
                    <a:pt x="13997" y="2051"/>
                  </a:lnTo>
                  <a:lnTo>
                    <a:pt x="13997" y="2051"/>
                  </a:lnTo>
                  <a:lnTo>
                    <a:pt x="14216" y="2461"/>
                  </a:lnTo>
                  <a:lnTo>
                    <a:pt x="14216" y="2461"/>
                  </a:lnTo>
                  <a:lnTo>
                    <a:pt x="14134" y="2270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4265" y="28"/>
                  </a:lnTo>
                  <a:lnTo>
                    <a:pt x="3992" y="1"/>
                  </a:ln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438" y="6042"/>
                  </a:lnTo>
                  <a:lnTo>
                    <a:pt x="520" y="6206"/>
                  </a:lnTo>
                  <a:lnTo>
                    <a:pt x="520" y="6206"/>
                  </a:lnTo>
                  <a:lnTo>
                    <a:pt x="383" y="5851"/>
                  </a:lnTo>
                  <a:lnTo>
                    <a:pt x="274" y="5496"/>
                  </a:lnTo>
                  <a:lnTo>
                    <a:pt x="192" y="5167"/>
                  </a:lnTo>
                  <a:lnTo>
                    <a:pt x="137" y="4839"/>
                  </a:lnTo>
                  <a:lnTo>
                    <a:pt x="83" y="4539"/>
                  </a:lnTo>
                  <a:lnTo>
                    <a:pt x="83" y="4238"/>
                  </a:lnTo>
                  <a:lnTo>
                    <a:pt x="83" y="3965"/>
                  </a:lnTo>
                  <a:lnTo>
                    <a:pt x="83" y="3691"/>
                  </a:lnTo>
                  <a:lnTo>
                    <a:pt x="165" y="3199"/>
                  </a:lnTo>
                  <a:lnTo>
                    <a:pt x="301" y="2762"/>
                  </a:lnTo>
                  <a:lnTo>
                    <a:pt x="438" y="2379"/>
                  </a:lnTo>
                  <a:lnTo>
                    <a:pt x="629" y="20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73575" y="2718075"/>
              <a:ext cx="185925" cy="151750"/>
            </a:xfrm>
            <a:custGeom>
              <a:avLst/>
              <a:gdLst/>
              <a:ahLst/>
              <a:cxnLst/>
              <a:rect l="l" t="t" r="r" b="b"/>
              <a:pathLst>
                <a:path w="7437" h="6070" extrusionOk="0">
                  <a:moveTo>
                    <a:pt x="1" y="5796"/>
                  </a:moveTo>
                  <a:lnTo>
                    <a:pt x="1" y="5796"/>
                  </a:lnTo>
                  <a:lnTo>
                    <a:pt x="1" y="5796"/>
                  </a:lnTo>
                  <a:close/>
                  <a:moveTo>
                    <a:pt x="7245" y="0"/>
                  </a:moveTo>
                  <a:lnTo>
                    <a:pt x="7163" y="192"/>
                  </a:lnTo>
                  <a:lnTo>
                    <a:pt x="6835" y="738"/>
                  </a:lnTo>
                  <a:lnTo>
                    <a:pt x="6480" y="1258"/>
                  </a:lnTo>
                  <a:lnTo>
                    <a:pt x="6179" y="1668"/>
                  </a:lnTo>
                  <a:lnTo>
                    <a:pt x="5878" y="2051"/>
                  </a:lnTo>
                  <a:lnTo>
                    <a:pt x="5550" y="2433"/>
                  </a:lnTo>
                  <a:lnTo>
                    <a:pt x="5222" y="2789"/>
                  </a:lnTo>
                  <a:lnTo>
                    <a:pt x="4566" y="3445"/>
                  </a:lnTo>
                  <a:lnTo>
                    <a:pt x="3883" y="4046"/>
                  </a:lnTo>
                  <a:lnTo>
                    <a:pt x="3227" y="4566"/>
                  </a:lnTo>
                  <a:lnTo>
                    <a:pt x="2625" y="5030"/>
                  </a:lnTo>
                  <a:lnTo>
                    <a:pt x="2078" y="5413"/>
                  </a:lnTo>
                  <a:lnTo>
                    <a:pt x="1641" y="5714"/>
                  </a:lnTo>
                  <a:lnTo>
                    <a:pt x="1422" y="5823"/>
                  </a:lnTo>
                  <a:lnTo>
                    <a:pt x="1204" y="5905"/>
                  </a:lnTo>
                  <a:lnTo>
                    <a:pt x="958" y="5960"/>
                  </a:lnTo>
                  <a:lnTo>
                    <a:pt x="493" y="5960"/>
                  </a:lnTo>
                  <a:lnTo>
                    <a:pt x="274" y="5905"/>
                  </a:lnTo>
                  <a:lnTo>
                    <a:pt x="55" y="5823"/>
                  </a:lnTo>
                  <a:lnTo>
                    <a:pt x="1" y="5796"/>
                  </a:lnTo>
                  <a:lnTo>
                    <a:pt x="192" y="5905"/>
                  </a:lnTo>
                  <a:lnTo>
                    <a:pt x="438" y="5987"/>
                  </a:lnTo>
                  <a:lnTo>
                    <a:pt x="657" y="6042"/>
                  </a:lnTo>
                  <a:lnTo>
                    <a:pt x="903" y="6069"/>
                  </a:lnTo>
                  <a:lnTo>
                    <a:pt x="1122" y="6042"/>
                  </a:lnTo>
                  <a:lnTo>
                    <a:pt x="1368" y="5987"/>
                  </a:lnTo>
                  <a:lnTo>
                    <a:pt x="1586" y="5905"/>
                  </a:lnTo>
                  <a:lnTo>
                    <a:pt x="1778" y="5796"/>
                  </a:lnTo>
                  <a:lnTo>
                    <a:pt x="2242" y="5522"/>
                  </a:lnTo>
                  <a:lnTo>
                    <a:pt x="2789" y="5140"/>
                  </a:lnTo>
                  <a:lnTo>
                    <a:pt x="3391" y="4675"/>
                  </a:lnTo>
                  <a:lnTo>
                    <a:pt x="4047" y="4155"/>
                  </a:lnTo>
                  <a:lnTo>
                    <a:pt x="4703" y="3554"/>
                  </a:lnTo>
                  <a:lnTo>
                    <a:pt x="5386" y="2871"/>
                  </a:lnTo>
                  <a:lnTo>
                    <a:pt x="5714" y="2515"/>
                  </a:lnTo>
                  <a:lnTo>
                    <a:pt x="6042" y="2160"/>
                  </a:lnTo>
                  <a:lnTo>
                    <a:pt x="6343" y="1777"/>
                  </a:lnTo>
                  <a:lnTo>
                    <a:pt x="6644" y="1367"/>
                  </a:lnTo>
                  <a:lnTo>
                    <a:pt x="6999" y="848"/>
                  </a:lnTo>
                  <a:lnTo>
                    <a:pt x="7300" y="274"/>
                  </a:lnTo>
                  <a:lnTo>
                    <a:pt x="7436" y="28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002725" y="2620350"/>
              <a:ext cx="72475" cy="78600"/>
            </a:xfrm>
            <a:custGeom>
              <a:avLst/>
              <a:gdLst/>
              <a:ahLst/>
              <a:cxnLst/>
              <a:rect l="l" t="t" r="r" b="b"/>
              <a:pathLst>
                <a:path w="2899" h="3144" extrusionOk="0">
                  <a:moveTo>
                    <a:pt x="2078" y="0"/>
                  </a:moveTo>
                  <a:lnTo>
                    <a:pt x="1969" y="274"/>
                  </a:lnTo>
                  <a:lnTo>
                    <a:pt x="1860" y="520"/>
                  </a:lnTo>
                  <a:lnTo>
                    <a:pt x="1805" y="793"/>
                  </a:lnTo>
                  <a:lnTo>
                    <a:pt x="1778" y="1094"/>
                  </a:lnTo>
                  <a:lnTo>
                    <a:pt x="1860" y="1230"/>
                  </a:lnTo>
                  <a:lnTo>
                    <a:pt x="1914" y="1340"/>
                  </a:lnTo>
                  <a:lnTo>
                    <a:pt x="1942" y="1476"/>
                  </a:lnTo>
                  <a:lnTo>
                    <a:pt x="1942" y="1586"/>
                  </a:lnTo>
                  <a:lnTo>
                    <a:pt x="1887" y="1695"/>
                  </a:lnTo>
                  <a:lnTo>
                    <a:pt x="1805" y="1804"/>
                  </a:lnTo>
                  <a:lnTo>
                    <a:pt x="1641" y="1941"/>
                  </a:lnTo>
                  <a:lnTo>
                    <a:pt x="1422" y="2023"/>
                  </a:lnTo>
                  <a:lnTo>
                    <a:pt x="1203" y="2105"/>
                  </a:lnTo>
                  <a:lnTo>
                    <a:pt x="985" y="2160"/>
                  </a:lnTo>
                  <a:lnTo>
                    <a:pt x="766" y="2187"/>
                  </a:lnTo>
                  <a:lnTo>
                    <a:pt x="301" y="2187"/>
                  </a:lnTo>
                  <a:lnTo>
                    <a:pt x="55" y="2132"/>
                  </a:lnTo>
                  <a:lnTo>
                    <a:pt x="28" y="2324"/>
                  </a:lnTo>
                  <a:lnTo>
                    <a:pt x="1" y="2542"/>
                  </a:lnTo>
                  <a:lnTo>
                    <a:pt x="28" y="2734"/>
                  </a:lnTo>
                  <a:lnTo>
                    <a:pt x="83" y="2953"/>
                  </a:lnTo>
                  <a:lnTo>
                    <a:pt x="110" y="3035"/>
                  </a:lnTo>
                  <a:lnTo>
                    <a:pt x="137" y="3117"/>
                  </a:lnTo>
                  <a:lnTo>
                    <a:pt x="575" y="3144"/>
                  </a:lnTo>
                  <a:lnTo>
                    <a:pt x="821" y="3117"/>
                  </a:lnTo>
                  <a:lnTo>
                    <a:pt x="1067" y="3117"/>
                  </a:lnTo>
                  <a:lnTo>
                    <a:pt x="1285" y="3062"/>
                  </a:lnTo>
                  <a:lnTo>
                    <a:pt x="1532" y="3007"/>
                  </a:lnTo>
                  <a:lnTo>
                    <a:pt x="1778" y="2925"/>
                  </a:lnTo>
                  <a:lnTo>
                    <a:pt x="2078" y="2789"/>
                  </a:lnTo>
                  <a:lnTo>
                    <a:pt x="2352" y="2597"/>
                  </a:lnTo>
                  <a:lnTo>
                    <a:pt x="2570" y="2406"/>
                  </a:lnTo>
                  <a:lnTo>
                    <a:pt x="2707" y="2214"/>
                  </a:lnTo>
                  <a:lnTo>
                    <a:pt x="2789" y="2023"/>
                  </a:lnTo>
                  <a:lnTo>
                    <a:pt x="2844" y="1859"/>
                  </a:lnTo>
                  <a:lnTo>
                    <a:pt x="2898" y="1695"/>
                  </a:lnTo>
                  <a:lnTo>
                    <a:pt x="2898" y="1449"/>
                  </a:lnTo>
                  <a:lnTo>
                    <a:pt x="2844" y="1176"/>
                  </a:lnTo>
                  <a:lnTo>
                    <a:pt x="2762" y="930"/>
                  </a:lnTo>
                  <a:lnTo>
                    <a:pt x="2652" y="711"/>
                  </a:lnTo>
                  <a:lnTo>
                    <a:pt x="2516" y="492"/>
                  </a:lnTo>
                  <a:lnTo>
                    <a:pt x="2379" y="30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02725" y="2620350"/>
              <a:ext cx="72475" cy="78600"/>
            </a:xfrm>
            <a:custGeom>
              <a:avLst/>
              <a:gdLst/>
              <a:ahLst/>
              <a:cxnLst/>
              <a:rect l="l" t="t" r="r" b="b"/>
              <a:pathLst>
                <a:path w="2899" h="3144" fill="none" extrusionOk="0">
                  <a:moveTo>
                    <a:pt x="55" y="2132"/>
                  </a:moveTo>
                  <a:lnTo>
                    <a:pt x="55" y="2132"/>
                  </a:lnTo>
                  <a:lnTo>
                    <a:pt x="301" y="2187"/>
                  </a:lnTo>
                  <a:lnTo>
                    <a:pt x="575" y="2187"/>
                  </a:lnTo>
                  <a:lnTo>
                    <a:pt x="575" y="2187"/>
                  </a:lnTo>
                  <a:lnTo>
                    <a:pt x="766" y="2187"/>
                  </a:lnTo>
                  <a:lnTo>
                    <a:pt x="985" y="2160"/>
                  </a:lnTo>
                  <a:lnTo>
                    <a:pt x="1203" y="2105"/>
                  </a:lnTo>
                  <a:lnTo>
                    <a:pt x="1422" y="2023"/>
                  </a:lnTo>
                  <a:lnTo>
                    <a:pt x="1422" y="2023"/>
                  </a:lnTo>
                  <a:lnTo>
                    <a:pt x="1641" y="1941"/>
                  </a:lnTo>
                  <a:lnTo>
                    <a:pt x="1805" y="1804"/>
                  </a:lnTo>
                  <a:lnTo>
                    <a:pt x="1805" y="1804"/>
                  </a:lnTo>
                  <a:lnTo>
                    <a:pt x="1887" y="1695"/>
                  </a:lnTo>
                  <a:lnTo>
                    <a:pt x="1942" y="1586"/>
                  </a:lnTo>
                  <a:lnTo>
                    <a:pt x="1942" y="1586"/>
                  </a:lnTo>
                  <a:lnTo>
                    <a:pt x="1942" y="1476"/>
                  </a:lnTo>
                  <a:lnTo>
                    <a:pt x="1914" y="1340"/>
                  </a:lnTo>
                  <a:lnTo>
                    <a:pt x="1860" y="1230"/>
                  </a:lnTo>
                  <a:lnTo>
                    <a:pt x="1778" y="1094"/>
                  </a:lnTo>
                  <a:lnTo>
                    <a:pt x="1778" y="1094"/>
                  </a:lnTo>
                  <a:lnTo>
                    <a:pt x="1805" y="793"/>
                  </a:lnTo>
                  <a:lnTo>
                    <a:pt x="1860" y="520"/>
                  </a:lnTo>
                  <a:lnTo>
                    <a:pt x="1969" y="274"/>
                  </a:lnTo>
                  <a:lnTo>
                    <a:pt x="2078" y="0"/>
                  </a:lnTo>
                  <a:lnTo>
                    <a:pt x="2078" y="0"/>
                  </a:lnTo>
                  <a:lnTo>
                    <a:pt x="2379" y="301"/>
                  </a:lnTo>
                  <a:lnTo>
                    <a:pt x="2516" y="492"/>
                  </a:lnTo>
                  <a:lnTo>
                    <a:pt x="2652" y="711"/>
                  </a:lnTo>
                  <a:lnTo>
                    <a:pt x="2762" y="930"/>
                  </a:lnTo>
                  <a:lnTo>
                    <a:pt x="2844" y="1176"/>
                  </a:lnTo>
                  <a:lnTo>
                    <a:pt x="2898" y="1449"/>
                  </a:lnTo>
                  <a:lnTo>
                    <a:pt x="2898" y="1695"/>
                  </a:lnTo>
                  <a:lnTo>
                    <a:pt x="2898" y="1695"/>
                  </a:lnTo>
                  <a:lnTo>
                    <a:pt x="2844" y="1859"/>
                  </a:lnTo>
                  <a:lnTo>
                    <a:pt x="2789" y="2023"/>
                  </a:lnTo>
                  <a:lnTo>
                    <a:pt x="2707" y="2214"/>
                  </a:lnTo>
                  <a:lnTo>
                    <a:pt x="2570" y="2406"/>
                  </a:lnTo>
                  <a:lnTo>
                    <a:pt x="2570" y="2406"/>
                  </a:lnTo>
                  <a:lnTo>
                    <a:pt x="2352" y="2597"/>
                  </a:lnTo>
                  <a:lnTo>
                    <a:pt x="2078" y="2789"/>
                  </a:lnTo>
                  <a:lnTo>
                    <a:pt x="2078" y="2789"/>
                  </a:lnTo>
                  <a:lnTo>
                    <a:pt x="1778" y="2925"/>
                  </a:lnTo>
                  <a:lnTo>
                    <a:pt x="1778" y="2925"/>
                  </a:lnTo>
                  <a:lnTo>
                    <a:pt x="1532" y="3007"/>
                  </a:lnTo>
                  <a:lnTo>
                    <a:pt x="1285" y="3062"/>
                  </a:lnTo>
                  <a:lnTo>
                    <a:pt x="1067" y="3117"/>
                  </a:lnTo>
                  <a:lnTo>
                    <a:pt x="821" y="3117"/>
                  </a:lnTo>
                  <a:lnTo>
                    <a:pt x="821" y="3117"/>
                  </a:lnTo>
                  <a:lnTo>
                    <a:pt x="575" y="3144"/>
                  </a:lnTo>
                  <a:lnTo>
                    <a:pt x="575" y="3144"/>
                  </a:lnTo>
                  <a:lnTo>
                    <a:pt x="137" y="3117"/>
                  </a:lnTo>
                  <a:lnTo>
                    <a:pt x="137" y="3117"/>
                  </a:lnTo>
                  <a:lnTo>
                    <a:pt x="110" y="3035"/>
                  </a:lnTo>
                  <a:lnTo>
                    <a:pt x="110" y="3035"/>
                  </a:lnTo>
                  <a:lnTo>
                    <a:pt x="83" y="2953"/>
                  </a:lnTo>
                  <a:lnTo>
                    <a:pt x="83" y="2953"/>
                  </a:lnTo>
                  <a:lnTo>
                    <a:pt x="28" y="2734"/>
                  </a:lnTo>
                  <a:lnTo>
                    <a:pt x="1" y="2542"/>
                  </a:lnTo>
                  <a:lnTo>
                    <a:pt x="28" y="2324"/>
                  </a:lnTo>
                  <a:lnTo>
                    <a:pt x="55" y="21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13675" y="2680475"/>
              <a:ext cx="64950" cy="38975"/>
            </a:xfrm>
            <a:custGeom>
              <a:avLst/>
              <a:gdLst/>
              <a:ahLst/>
              <a:cxnLst/>
              <a:rect l="l" t="t" r="r" b="b"/>
              <a:pathLst>
                <a:path w="2598" h="1559" extrusionOk="0">
                  <a:moveTo>
                    <a:pt x="2132" y="1"/>
                  </a:moveTo>
                  <a:lnTo>
                    <a:pt x="1914" y="192"/>
                  </a:lnTo>
                  <a:lnTo>
                    <a:pt x="1640" y="384"/>
                  </a:lnTo>
                  <a:lnTo>
                    <a:pt x="1695" y="520"/>
                  </a:lnTo>
                  <a:lnTo>
                    <a:pt x="1968" y="1149"/>
                  </a:lnTo>
                  <a:lnTo>
                    <a:pt x="2214" y="985"/>
                  </a:lnTo>
                  <a:lnTo>
                    <a:pt x="2433" y="821"/>
                  </a:lnTo>
                  <a:lnTo>
                    <a:pt x="2488" y="739"/>
                  </a:lnTo>
                  <a:lnTo>
                    <a:pt x="2542" y="657"/>
                  </a:lnTo>
                  <a:lnTo>
                    <a:pt x="2570" y="575"/>
                  </a:lnTo>
                  <a:lnTo>
                    <a:pt x="2597" y="493"/>
                  </a:lnTo>
                  <a:lnTo>
                    <a:pt x="2597" y="411"/>
                  </a:lnTo>
                  <a:lnTo>
                    <a:pt x="2570" y="302"/>
                  </a:lnTo>
                  <a:lnTo>
                    <a:pt x="2515" y="220"/>
                  </a:lnTo>
                  <a:lnTo>
                    <a:pt x="2460" y="137"/>
                  </a:lnTo>
                  <a:lnTo>
                    <a:pt x="2406" y="83"/>
                  </a:lnTo>
                  <a:lnTo>
                    <a:pt x="2324" y="28"/>
                  </a:lnTo>
                  <a:lnTo>
                    <a:pt x="2214" y="1"/>
                  </a:lnTo>
                  <a:close/>
                  <a:moveTo>
                    <a:pt x="0" y="1204"/>
                  </a:moveTo>
                  <a:lnTo>
                    <a:pt x="164" y="1395"/>
                  </a:lnTo>
                  <a:lnTo>
                    <a:pt x="383" y="1559"/>
                  </a:lnTo>
                  <a:lnTo>
                    <a:pt x="738" y="1532"/>
                  </a:lnTo>
                  <a:lnTo>
                    <a:pt x="574" y="1204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013675" y="2710550"/>
              <a:ext cx="18475" cy="8900"/>
            </a:xfrm>
            <a:custGeom>
              <a:avLst/>
              <a:gdLst/>
              <a:ahLst/>
              <a:cxnLst/>
              <a:rect l="l" t="t" r="r" b="b"/>
              <a:pathLst>
                <a:path w="739" h="35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4" y="192"/>
                  </a:lnTo>
                  <a:lnTo>
                    <a:pt x="383" y="356"/>
                  </a:lnTo>
                  <a:lnTo>
                    <a:pt x="383" y="356"/>
                  </a:lnTo>
                  <a:lnTo>
                    <a:pt x="738" y="329"/>
                  </a:lnTo>
                  <a:lnTo>
                    <a:pt x="738" y="329"/>
                  </a:lnTo>
                  <a:lnTo>
                    <a:pt x="574" y="1"/>
                  </a:lnTo>
                  <a:lnTo>
                    <a:pt x="574" y="1"/>
                  </a:lnTo>
                  <a:lnTo>
                    <a:pt x="328" y="1"/>
                  </a:lnTo>
                  <a:lnTo>
                    <a:pt x="32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054675" y="2680475"/>
              <a:ext cx="23950" cy="28725"/>
            </a:xfrm>
            <a:custGeom>
              <a:avLst/>
              <a:gdLst/>
              <a:ahLst/>
              <a:cxnLst/>
              <a:rect l="l" t="t" r="r" b="b"/>
              <a:pathLst>
                <a:path w="958" h="1149" fill="none" extrusionOk="0">
                  <a:moveTo>
                    <a:pt x="492" y="1"/>
                  </a:moveTo>
                  <a:lnTo>
                    <a:pt x="492" y="1"/>
                  </a:lnTo>
                  <a:lnTo>
                    <a:pt x="492" y="1"/>
                  </a:lnTo>
                  <a:lnTo>
                    <a:pt x="274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55" y="520"/>
                  </a:lnTo>
                  <a:lnTo>
                    <a:pt x="55" y="520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574" y="985"/>
                  </a:lnTo>
                  <a:lnTo>
                    <a:pt x="793" y="821"/>
                  </a:lnTo>
                  <a:lnTo>
                    <a:pt x="793" y="821"/>
                  </a:lnTo>
                  <a:lnTo>
                    <a:pt x="848" y="739"/>
                  </a:lnTo>
                  <a:lnTo>
                    <a:pt x="902" y="657"/>
                  </a:lnTo>
                  <a:lnTo>
                    <a:pt x="930" y="575"/>
                  </a:lnTo>
                  <a:lnTo>
                    <a:pt x="957" y="493"/>
                  </a:lnTo>
                  <a:lnTo>
                    <a:pt x="957" y="411"/>
                  </a:lnTo>
                  <a:lnTo>
                    <a:pt x="930" y="302"/>
                  </a:lnTo>
                  <a:lnTo>
                    <a:pt x="875" y="220"/>
                  </a:lnTo>
                  <a:lnTo>
                    <a:pt x="820" y="137"/>
                  </a:lnTo>
                  <a:lnTo>
                    <a:pt x="820" y="137"/>
                  </a:lnTo>
                  <a:lnTo>
                    <a:pt x="766" y="83"/>
                  </a:lnTo>
                  <a:lnTo>
                    <a:pt x="684" y="28"/>
                  </a:lnTo>
                  <a:lnTo>
                    <a:pt x="574" y="1"/>
                  </a:lnTo>
                  <a:lnTo>
                    <a:pt x="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006150" y="2698250"/>
              <a:ext cx="21900" cy="12325"/>
            </a:xfrm>
            <a:custGeom>
              <a:avLst/>
              <a:gdLst/>
              <a:ahLst/>
              <a:cxnLst/>
              <a:rect l="l" t="t" r="r" b="b"/>
              <a:pathLst>
                <a:path w="876" h="493" extrusionOk="0">
                  <a:moveTo>
                    <a:pt x="0" y="1"/>
                  </a:moveTo>
                  <a:lnTo>
                    <a:pt x="137" y="274"/>
                  </a:lnTo>
                  <a:lnTo>
                    <a:pt x="301" y="493"/>
                  </a:lnTo>
                  <a:lnTo>
                    <a:pt x="875" y="493"/>
                  </a:lnTo>
                  <a:lnTo>
                    <a:pt x="793" y="301"/>
                  </a:lnTo>
                  <a:lnTo>
                    <a:pt x="684" y="1"/>
                  </a:lnTo>
                  <a:lnTo>
                    <a:pt x="438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6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006150" y="2698250"/>
              <a:ext cx="21900" cy="12325"/>
            </a:xfrm>
            <a:custGeom>
              <a:avLst/>
              <a:gdLst/>
              <a:ahLst/>
              <a:cxnLst/>
              <a:rect l="l" t="t" r="r" b="b"/>
              <a:pathLst>
                <a:path w="876" h="49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7" y="274"/>
                  </a:lnTo>
                  <a:lnTo>
                    <a:pt x="301" y="493"/>
                  </a:lnTo>
                  <a:lnTo>
                    <a:pt x="301" y="493"/>
                  </a:lnTo>
                  <a:lnTo>
                    <a:pt x="629" y="493"/>
                  </a:lnTo>
                  <a:lnTo>
                    <a:pt x="629" y="493"/>
                  </a:lnTo>
                  <a:lnTo>
                    <a:pt x="875" y="493"/>
                  </a:lnTo>
                  <a:lnTo>
                    <a:pt x="875" y="493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684" y="1"/>
                  </a:lnTo>
                  <a:lnTo>
                    <a:pt x="684" y="1"/>
                  </a:lnTo>
                  <a:lnTo>
                    <a:pt x="438" y="28"/>
                  </a:lnTo>
                  <a:lnTo>
                    <a:pt x="438" y="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023925" y="2690050"/>
              <a:ext cx="38975" cy="28725"/>
            </a:xfrm>
            <a:custGeom>
              <a:avLst/>
              <a:gdLst/>
              <a:ahLst/>
              <a:cxnLst/>
              <a:rect l="l" t="t" r="r" b="b"/>
              <a:pathLst>
                <a:path w="1559" h="1149" extrusionOk="0">
                  <a:moveTo>
                    <a:pt x="1230" y="1"/>
                  </a:moveTo>
                  <a:lnTo>
                    <a:pt x="930" y="137"/>
                  </a:lnTo>
                  <a:lnTo>
                    <a:pt x="684" y="219"/>
                  </a:lnTo>
                  <a:lnTo>
                    <a:pt x="465" y="274"/>
                  </a:lnTo>
                  <a:lnTo>
                    <a:pt x="219" y="329"/>
                  </a:lnTo>
                  <a:lnTo>
                    <a:pt x="0" y="329"/>
                  </a:lnTo>
                  <a:lnTo>
                    <a:pt x="164" y="793"/>
                  </a:lnTo>
                  <a:lnTo>
                    <a:pt x="82" y="629"/>
                  </a:lnTo>
                  <a:lnTo>
                    <a:pt x="164" y="821"/>
                  </a:lnTo>
                  <a:lnTo>
                    <a:pt x="328" y="1149"/>
                  </a:lnTo>
                  <a:lnTo>
                    <a:pt x="684" y="1094"/>
                  </a:lnTo>
                  <a:lnTo>
                    <a:pt x="1012" y="1012"/>
                  </a:lnTo>
                  <a:lnTo>
                    <a:pt x="1312" y="903"/>
                  </a:lnTo>
                  <a:lnTo>
                    <a:pt x="1558" y="766"/>
                  </a:lnTo>
                  <a:lnTo>
                    <a:pt x="1285" y="137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306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023925" y="2690050"/>
              <a:ext cx="38975" cy="28725"/>
            </a:xfrm>
            <a:custGeom>
              <a:avLst/>
              <a:gdLst/>
              <a:ahLst/>
              <a:cxnLst/>
              <a:rect l="l" t="t" r="r" b="b"/>
              <a:pathLst>
                <a:path w="1559" h="1149" fill="none" extrusionOk="0">
                  <a:moveTo>
                    <a:pt x="1230" y="1"/>
                  </a:moveTo>
                  <a:lnTo>
                    <a:pt x="1230" y="1"/>
                  </a:lnTo>
                  <a:lnTo>
                    <a:pt x="930" y="137"/>
                  </a:lnTo>
                  <a:lnTo>
                    <a:pt x="930" y="137"/>
                  </a:lnTo>
                  <a:lnTo>
                    <a:pt x="684" y="219"/>
                  </a:lnTo>
                  <a:lnTo>
                    <a:pt x="465" y="274"/>
                  </a:lnTo>
                  <a:lnTo>
                    <a:pt x="219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64" y="793"/>
                  </a:lnTo>
                  <a:lnTo>
                    <a:pt x="164" y="793"/>
                  </a:lnTo>
                  <a:lnTo>
                    <a:pt x="82" y="629"/>
                  </a:lnTo>
                  <a:lnTo>
                    <a:pt x="82" y="629"/>
                  </a:lnTo>
                  <a:lnTo>
                    <a:pt x="164" y="821"/>
                  </a:lnTo>
                  <a:lnTo>
                    <a:pt x="164" y="821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684" y="1094"/>
                  </a:lnTo>
                  <a:lnTo>
                    <a:pt x="1012" y="1012"/>
                  </a:lnTo>
                  <a:lnTo>
                    <a:pt x="1312" y="903"/>
                  </a:lnTo>
                  <a:lnTo>
                    <a:pt x="1558" y="766"/>
                  </a:lnTo>
                  <a:lnTo>
                    <a:pt x="1558" y="766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023225" y="2698250"/>
              <a:ext cx="4825" cy="11650"/>
            </a:xfrm>
            <a:custGeom>
              <a:avLst/>
              <a:gdLst/>
              <a:ahLst/>
              <a:cxnLst/>
              <a:rect l="l" t="t" r="r" b="b"/>
              <a:pathLst>
                <a:path w="193" h="466" extrusionOk="0">
                  <a:moveTo>
                    <a:pt x="1" y="1"/>
                  </a:moveTo>
                  <a:lnTo>
                    <a:pt x="110" y="301"/>
                  </a:lnTo>
                  <a:lnTo>
                    <a:pt x="192" y="46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306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023225" y="2698250"/>
              <a:ext cx="4825" cy="11650"/>
            </a:xfrm>
            <a:custGeom>
              <a:avLst/>
              <a:gdLst/>
              <a:ahLst/>
              <a:cxnLst/>
              <a:rect l="l" t="t" r="r" b="b"/>
              <a:pathLst>
                <a:path w="193" h="466" fill="none" extrusionOk="0">
                  <a:moveTo>
                    <a:pt x="28" y="1"/>
                  </a:move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92" y="465"/>
                  </a:lnTo>
                  <a:lnTo>
                    <a:pt x="192" y="465"/>
                  </a:lnTo>
                  <a:lnTo>
                    <a:pt x="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029375" y="2695525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66" y="0"/>
                  </a:moveTo>
                  <a:lnTo>
                    <a:pt x="219" y="55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247" y="5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006150" y="2680475"/>
              <a:ext cx="60850" cy="18475"/>
            </a:xfrm>
            <a:custGeom>
              <a:avLst/>
              <a:gdLst/>
              <a:ahLst/>
              <a:cxnLst/>
              <a:rect l="l" t="t" r="r" b="b"/>
              <a:pathLst>
                <a:path w="2434" h="739" fill="none" extrusionOk="0">
                  <a:moveTo>
                    <a:pt x="2433" y="1"/>
                  </a:moveTo>
                  <a:lnTo>
                    <a:pt x="2433" y="1"/>
                  </a:lnTo>
                  <a:lnTo>
                    <a:pt x="2215" y="192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641" y="520"/>
                  </a:lnTo>
                  <a:lnTo>
                    <a:pt x="1641" y="520"/>
                  </a:lnTo>
                  <a:lnTo>
                    <a:pt x="1395" y="602"/>
                  </a:lnTo>
                  <a:lnTo>
                    <a:pt x="1148" y="657"/>
                  </a:lnTo>
                  <a:lnTo>
                    <a:pt x="930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438" y="739"/>
                  </a:lnTo>
                  <a:lnTo>
                    <a:pt x="438" y="73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438" y="739"/>
                  </a:lnTo>
                  <a:lnTo>
                    <a:pt x="438" y="739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711" y="712"/>
                  </a:lnTo>
                  <a:lnTo>
                    <a:pt x="711" y="712"/>
                  </a:lnTo>
                  <a:lnTo>
                    <a:pt x="930" y="712"/>
                  </a:lnTo>
                  <a:lnTo>
                    <a:pt x="1176" y="657"/>
                  </a:lnTo>
                  <a:lnTo>
                    <a:pt x="1395" y="602"/>
                  </a:lnTo>
                  <a:lnTo>
                    <a:pt x="1641" y="520"/>
                  </a:lnTo>
                  <a:lnTo>
                    <a:pt x="1641" y="520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2215" y="192"/>
                  </a:lnTo>
                  <a:lnTo>
                    <a:pt x="2433" y="1"/>
                  </a:lnTo>
                  <a:lnTo>
                    <a:pt x="2433" y="1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037050" y="2662725"/>
              <a:ext cx="986200" cy="47850"/>
            </a:xfrm>
            <a:custGeom>
              <a:avLst/>
              <a:gdLst/>
              <a:ahLst/>
              <a:cxnLst/>
              <a:rect l="l" t="t" r="r" b="b"/>
              <a:pathLst>
                <a:path w="39448" h="1914" extrusionOk="0">
                  <a:moveTo>
                    <a:pt x="23592" y="0"/>
                  </a:moveTo>
                  <a:lnTo>
                    <a:pt x="22171" y="27"/>
                  </a:lnTo>
                  <a:lnTo>
                    <a:pt x="18699" y="137"/>
                  </a:lnTo>
                  <a:lnTo>
                    <a:pt x="14653" y="328"/>
                  </a:lnTo>
                  <a:lnTo>
                    <a:pt x="10471" y="519"/>
                  </a:lnTo>
                  <a:lnTo>
                    <a:pt x="3227" y="930"/>
                  </a:lnTo>
                  <a:lnTo>
                    <a:pt x="1" y="1094"/>
                  </a:lnTo>
                  <a:lnTo>
                    <a:pt x="56" y="1914"/>
                  </a:lnTo>
                  <a:lnTo>
                    <a:pt x="3254" y="1722"/>
                  </a:lnTo>
                  <a:lnTo>
                    <a:pt x="10498" y="1340"/>
                  </a:lnTo>
                  <a:lnTo>
                    <a:pt x="14681" y="1148"/>
                  </a:lnTo>
                  <a:lnTo>
                    <a:pt x="18699" y="957"/>
                  </a:lnTo>
                  <a:lnTo>
                    <a:pt x="22171" y="847"/>
                  </a:lnTo>
                  <a:lnTo>
                    <a:pt x="23592" y="820"/>
                  </a:lnTo>
                  <a:lnTo>
                    <a:pt x="24713" y="820"/>
                  </a:lnTo>
                  <a:lnTo>
                    <a:pt x="27775" y="847"/>
                  </a:lnTo>
                  <a:lnTo>
                    <a:pt x="30591" y="930"/>
                  </a:lnTo>
                  <a:lnTo>
                    <a:pt x="35211" y="1066"/>
                  </a:lnTo>
                  <a:lnTo>
                    <a:pt x="38272" y="1176"/>
                  </a:lnTo>
                  <a:lnTo>
                    <a:pt x="39393" y="1230"/>
                  </a:lnTo>
                  <a:lnTo>
                    <a:pt x="39448" y="437"/>
                  </a:lnTo>
                  <a:lnTo>
                    <a:pt x="38300" y="383"/>
                  </a:lnTo>
                  <a:lnTo>
                    <a:pt x="35238" y="246"/>
                  </a:lnTo>
                  <a:lnTo>
                    <a:pt x="30618" y="109"/>
                  </a:lnTo>
                  <a:lnTo>
                    <a:pt x="27802" y="55"/>
                  </a:lnTo>
                  <a:lnTo>
                    <a:pt x="2474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262600" y="2645625"/>
              <a:ext cx="73150" cy="72475"/>
            </a:xfrm>
            <a:custGeom>
              <a:avLst/>
              <a:gdLst/>
              <a:ahLst/>
              <a:cxnLst/>
              <a:rect l="l" t="t" r="r" b="b"/>
              <a:pathLst>
                <a:path w="2926" h="2899" extrusionOk="0">
                  <a:moveTo>
                    <a:pt x="1476" y="1"/>
                  </a:moveTo>
                  <a:lnTo>
                    <a:pt x="1176" y="28"/>
                  </a:lnTo>
                  <a:lnTo>
                    <a:pt x="902" y="110"/>
                  </a:lnTo>
                  <a:lnTo>
                    <a:pt x="656" y="247"/>
                  </a:lnTo>
                  <a:lnTo>
                    <a:pt x="437" y="411"/>
                  </a:lnTo>
                  <a:lnTo>
                    <a:pt x="246" y="629"/>
                  </a:lnTo>
                  <a:lnTo>
                    <a:pt x="137" y="875"/>
                  </a:lnTo>
                  <a:lnTo>
                    <a:pt x="27" y="1149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137" y="2024"/>
                  </a:lnTo>
                  <a:lnTo>
                    <a:pt x="246" y="2270"/>
                  </a:lnTo>
                  <a:lnTo>
                    <a:pt x="437" y="2488"/>
                  </a:lnTo>
                  <a:lnTo>
                    <a:pt x="656" y="2652"/>
                  </a:lnTo>
                  <a:lnTo>
                    <a:pt x="902" y="2789"/>
                  </a:lnTo>
                  <a:lnTo>
                    <a:pt x="1176" y="2871"/>
                  </a:lnTo>
                  <a:lnTo>
                    <a:pt x="1476" y="2898"/>
                  </a:lnTo>
                  <a:lnTo>
                    <a:pt x="1750" y="2871"/>
                  </a:lnTo>
                  <a:lnTo>
                    <a:pt x="2023" y="2789"/>
                  </a:lnTo>
                  <a:lnTo>
                    <a:pt x="2269" y="2652"/>
                  </a:lnTo>
                  <a:lnTo>
                    <a:pt x="2488" y="2488"/>
                  </a:lnTo>
                  <a:lnTo>
                    <a:pt x="2679" y="2270"/>
                  </a:lnTo>
                  <a:lnTo>
                    <a:pt x="2816" y="2024"/>
                  </a:lnTo>
                  <a:lnTo>
                    <a:pt x="2898" y="1750"/>
                  </a:lnTo>
                  <a:lnTo>
                    <a:pt x="2925" y="1449"/>
                  </a:lnTo>
                  <a:lnTo>
                    <a:pt x="2898" y="1149"/>
                  </a:lnTo>
                  <a:lnTo>
                    <a:pt x="2816" y="875"/>
                  </a:lnTo>
                  <a:lnTo>
                    <a:pt x="2679" y="629"/>
                  </a:lnTo>
                  <a:lnTo>
                    <a:pt x="2488" y="411"/>
                  </a:lnTo>
                  <a:lnTo>
                    <a:pt x="2269" y="247"/>
                  </a:lnTo>
                  <a:lnTo>
                    <a:pt x="2023" y="110"/>
                  </a:lnTo>
                  <a:lnTo>
                    <a:pt x="1750" y="28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024075" y="2626500"/>
              <a:ext cx="319875" cy="63575"/>
            </a:xfrm>
            <a:custGeom>
              <a:avLst/>
              <a:gdLst/>
              <a:ahLst/>
              <a:cxnLst/>
              <a:rect l="l" t="t" r="r" b="b"/>
              <a:pathLst>
                <a:path w="12795" h="2543" extrusionOk="0">
                  <a:moveTo>
                    <a:pt x="629" y="0"/>
                  </a:moveTo>
                  <a:lnTo>
                    <a:pt x="493" y="820"/>
                  </a:lnTo>
                  <a:lnTo>
                    <a:pt x="4866" y="1504"/>
                  </a:lnTo>
                  <a:lnTo>
                    <a:pt x="1" y="1750"/>
                  </a:lnTo>
                  <a:lnTo>
                    <a:pt x="55" y="2543"/>
                  </a:lnTo>
                  <a:lnTo>
                    <a:pt x="12794" y="194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spTree>
      <p:nvGrpSpPr>
        <p:cNvPr id="1" name="Shape 3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5" name="Google Shape;3395;p15"/>
          <p:cNvSpPr txBox="1">
            <a:spLocks noGrp="1"/>
          </p:cNvSpPr>
          <p:nvPr>
            <p:ph type="title" hasCustomPrompt="1"/>
          </p:nvPr>
        </p:nvSpPr>
        <p:spPr>
          <a:xfrm>
            <a:off x="6690700" y="10506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4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3396" name="Google Shape;3396;p15"/>
          <p:cNvSpPr txBox="1">
            <a:spLocks noGrp="1"/>
          </p:cNvSpPr>
          <p:nvPr>
            <p:ph type="title" idx="2"/>
          </p:nvPr>
        </p:nvSpPr>
        <p:spPr>
          <a:xfrm>
            <a:off x="3429100" y="18044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97" name="Google Shape;3397;p15"/>
          <p:cNvSpPr txBox="1">
            <a:spLocks noGrp="1"/>
          </p:cNvSpPr>
          <p:nvPr>
            <p:ph type="subTitle" idx="1"/>
          </p:nvPr>
        </p:nvSpPr>
        <p:spPr>
          <a:xfrm>
            <a:off x="5197000" y="3378263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3398" name="Google Shape;3398;p15"/>
          <p:cNvGrpSpPr/>
          <p:nvPr/>
        </p:nvGrpSpPr>
        <p:grpSpPr>
          <a:xfrm flipH="1"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399" name="Google Shape;3399;p15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5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5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5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5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5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5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5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5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5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5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5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5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5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5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5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5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5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5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5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5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5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5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5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5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5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5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5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5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5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5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5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5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5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5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5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5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5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5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5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5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5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5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5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5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5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5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5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5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5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5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5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5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5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5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5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5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5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5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5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5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5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5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5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5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5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5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5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5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5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5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5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5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5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5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5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5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5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5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5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5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5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5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5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5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5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5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5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5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5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5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5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5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5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5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5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5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5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5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5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5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5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5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5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5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5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5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5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5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5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5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5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5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5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5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5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5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5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5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5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5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5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5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5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5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5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5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5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5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5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5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5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5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5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5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5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5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5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5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5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5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5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5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5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5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5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5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5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5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5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5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5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5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5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5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5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5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5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5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5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5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5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5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5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5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5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5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5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5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5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5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5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5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5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5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5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5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5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5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5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5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5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5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5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5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5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5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5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5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88" name="Google Shape;3588;p15"/>
          <p:cNvSpPr/>
          <p:nvPr/>
        </p:nvSpPr>
        <p:spPr>
          <a:xfrm flipH="1">
            <a:off x="249900" y="421520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9" name="Google Shape;3589;p15"/>
          <p:cNvGrpSpPr/>
          <p:nvPr/>
        </p:nvGrpSpPr>
        <p:grpSpPr>
          <a:xfrm rot="-1909628">
            <a:off x="761925" y="759873"/>
            <a:ext cx="319621" cy="278003"/>
            <a:chOff x="5127250" y="2384025"/>
            <a:chExt cx="597500" cy="519700"/>
          </a:xfrm>
        </p:grpSpPr>
        <p:sp>
          <p:nvSpPr>
            <p:cNvPr id="3590" name="Google Shape;3590;p15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5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5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3" name="Google Shape;3593;p15"/>
          <p:cNvSpPr/>
          <p:nvPr/>
        </p:nvSpPr>
        <p:spPr>
          <a:xfrm flipH="1">
            <a:off x="5548325" y="5370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p15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16"/>
          <p:cNvSpPr txBox="1">
            <a:spLocks noGrp="1"/>
          </p:cNvSpPr>
          <p:nvPr>
            <p:ph type="body" idx="1"/>
          </p:nvPr>
        </p:nvSpPr>
        <p:spPr>
          <a:xfrm>
            <a:off x="1319925" y="1333498"/>
            <a:ext cx="63597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597" name="Google Shape;359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598" name="Google Shape;3598;p16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599" name="Google Shape;3599;p1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6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6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6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6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6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6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6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6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6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6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6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6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6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6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6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6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6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6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6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6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6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6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6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6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6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6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6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6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6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6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6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6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6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6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6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6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6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6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6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6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6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6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6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6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6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6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6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6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6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6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6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6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6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6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6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6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6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6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6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6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6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6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6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6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6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6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6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6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6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6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6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6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6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6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6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6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6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6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6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6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6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6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6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6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6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6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6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6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6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6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6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6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6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6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6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6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6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6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6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6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6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6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6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6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6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6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6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6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6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6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6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6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6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6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6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6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6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6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6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6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6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6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6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6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6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6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6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6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6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6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6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6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6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6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6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6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6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6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6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6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6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6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6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6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6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6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6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6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6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6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6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6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6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6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6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6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6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6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6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6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6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6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6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6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6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6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6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6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6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6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6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6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6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6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6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6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6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6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6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6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6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6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6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6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6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6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6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6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8" name="Google Shape;3788;p16"/>
          <p:cNvGrpSpPr/>
          <p:nvPr/>
        </p:nvGrpSpPr>
        <p:grpSpPr>
          <a:xfrm rot="583800">
            <a:off x="8271558" y="470029"/>
            <a:ext cx="319599" cy="277985"/>
            <a:chOff x="5127250" y="2384025"/>
            <a:chExt cx="597500" cy="519700"/>
          </a:xfrm>
        </p:grpSpPr>
        <p:sp>
          <p:nvSpPr>
            <p:cNvPr id="3789" name="Google Shape;3789;p16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6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6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2" name="Google Shape;3792;p16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3" name="Google Shape;3793;p16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4" name="Google Shape;3794;p16"/>
          <p:cNvGrpSpPr/>
          <p:nvPr/>
        </p:nvGrpSpPr>
        <p:grpSpPr>
          <a:xfrm rot="-821443">
            <a:off x="552845" y="705857"/>
            <a:ext cx="319601" cy="277986"/>
            <a:chOff x="5127250" y="2384025"/>
            <a:chExt cx="597500" cy="519700"/>
          </a:xfrm>
        </p:grpSpPr>
        <p:sp>
          <p:nvSpPr>
            <p:cNvPr id="3795" name="Google Shape;3795;p16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6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6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5_1">
    <p:spTree>
      <p:nvGrpSpPr>
        <p:cNvPr id="1" name="Shape 3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" name="Google Shape;3799;p17"/>
          <p:cNvSpPr txBox="1">
            <a:spLocks noGrp="1"/>
          </p:cNvSpPr>
          <p:nvPr>
            <p:ph type="body" idx="1"/>
          </p:nvPr>
        </p:nvSpPr>
        <p:spPr>
          <a:xfrm>
            <a:off x="3732450" y="1555175"/>
            <a:ext cx="4698900" cy="224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1203"/>
              </a:buClr>
              <a:buSzPts val="18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○"/>
              <a:defRPr sz="1500"/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■"/>
              <a:defRPr sz="1500"/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●"/>
              <a:defRPr sz="1500"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○"/>
              <a:defRPr sz="1500"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■"/>
              <a:defRPr sz="1500"/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●"/>
              <a:defRPr sz="1500"/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71203"/>
              </a:buClr>
              <a:buSzPts val="1400"/>
              <a:buChar char="○"/>
              <a:defRPr sz="1500"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71203"/>
              </a:buClr>
              <a:buSzPts val="1400"/>
              <a:buChar char="■"/>
              <a:defRPr sz="1500"/>
            </a:lvl9pPr>
          </a:lstStyle>
          <a:p>
            <a:endParaRPr/>
          </a:p>
        </p:txBody>
      </p:sp>
      <p:grpSp>
        <p:nvGrpSpPr>
          <p:cNvPr id="3800" name="Google Shape;3800;p17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801" name="Google Shape;3801;p17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0" name="Google Shape;3990;p17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991" name="Google Shape;3991;p17"/>
          <p:cNvGrpSpPr/>
          <p:nvPr/>
        </p:nvGrpSpPr>
        <p:grpSpPr>
          <a:xfrm rot="-821443">
            <a:off x="682282" y="863532"/>
            <a:ext cx="319601" cy="277986"/>
            <a:chOff x="5127250" y="2384025"/>
            <a:chExt cx="597500" cy="519700"/>
          </a:xfrm>
        </p:grpSpPr>
        <p:sp>
          <p:nvSpPr>
            <p:cNvPr id="3992" name="Google Shape;3992;p1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5" name="Google Shape;3995;p17"/>
          <p:cNvGrpSpPr/>
          <p:nvPr/>
        </p:nvGrpSpPr>
        <p:grpSpPr>
          <a:xfrm rot="583800">
            <a:off x="3335120" y="4086354"/>
            <a:ext cx="319599" cy="277985"/>
            <a:chOff x="5127250" y="2384025"/>
            <a:chExt cx="597500" cy="519700"/>
          </a:xfrm>
        </p:grpSpPr>
        <p:sp>
          <p:nvSpPr>
            <p:cNvPr id="3996" name="Google Shape;3996;p1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9" name="Google Shape;3999;p17"/>
          <p:cNvSpPr/>
          <p:nvPr/>
        </p:nvSpPr>
        <p:spPr>
          <a:xfrm flipH="1">
            <a:off x="316200" y="42757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0" name="Google Shape;4000;p17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1" name="Google Shape;4001;p17"/>
          <p:cNvSpPr/>
          <p:nvPr/>
        </p:nvSpPr>
        <p:spPr>
          <a:xfrm flipH="1">
            <a:off x="7755400" y="43842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APTION_ONLY_1">
    <p:spTree>
      <p:nvGrpSpPr>
        <p:cNvPr id="1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p18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04" name="Google Shape;4004;p18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4005" name="Google Shape;4005;p18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94" name="Google Shape;4194;p18"/>
          <p:cNvGrpSpPr/>
          <p:nvPr/>
        </p:nvGrpSpPr>
        <p:grpSpPr>
          <a:xfrm rot="583800">
            <a:off x="8178270" y="759879"/>
            <a:ext cx="319599" cy="277985"/>
            <a:chOff x="5127250" y="2384025"/>
            <a:chExt cx="597500" cy="519700"/>
          </a:xfrm>
        </p:grpSpPr>
        <p:sp>
          <p:nvSpPr>
            <p:cNvPr id="4195" name="Google Shape;4195;p1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8" name="Google Shape;4198;p18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9" name="Google Shape;4199;p18"/>
          <p:cNvSpPr/>
          <p:nvPr/>
        </p:nvSpPr>
        <p:spPr>
          <a:xfrm flipH="1">
            <a:off x="-471225" y="431346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00" name="Google Shape;4200;p18"/>
          <p:cNvGrpSpPr/>
          <p:nvPr/>
        </p:nvGrpSpPr>
        <p:grpSpPr>
          <a:xfrm rot="-821443">
            <a:off x="482632" y="478907"/>
            <a:ext cx="319601" cy="277986"/>
            <a:chOff x="5127250" y="2384025"/>
            <a:chExt cx="597500" cy="519700"/>
          </a:xfrm>
        </p:grpSpPr>
        <p:sp>
          <p:nvSpPr>
            <p:cNvPr id="4201" name="Google Shape;4201;p1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23">
    <p:spTree>
      <p:nvGrpSpPr>
        <p:cNvPr id="1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p23"/>
          <p:cNvSpPr txBox="1">
            <a:spLocks noGrp="1"/>
          </p:cNvSpPr>
          <p:nvPr>
            <p:ph type="title" hasCustomPrompt="1"/>
          </p:nvPr>
        </p:nvSpPr>
        <p:spPr>
          <a:xfrm>
            <a:off x="2234350" y="919200"/>
            <a:ext cx="4675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09" name="Google Shape;5209;p23"/>
          <p:cNvSpPr txBox="1">
            <a:spLocks noGrp="1"/>
          </p:cNvSpPr>
          <p:nvPr>
            <p:ph type="subTitle" idx="1"/>
          </p:nvPr>
        </p:nvSpPr>
        <p:spPr>
          <a:xfrm>
            <a:off x="3091350" y="1692975"/>
            <a:ext cx="29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0" name="Google Shape;5210;p23"/>
          <p:cNvSpPr txBox="1">
            <a:spLocks noGrp="1"/>
          </p:cNvSpPr>
          <p:nvPr>
            <p:ph type="title" idx="2" hasCustomPrompt="1"/>
          </p:nvPr>
        </p:nvSpPr>
        <p:spPr>
          <a:xfrm>
            <a:off x="2234350" y="2183175"/>
            <a:ext cx="4675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11" name="Google Shape;5211;p23"/>
          <p:cNvSpPr txBox="1">
            <a:spLocks noGrp="1"/>
          </p:cNvSpPr>
          <p:nvPr>
            <p:ph type="subTitle" idx="3"/>
          </p:nvPr>
        </p:nvSpPr>
        <p:spPr>
          <a:xfrm>
            <a:off x="3091350" y="2961125"/>
            <a:ext cx="29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2" name="Google Shape;5212;p23"/>
          <p:cNvSpPr txBox="1">
            <a:spLocks noGrp="1"/>
          </p:cNvSpPr>
          <p:nvPr>
            <p:ph type="title" idx="4" hasCustomPrompt="1"/>
          </p:nvPr>
        </p:nvSpPr>
        <p:spPr>
          <a:xfrm>
            <a:off x="2234350" y="3433625"/>
            <a:ext cx="4675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4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13" name="Google Shape;5213;p23"/>
          <p:cNvSpPr txBox="1">
            <a:spLocks noGrp="1"/>
          </p:cNvSpPr>
          <p:nvPr>
            <p:ph type="subTitle" idx="5"/>
          </p:nvPr>
        </p:nvSpPr>
        <p:spPr>
          <a:xfrm>
            <a:off x="3091350" y="4211575"/>
            <a:ext cx="296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14" name="Google Shape;5214;p23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5215" name="Google Shape;5215;p23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2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2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2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2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2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2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2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2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2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2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2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2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2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2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2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2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2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2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2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2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2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2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2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2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2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2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2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2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2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2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2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2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2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2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2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2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2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2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2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2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2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2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2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2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2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2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2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2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2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2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2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2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2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2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2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2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2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2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2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2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2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2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2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2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2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2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2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2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2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2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2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2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2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2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2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2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2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2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2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2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2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2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2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2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2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2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2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2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2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4" name="Google Shape;5404;p23"/>
          <p:cNvGrpSpPr/>
          <p:nvPr/>
        </p:nvGrpSpPr>
        <p:grpSpPr>
          <a:xfrm rot="583800">
            <a:off x="8341770" y="4303429"/>
            <a:ext cx="319599" cy="277985"/>
            <a:chOff x="5127250" y="2384025"/>
            <a:chExt cx="597500" cy="519700"/>
          </a:xfrm>
        </p:grpSpPr>
        <p:sp>
          <p:nvSpPr>
            <p:cNvPr id="5405" name="Google Shape;5405;p2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8" name="Google Shape;5408;p23"/>
          <p:cNvSpPr/>
          <p:nvPr/>
        </p:nvSpPr>
        <p:spPr>
          <a:xfrm flipH="1">
            <a:off x="7656675" y="5370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9" name="Google Shape;5409;p23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5410" name="Google Shape;5410;p2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3" name="Google Shape;5413;p23"/>
          <p:cNvSpPr/>
          <p:nvPr/>
        </p:nvSpPr>
        <p:spPr>
          <a:xfrm flipH="1">
            <a:off x="530150" y="399418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4" name="Google Shape;5414;p23"/>
          <p:cNvGrpSpPr/>
          <p:nvPr/>
        </p:nvGrpSpPr>
        <p:grpSpPr>
          <a:xfrm rot="1343396">
            <a:off x="7137760" y="2873303"/>
            <a:ext cx="4819177" cy="436904"/>
            <a:chOff x="5012450" y="1964950"/>
            <a:chExt cx="2367375" cy="214625"/>
          </a:xfrm>
        </p:grpSpPr>
        <p:sp>
          <p:nvSpPr>
            <p:cNvPr id="5415" name="Google Shape;5415;p23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3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3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3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3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3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3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3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3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3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3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3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3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3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3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3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3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3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3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3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3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3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3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3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3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3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3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3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3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3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3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3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3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3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3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3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3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3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3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3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3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3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7" name="Google Shape;5457;p23"/>
          <p:cNvGrpSpPr/>
          <p:nvPr/>
        </p:nvGrpSpPr>
        <p:grpSpPr>
          <a:xfrm rot="2446848">
            <a:off x="-1989524" y="1657370"/>
            <a:ext cx="4819077" cy="436895"/>
            <a:chOff x="5012450" y="1964950"/>
            <a:chExt cx="2367375" cy="214625"/>
          </a:xfrm>
        </p:grpSpPr>
        <p:sp>
          <p:nvSpPr>
            <p:cNvPr id="5458" name="Google Shape;5458;p23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3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3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3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3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3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3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3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3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3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3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3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3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3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3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3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3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3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3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3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3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3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3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3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3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3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3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3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3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3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3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23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23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3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3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3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3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3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3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3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3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3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8_1">
    <p:spTree>
      <p:nvGrpSpPr>
        <p:cNvPr id="1" name="Shape 5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1" name="Google Shape;5501;p24"/>
          <p:cNvSpPr txBox="1">
            <a:spLocks noGrp="1"/>
          </p:cNvSpPr>
          <p:nvPr>
            <p:ph type="title"/>
          </p:nvPr>
        </p:nvSpPr>
        <p:spPr>
          <a:xfrm>
            <a:off x="929325" y="1458413"/>
            <a:ext cx="2178300" cy="12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502" name="Google Shape;5502;p24"/>
          <p:cNvSpPr txBox="1">
            <a:spLocks noGrp="1"/>
          </p:cNvSpPr>
          <p:nvPr>
            <p:ph type="subTitle" idx="1"/>
          </p:nvPr>
        </p:nvSpPr>
        <p:spPr>
          <a:xfrm>
            <a:off x="929325" y="2700151"/>
            <a:ext cx="3087300" cy="10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03" name="Google Shape;5503;p24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5504" name="Google Shape;5504;p2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2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2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2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2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2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2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2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2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2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2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2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2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2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2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2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2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2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2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2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2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2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2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2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2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2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2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2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2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2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2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2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2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2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2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2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2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2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2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2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2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2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2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2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2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2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2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2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2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2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2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2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2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2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2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2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2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2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2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2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2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2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2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2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2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2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2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2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2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2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2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2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2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2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2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2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2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2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2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2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2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2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2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2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2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2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2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2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3" name="Google Shape;5693;p24"/>
          <p:cNvSpPr/>
          <p:nvPr/>
        </p:nvSpPr>
        <p:spPr>
          <a:xfrm flipH="1">
            <a:off x="4468609" y="1773369"/>
            <a:ext cx="4675391" cy="3370156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94" name="Google Shape;5694;p24"/>
          <p:cNvGrpSpPr/>
          <p:nvPr/>
        </p:nvGrpSpPr>
        <p:grpSpPr>
          <a:xfrm rot="-821443">
            <a:off x="741007" y="651557"/>
            <a:ext cx="319601" cy="277986"/>
            <a:chOff x="5127250" y="2384025"/>
            <a:chExt cx="597500" cy="519700"/>
          </a:xfrm>
        </p:grpSpPr>
        <p:sp>
          <p:nvSpPr>
            <p:cNvPr id="5695" name="Google Shape;5695;p2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8" name="Google Shape;5698;p24"/>
          <p:cNvGrpSpPr/>
          <p:nvPr/>
        </p:nvGrpSpPr>
        <p:grpSpPr>
          <a:xfrm rot="583800">
            <a:off x="3626720" y="4338029"/>
            <a:ext cx="319599" cy="277985"/>
            <a:chOff x="5127250" y="2384025"/>
            <a:chExt cx="597500" cy="519700"/>
          </a:xfrm>
        </p:grpSpPr>
        <p:sp>
          <p:nvSpPr>
            <p:cNvPr id="5699" name="Google Shape;5699;p2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02" name="Google Shape;5702;p24"/>
          <p:cNvSpPr/>
          <p:nvPr/>
        </p:nvSpPr>
        <p:spPr>
          <a:xfrm flipH="1">
            <a:off x="2833350" y="70326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3" name="Google Shape;5703;p24"/>
          <p:cNvSpPr/>
          <p:nvPr/>
        </p:nvSpPr>
        <p:spPr>
          <a:xfrm flipH="1">
            <a:off x="-482025" y="26205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04" name="Google Shape;5704;p24"/>
          <p:cNvGrpSpPr/>
          <p:nvPr/>
        </p:nvGrpSpPr>
        <p:grpSpPr>
          <a:xfrm rot="-1253424">
            <a:off x="5566096" y="4316356"/>
            <a:ext cx="4808166" cy="320015"/>
            <a:chOff x="5015200" y="2284100"/>
            <a:chExt cx="2361900" cy="157200"/>
          </a:xfrm>
        </p:grpSpPr>
        <p:sp>
          <p:nvSpPr>
            <p:cNvPr id="5705" name="Google Shape;5705;p24"/>
            <p:cNvSpPr/>
            <p:nvPr/>
          </p:nvSpPr>
          <p:spPr>
            <a:xfrm>
              <a:off x="6924650" y="2346975"/>
              <a:ext cx="433325" cy="15050"/>
            </a:xfrm>
            <a:custGeom>
              <a:avLst/>
              <a:gdLst/>
              <a:ahLst/>
              <a:cxnLst/>
              <a:rect l="l" t="t" r="r" b="b"/>
              <a:pathLst>
                <a:path w="17333" h="602" extrusionOk="0">
                  <a:moveTo>
                    <a:pt x="11537" y="1"/>
                  </a:moveTo>
                  <a:lnTo>
                    <a:pt x="7409" y="28"/>
                  </a:lnTo>
                  <a:lnTo>
                    <a:pt x="5714" y="55"/>
                  </a:lnTo>
                  <a:lnTo>
                    <a:pt x="4539" y="110"/>
                  </a:lnTo>
                  <a:lnTo>
                    <a:pt x="3691" y="165"/>
                  </a:lnTo>
                  <a:lnTo>
                    <a:pt x="2898" y="192"/>
                  </a:lnTo>
                  <a:lnTo>
                    <a:pt x="1532" y="192"/>
                  </a:lnTo>
                  <a:lnTo>
                    <a:pt x="575" y="137"/>
                  </a:lnTo>
                  <a:lnTo>
                    <a:pt x="219" y="110"/>
                  </a:lnTo>
                  <a:lnTo>
                    <a:pt x="137" y="110"/>
                  </a:lnTo>
                  <a:lnTo>
                    <a:pt x="55" y="165"/>
                  </a:lnTo>
                  <a:lnTo>
                    <a:pt x="28" y="219"/>
                  </a:lnTo>
                  <a:lnTo>
                    <a:pt x="1" y="301"/>
                  </a:lnTo>
                  <a:lnTo>
                    <a:pt x="1" y="383"/>
                  </a:lnTo>
                  <a:lnTo>
                    <a:pt x="28" y="438"/>
                  </a:lnTo>
                  <a:lnTo>
                    <a:pt x="110" y="493"/>
                  </a:lnTo>
                  <a:lnTo>
                    <a:pt x="165" y="520"/>
                  </a:lnTo>
                  <a:lnTo>
                    <a:pt x="794" y="575"/>
                  </a:lnTo>
                  <a:lnTo>
                    <a:pt x="1504" y="602"/>
                  </a:lnTo>
                  <a:lnTo>
                    <a:pt x="3418" y="602"/>
                  </a:lnTo>
                  <a:lnTo>
                    <a:pt x="4566" y="520"/>
                  </a:lnTo>
                  <a:lnTo>
                    <a:pt x="5769" y="465"/>
                  </a:lnTo>
                  <a:lnTo>
                    <a:pt x="7491" y="438"/>
                  </a:lnTo>
                  <a:lnTo>
                    <a:pt x="11674" y="411"/>
                  </a:lnTo>
                  <a:lnTo>
                    <a:pt x="15446" y="411"/>
                  </a:lnTo>
                  <a:lnTo>
                    <a:pt x="17141" y="438"/>
                  </a:lnTo>
                  <a:lnTo>
                    <a:pt x="17223" y="411"/>
                  </a:lnTo>
                  <a:lnTo>
                    <a:pt x="17278" y="356"/>
                  </a:lnTo>
                  <a:lnTo>
                    <a:pt x="17332" y="301"/>
                  </a:lnTo>
                  <a:lnTo>
                    <a:pt x="17332" y="219"/>
                  </a:lnTo>
                  <a:lnTo>
                    <a:pt x="17332" y="137"/>
                  </a:lnTo>
                  <a:lnTo>
                    <a:pt x="17278" y="83"/>
                  </a:lnTo>
                  <a:lnTo>
                    <a:pt x="17223" y="28"/>
                  </a:lnTo>
                  <a:lnTo>
                    <a:pt x="1714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931500" y="2350400"/>
              <a:ext cx="445600" cy="29400"/>
            </a:xfrm>
            <a:custGeom>
              <a:avLst/>
              <a:gdLst/>
              <a:ahLst/>
              <a:cxnLst/>
              <a:rect l="l" t="t" r="r" b="b"/>
              <a:pathLst>
                <a:path w="17824" h="1176" extrusionOk="0">
                  <a:moveTo>
                    <a:pt x="137" y="0"/>
                  </a:moveTo>
                  <a:lnTo>
                    <a:pt x="82" y="28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74"/>
                  </a:lnTo>
                  <a:lnTo>
                    <a:pt x="55" y="328"/>
                  </a:lnTo>
                  <a:lnTo>
                    <a:pt x="137" y="383"/>
                  </a:lnTo>
                  <a:lnTo>
                    <a:pt x="410" y="492"/>
                  </a:lnTo>
                  <a:lnTo>
                    <a:pt x="820" y="574"/>
                  </a:lnTo>
                  <a:lnTo>
                    <a:pt x="1285" y="602"/>
                  </a:lnTo>
                  <a:lnTo>
                    <a:pt x="1832" y="629"/>
                  </a:lnTo>
                  <a:lnTo>
                    <a:pt x="3144" y="629"/>
                  </a:lnTo>
                  <a:lnTo>
                    <a:pt x="4675" y="574"/>
                  </a:lnTo>
                  <a:lnTo>
                    <a:pt x="5932" y="520"/>
                  </a:lnTo>
                  <a:lnTo>
                    <a:pt x="7244" y="492"/>
                  </a:lnTo>
                  <a:lnTo>
                    <a:pt x="8584" y="492"/>
                  </a:lnTo>
                  <a:lnTo>
                    <a:pt x="9923" y="520"/>
                  </a:lnTo>
                  <a:lnTo>
                    <a:pt x="11400" y="602"/>
                  </a:lnTo>
                  <a:lnTo>
                    <a:pt x="12766" y="684"/>
                  </a:lnTo>
                  <a:lnTo>
                    <a:pt x="15145" y="902"/>
                  </a:lnTo>
                  <a:lnTo>
                    <a:pt x="16812" y="1066"/>
                  </a:lnTo>
                  <a:lnTo>
                    <a:pt x="17550" y="1176"/>
                  </a:lnTo>
                  <a:lnTo>
                    <a:pt x="17660" y="1176"/>
                  </a:lnTo>
                  <a:lnTo>
                    <a:pt x="17714" y="1148"/>
                  </a:lnTo>
                  <a:lnTo>
                    <a:pt x="17769" y="1094"/>
                  </a:lnTo>
                  <a:lnTo>
                    <a:pt x="17796" y="1039"/>
                  </a:lnTo>
                  <a:lnTo>
                    <a:pt x="17824" y="957"/>
                  </a:lnTo>
                  <a:lnTo>
                    <a:pt x="17796" y="875"/>
                  </a:lnTo>
                  <a:lnTo>
                    <a:pt x="17742" y="820"/>
                  </a:lnTo>
                  <a:lnTo>
                    <a:pt x="17687" y="766"/>
                  </a:lnTo>
                  <a:lnTo>
                    <a:pt x="16949" y="684"/>
                  </a:lnTo>
                  <a:lnTo>
                    <a:pt x="15254" y="492"/>
                  </a:lnTo>
                  <a:lnTo>
                    <a:pt x="12848" y="274"/>
                  </a:lnTo>
                  <a:lnTo>
                    <a:pt x="11454" y="192"/>
                  </a:lnTo>
                  <a:lnTo>
                    <a:pt x="9951" y="110"/>
                  </a:lnTo>
                  <a:lnTo>
                    <a:pt x="8611" y="55"/>
                  </a:lnTo>
                  <a:lnTo>
                    <a:pt x="7244" y="82"/>
                  </a:lnTo>
                  <a:lnTo>
                    <a:pt x="5932" y="110"/>
                  </a:lnTo>
                  <a:lnTo>
                    <a:pt x="4647" y="164"/>
                  </a:lnTo>
                  <a:lnTo>
                    <a:pt x="3199" y="192"/>
                  </a:lnTo>
                  <a:lnTo>
                    <a:pt x="1941" y="219"/>
                  </a:lnTo>
                  <a:lnTo>
                    <a:pt x="1394" y="192"/>
                  </a:lnTo>
                  <a:lnTo>
                    <a:pt x="957" y="164"/>
                  </a:lnTo>
                  <a:lnTo>
                    <a:pt x="574" y="1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957450" y="2368150"/>
              <a:ext cx="414175" cy="21900"/>
            </a:xfrm>
            <a:custGeom>
              <a:avLst/>
              <a:gdLst/>
              <a:ahLst/>
              <a:cxnLst/>
              <a:rect l="l" t="t" r="r" b="b"/>
              <a:pathLst>
                <a:path w="16567" h="876" extrusionOk="0">
                  <a:moveTo>
                    <a:pt x="165" y="1"/>
                  </a:moveTo>
                  <a:lnTo>
                    <a:pt x="83" y="56"/>
                  </a:lnTo>
                  <a:lnTo>
                    <a:pt x="28" y="110"/>
                  </a:lnTo>
                  <a:lnTo>
                    <a:pt x="1" y="192"/>
                  </a:lnTo>
                  <a:lnTo>
                    <a:pt x="28" y="274"/>
                  </a:lnTo>
                  <a:lnTo>
                    <a:pt x="56" y="329"/>
                  </a:lnTo>
                  <a:lnTo>
                    <a:pt x="110" y="384"/>
                  </a:lnTo>
                  <a:lnTo>
                    <a:pt x="192" y="411"/>
                  </a:lnTo>
                  <a:lnTo>
                    <a:pt x="794" y="466"/>
                  </a:lnTo>
                  <a:lnTo>
                    <a:pt x="1450" y="493"/>
                  </a:lnTo>
                  <a:lnTo>
                    <a:pt x="3582" y="548"/>
                  </a:lnTo>
                  <a:lnTo>
                    <a:pt x="5769" y="575"/>
                  </a:lnTo>
                  <a:lnTo>
                    <a:pt x="9022" y="657"/>
                  </a:lnTo>
                  <a:lnTo>
                    <a:pt x="12384" y="766"/>
                  </a:lnTo>
                  <a:lnTo>
                    <a:pt x="14927" y="848"/>
                  </a:lnTo>
                  <a:lnTo>
                    <a:pt x="16184" y="876"/>
                  </a:lnTo>
                  <a:lnTo>
                    <a:pt x="16403" y="876"/>
                  </a:lnTo>
                  <a:lnTo>
                    <a:pt x="16458" y="848"/>
                  </a:lnTo>
                  <a:lnTo>
                    <a:pt x="16540" y="794"/>
                  </a:lnTo>
                  <a:lnTo>
                    <a:pt x="16567" y="712"/>
                  </a:lnTo>
                  <a:lnTo>
                    <a:pt x="16567" y="630"/>
                  </a:lnTo>
                  <a:lnTo>
                    <a:pt x="16540" y="575"/>
                  </a:lnTo>
                  <a:lnTo>
                    <a:pt x="16485" y="493"/>
                  </a:lnTo>
                  <a:lnTo>
                    <a:pt x="16403" y="466"/>
                  </a:lnTo>
                  <a:lnTo>
                    <a:pt x="15911" y="466"/>
                  </a:lnTo>
                  <a:lnTo>
                    <a:pt x="15036" y="438"/>
                  </a:lnTo>
                  <a:lnTo>
                    <a:pt x="12412" y="356"/>
                  </a:lnTo>
                  <a:lnTo>
                    <a:pt x="9049" y="247"/>
                  </a:lnTo>
                  <a:lnTo>
                    <a:pt x="5796" y="165"/>
                  </a:lnTo>
                  <a:lnTo>
                    <a:pt x="3582" y="110"/>
                  </a:lnTo>
                  <a:lnTo>
                    <a:pt x="1450" y="83"/>
                  </a:lnTo>
                  <a:lnTo>
                    <a:pt x="821" y="56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941050" y="2365425"/>
              <a:ext cx="404625" cy="39675"/>
            </a:xfrm>
            <a:custGeom>
              <a:avLst/>
              <a:gdLst/>
              <a:ahLst/>
              <a:cxnLst/>
              <a:rect l="l" t="t" r="r" b="b"/>
              <a:pathLst>
                <a:path w="16185" h="1587" extrusionOk="0">
                  <a:moveTo>
                    <a:pt x="2188" y="1"/>
                  </a:moveTo>
                  <a:lnTo>
                    <a:pt x="302" y="28"/>
                  </a:lnTo>
                  <a:lnTo>
                    <a:pt x="192" y="28"/>
                  </a:lnTo>
                  <a:lnTo>
                    <a:pt x="110" y="55"/>
                  </a:lnTo>
                  <a:lnTo>
                    <a:pt x="56" y="110"/>
                  </a:lnTo>
                  <a:lnTo>
                    <a:pt x="1" y="165"/>
                  </a:lnTo>
                  <a:lnTo>
                    <a:pt x="1" y="247"/>
                  </a:lnTo>
                  <a:lnTo>
                    <a:pt x="1" y="329"/>
                  </a:lnTo>
                  <a:lnTo>
                    <a:pt x="56" y="383"/>
                  </a:lnTo>
                  <a:lnTo>
                    <a:pt x="110" y="438"/>
                  </a:lnTo>
                  <a:lnTo>
                    <a:pt x="192" y="465"/>
                  </a:lnTo>
                  <a:lnTo>
                    <a:pt x="302" y="465"/>
                  </a:lnTo>
                  <a:lnTo>
                    <a:pt x="2188" y="411"/>
                  </a:lnTo>
                  <a:lnTo>
                    <a:pt x="3992" y="411"/>
                  </a:lnTo>
                  <a:lnTo>
                    <a:pt x="5660" y="438"/>
                  </a:lnTo>
                  <a:lnTo>
                    <a:pt x="7190" y="465"/>
                  </a:lnTo>
                  <a:lnTo>
                    <a:pt x="7983" y="520"/>
                  </a:lnTo>
                  <a:lnTo>
                    <a:pt x="9077" y="657"/>
                  </a:lnTo>
                  <a:lnTo>
                    <a:pt x="11674" y="1039"/>
                  </a:lnTo>
                  <a:lnTo>
                    <a:pt x="14216" y="1395"/>
                  </a:lnTo>
                  <a:lnTo>
                    <a:pt x="15200" y="1531"/>
                  </a:lnTo>
                  <a:lnTo>
                    <a:pt x="15610" y="1559"/>
                  </a:lnTo>
                  <a:lnTo>
                    <a:pt x="15911" y="1586"/>
                  </a:lnTo>
                  <a:lnTo>
                    <a:pt x="15993" y="1559"/>
                  </a:lnTo>
                  <a:lnTo>
                    <a:pt x="16075" y="1559"/>
                  </a:lnTo>
                  <a:lnTo>
                    <a:pt x="16129" y="1504"/>
                  </a:lnTo>
                  <a:lnTo>
                    <a:pt x="16184" y="1449"/>
                  </a:lnTo>
                  <a:lnTo>
                    <a:pt x="16184" y="1367"/>
                  </a:lnTo>
                  <a:lnTo>
                    <a:pt x="16184" y="1285"/>
                  </a:lnTo>
                  <a:lnTo>
                    <a:pt x="16129" y="1203"/>
                  </a:lnTo>
                  <a:lnTo>
                    <a:pt x="16047" y="1176"/>
                  </a:lnTo>
                  <a:lnTo>
                    <a:pt x="15965" y="1149"/>
                  </a:lnTo>
                  <a:lnTo>
                    <a:pt x="15692" y="1149"/>
                  </a:lnTo>
                  <a:lnTo>
                    <a:pt x="15309" y="1121"/>
                  </a:lnTo>
                  <a:lnTo>
                    <a:pt x="14298" y="1012"/>
                  </a:lnTo>
                  <a:lnTo>
                    <a:pt x="11756" y="629"/>
                  </a:lnTo>
                  <a:lnTo>
                    <a:pt x="9131" y="247"/>
                  </a:lnTo>
                  <a:lnTo>
                    <a:pt x="8011" y="110"/>
                  </a:lnTo>
                  <a:lnTo>
                    <a:pt x="7190" y="28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830350" y="2312125"/>
              <a:ext cx="170200" cy="103900"/>
            </a:xfrm>
            <a:custGeom>
              <a:avLst/>
              <a:gdLst/>
              <a:ahLst/>
              <a:cxnLst/>
              <a:rect l="l" t="t" r="r" b="b"/>
              <a:pathLst>
                <a:path w="6808" h="4156" extrusionOk="0">
                  <a:moveTo>
                    <a:pt x="0" y="0"/>
                  </a:moveTo>
                  <a:lnTo>
                    <a:pt x="0" y="629"/>
                  </a:lnTo>
                  <a:lnTo>
                    <a:pt x="465" y="656"/>
                  </a:lnTo>
                  <a:lnTo>
                    <a:pt x="875" y="711"/>
                  </a:lnTo>
                  <a:lnTo>
                    <a:pt x="1668" y="848"/>
                  </a:lnTo>
                  <a:lnTo>
                    <a:pt x="2379" y="1012"/>
                  </a:lnTo>
                  <a:lnTo>
                    <a:pt x="2980" y="1176"/>
                  </a:lnTo>
                  <a:lnTo>
                    <a:pt x="3445" y="1340"/>
                  </a:lnTo>
                  <a:lnTo>
                    <a:pt x="3800" y="1477"/>
                  </a:lnTo>
                  <a:lnTo>
                    <a:pt x="4128" y="1613"/>
                  </a:lnTo>
                  <a:lnTo>
                    <a:pt x="4156" y="1641"/>
                  </a:lnTo>
                  <a:lnTo>
                    <a:pt x="5386" y="2133"/>
                  </a:lnTo>
                  <a:lnTo>
                    <a:pt x="4320" y="2379"/>
                  </a:lnTo>
                  <a:lnTo>
                    <a:pt x="3117" y="2707"/>
                  </a:lnTo>
                  <a:lnTo>
                    <a:pt x="1586" y="3144"/>
                  </a:lnTo>
                  <a:lnTo>
                    <a:pt x="0" y="3527"/>
                  </a:lnTo>
                  <a:lnTo>
                    <a:pt x="0" y="4156"/>
                  </a:lnTo>
                  <a:lnTo>
                    <a:pt x="1504" y="3800"/>
                  </a:lnTo>
                  <a:lnTo>
                    <a:pt x="3281" y="3308"/>
                  </a:lnTo>
                  <a:lnTo>
                    <a:pt x="5249" y="2789"/>
                  </a:lnTo>
                  <a:lnTo>
                    <a:pt x="5987" y="2625"/>
                  </a:lnTo>
                  <a:lnTo>
                    <a:pt x="6288" y="2570"/>
                  </a:lnTo>
                  <a:lnTo>
                    <a:pt x="6506" y="2543"/>
                  </a:lnTo>
                  <a:lnTo>
                    <a:pt x="6616" y="2515"/>
                  </a:lnTo>
                  <a:lnTo>
                    <a:pt x="6698" y="2461"/>
                  </a:lnTo>
                  <a:lnTo>
                    <a:pt x="6780" y="2379"/>
                  </a:lnTo>
                  <a:lnTo>
                    <a:pt x="6807" y="2297"/>
                  </a:lnTo>
                  <a:lnTo>
                    <a:pt x="6807" y="2187"/>
                  </a:lnTo>
                  <a:lnTo>
                    <a:pt x="6780" y="2078"/>
                  </a:lnTo>
                  <a:lnTo>
                    <a:pt x="6698" y="1996"/>
                  </a:lnTo>
                  <a:lnTo>
                    <a:pt x="6616" y="1941"/>
                  </a:lnTo>
                  <a:lnTo>
                    <a:pt x="4402" y="1066"/>
                  </a:lnTo>
                  <a:lnTo>
                    <a:pt x="3964" y="875"/>
                  </a:lnTo>
                  <a:lnTo>
                    <a:pt x="3581" y="711"/>
                  </a:lnTo>
                  <a:lnTo>
                    <a:pt x="3062" y="547"/>
                  </a:lnTo>
                  <a:lnTo>
                    <a:pt x="2433" y="383"/>
                  </a:lnTo>
                  <a:lnTo>
                    <a:pt x="1723" y="219"/>
                  </a:lnTo>
                  <a:lnTo>
                    <a:pt x="902" y="82"/>
                  </a:lnTo>
                  <a:lnTo>
                    <a:pt x="465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830350" y="2361325"/>
              <a:ext cx="169500" cy="20525"/>
            </a:xfrm>
            <a:custGeom>
              <a:avLst/>
              <a:gdLst/>
              <a:ahLst/>
              <a:cxnLst/>
              <a:rect l="l" t="t" r="r" b="b"/>
              <a:pathLst>
                <a:path w="6780" h="821" extrusionOk="0">
                  <a:moveTo>
                    <a:pt x="4320" y="1"/>
                  </a:moveTo>
                  <a:lnTo>
                    <a:pt x="3855" y="28"/>
                  </a:lnTo>
                  <a:lnTo>
                    <a:pt x="3445" y="110"/>
                  </a:lnTo>
                  <a:lnTo>
                    <a:pt x="3171" y="137"/>
                  </a:lnTo>
                  <a:lnTo>
                    <a:pt x="2816" y="192"/>
                  </a:lnTo>
                  <a:lnTo>
                    <a:pt x="1914" y="219"/>
                  </a:lnTo>
                  <a:lnTo>
                    <a:pt x="902" y="192"/>
                  </a:lnTo>
                  <a:lnTo>
                    <a:pt x="0" y="165"/>
                  </a:lnTo>
                  <a:lnTo>
                    <a:pt x="0" y="793"/>
                  </a:lnTo>
                  <a:lnTo>
                    <a:pt x="629" y="821"/>
                  </a:lnTo>
                  <a:lnTo>
                    <a:pt x="2023" y="821"/>
                  </a:lnTo>
                  <a:lnTo>
                    <a:pt x="2679" y="793"/>
                  </a:lnTo>
                  <a:lnTo>
                    <a:pt x="3226" y="766"/>
                  </a:lnTo>
                  <a:lnTo>
                    <a:pt x="3609" y="711"/>
                  </a:lnTo>
                  <a:lnTo>
                    <a:pt x="3909" y="657"/>
                  </a:lnTo>
                  <a:lnTo>
                    <a:pt x="4265" y="629"/>
                  </a:lnTo>
                  <a:lnTo>
                    <a:pt x="5167" y="629"/>
                  </a:lnTo>
                  <a:lnTo>
                    <a:pt x="6069" y="657"/>
                  </a:lnTo>
                  <a:lnTo>
                    <a:pt x="6725" y="711"/>
                  </a:lnTo>
                  <a:lnTo>
                    <a:pt x="6780" y="83"/>
                  </a:lnTo>
                  <a:lnTo>
                    <a:pt x="6342" y="55"/>
                  </a:lnTo>
                  <a:lnTo>
                    <a:pt x="5413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830350" y="2339450"/>
              <a:ext cx="162000" cy="23275"/>
            </a:xfrm>
            <a:custGeom>
              <a:avLst/>
              <a:gdLst/>
              <a:ahLst/>
              <a:cxnLst/>
              <a:rect l="l" t="t" r="r" b="b"/>
              <a:pathLst>
                <a:path w="6480" h="931" extrusionOk="0">
                  <a:moveTo>
                    <a:pt x="0" y="1"/>
                  </a:moveTo>
                  <a:lnTo>
                    <a:pt x="0" y="630"/>
                  </a:lnTo>
                  <a:lnTo>
                    <a:pt x="902" y="712"/>
                  </a:lnTo>
                  <a:lnTo>
                    <a:pt x="1449" y="766"/>
                  </a:lnTo>
                  <a:lnTo>
                    <a:pt x="1969" y="821"/>
                  </a:lnTo>
                  <a:lnTo>
                    <a:pt x="2406" y="876"/>
                  </a:lnTo>
                  <a:lnTo>
                    <a:pt x="2925" y="903"/>
                  </a:lnTo>
                  <a:lnTo>
                    <a:pt x="4156" y="930"/>
                  </a:lnTo>
                  <a:lnTo>
                    <a:pt x="5604" y="903"/>
                  </a:lnTo>
                  <a:lnTo>
                    <a:pt x="6342" y="903"/>
                  </a:lnTo>
                  <a:lnTo>
                    <a:pt x="6370" y="602"/>
                  </a:lnTo>
                  <a:lnTo>
                    <a:pt x="6479" y="302"/>
                  </a:lnTo>
                  <a:lnTo>
                    <a:pt x="6424" y="302"/>
                  </a:lnTo>
                  <a:lnTo>
                    <a:pt x="6315" y="274"/>
                  </a:lnTo>
                  <a:lnTo>
                    <a:pt x="5604" y="302"/>
                  </a:lnTo>
                  <a:lnTo>
                    <a:pt x="3745" y="302"/>
                  </a:lnTo>
                  <a:lnTo>
                    <a:pt x="2789" y="274"/>
                  </a:lnTo>
                  <a:lnTo>
                    <a:pt x="2379" y="247"/>
                  </a:lnTo>
                  <a:lnTo>
                    <a:pt x="2051" y="220"/>
                  </a:lnTo>
                  <a:lnTo>
                    <a:pt x="1504" y="138"/>
                  </a:lnTo>
                  <a:lnTo>
                    <a:pt x="957" y="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943100" y="2340825"/>
              <a:ext cx="62225" cy="58125"/>
            </a:xfrm>
            <a:custGeom>
              <a:avLst/>
              <a:gdLst/>
              <a:ahLst/>
              <a:cxnLst/>
              <a:rect l="l" t="t" r="r" b="b"/>
              <a:pathLst>
                <a:path w="2489" h="2325" extrusionOk="0">
                  <a:moveTo>
                    <a:pt x="1559" y="1"/>
                  </a:moveTo>
                  <a:lnTo>
                    <a:pt x="1450" y="55"/>
                  </a:lnTo>
                  <a:lnTo>
                    <a:pt x="1368" y="137"/>
                  </a:lnTo>
                  <a:lnTo>
                    <a:pt x="1313" y="247"/>
                  </a:lnTo>
                  <a:lnTo>
                    <a:pt x="1313" y="356"/>
                  </a:lnTo>
                  <a:lnTo>
                    <a:pt x="1368" y="465"/>
                  </a:lnTo>
                  <a:lnTo>
                    <a:pt x="1450" y="547"/>
                  </a:lnTo>
                  <a:lnTo>
                    <a:pt x="1532" y="602"/>
                  </a:lnTo>
                  <a:lnTo>
                    <a:pt x="1668" y="766"/>
                  </a:lnTo>
                  <a:lnTo>
                    <a:pt x="1750" y="875"/>
                  </a:lnTo>
                  <a:lnTo>
                    <a:pt x="1805" y="1012"/>
                  </a:lnTo>
                  <a:lnTo>
                    <a:pt x="1860" y="1149"/>
                  </a:lnTo>
                  <a:lnTo>
                    <a:pt x="1887" y="1313"/>
                  </a:lnTo>
                  <a:lnTo>
                    <a:pt x="1860" y="1395"/>
                  </a:lnTo>
                  <a:lnTo>
                    <a:pt x="1860" y="1504"/>
                  </a:lnTo>
                  <a:lnTo>
                    <a:pt x="1805" y="1586"/>
                  </a:lnTo>
                  <a:lnTo>
                    <a:pt x="1723" y="1668"/>
                  </a:lnTo>
                  <a:lnTo>
                    <a:pt x="1614" y="1695"/>
                  </a:lnTo>
                  <a:lnTo>
                    <a:pt x="1504" y="1723"/>
                  </a:lnTo>
                  <a:lnTo>
                    <a:pt x="1368" y="1695"/>
                  </a:lnTo>
                  <a:lnTo>
                    <a:pt x="1204" y="1668"/>
                  </a:lnTo>
                  <a:lnTo>
                    <a:pt x="985" y="1613"/>
                  </a:lnTo>
                  <a:lnTo>
                    <a:pt x="739" y="1531"/>
                  </a:lnTo>
                  <a:lnTo>
                    <a:pt x="438" y="1395"/>
                  </a:lnTo>
                  <a:lnTo>
                    <a:pt x="329" y="1340"/>
                  </a:lnTo>
                  <a:lnTo>
                    <a:pt x="220" y="1367"/>
                  </a:lnTo>
                  <a:lnTo>
                    <a:pt x="110" y="1422"/>
                  </a:lnTo>
                  <a:lnTo>
                    <a:pt x="28" y="1531"/>
                  </a:lnTo>
                  <a:lnTo>
                    <a:pt x="1" y="1641"/>
                  </a:lnTo>
                  <a:lnTo>
                    <a:pt x="28" y="1750"/>
                  </a:lnTo>
                  <a:lnTo>
                    <a:pt x="83" y="1859"/>
                  </a:lnTo>
                  <a:lnTo>
                    <a:pt x="165" y="1941"/>
                  </a:lnTo>
                  <a:lnTo>
                    <a:pt x="548" y="2105"/>
                  </a:lnTo>
                  <a:lnTo>
                    <a:pt x="903" y="2242"/>
                  </a:lnTo>
                  <a:lnTo>
                    <a:pt x="1204" y="2297"/>
                  </a:lnTo>
                  <a:lnTo>
                    <a:pt x="1504" y="2324"/>
                  </a:lnTo>
                  <a:lnTo>
                    <a:pt x="1641" y="2324"/>
                  </a:lnTo>
                  <a:lnTo>
                    <a:pt x="1778" y="2297"/>
                  </a:lnTo>
                  <a:lnTo>
                    <a:pt x="1914" y="2242"/>
                  </a:lnTo>
                  <a:lnTo>
                    <a:pt x="2051" y="2187"/>
                  </a:lnTo>
                  <a:lnTo>
                    <a:pt x="2133" y="2133"/>
                  </a:lnTo>
                  <a:lnTo>
                    <a:pt x="2242" y="2023"/>
                  </a:lnTo>
                  <a:lnTo>
                    <a:pt x="2379" y="1832"/>
                  </a:lnTo>
                  <a:lnTo>
                    <a:pt x="2461" y="1586"/>
                  </a:lnTo>
                  <a:lnTo>
                    <a:pt x="2489" y="1313"/>
                  </a:lnTo>
                  <a:lnTo>
                    <a:pt x="2461" y="1039"/>
                  </a:lnTo>
                  <a:lnTo>
                    <a:pt x="2407" y="793"/>
                  </a:lnTo>
                  <a:lnTo>
                    <a:pt x="2297" y="575"/>
                  </a:lnTo>
                  <a:lnTo>
                    <a:pt x="2160" y="383"/>
                  </a:lnTo>
                  <a:lnTo>
                    <a:pt x="2024" y="247"/>
                  </a:lnTo>
                  <a:lnTo>
                    <a:pt x="1914" y="137"/>
                  </a:lnTo>
                  <a:lnTo>
                    <a:pt x="1805" y="55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952000" y="2337400"/>
              <a:ext cx="39650" cy="58125"/>
            </a:xfrm>
            <a:custGeom>
              <a:avLst/>
              <a:gdLst/>
              <a:ahLst/>
              <a:cxnLst/>
              <a:rect l="l" t="t" r="r" b="b"/>
              <a:pathLst>
                <a:path w="1586" h="2325" extrusionOk="0">
                  <a:moveTo>
                    <a:pt x="0" y="1586"/>
                  </a:moveTo>
                  <a:lnTo>
                    <a:pt x="30" y="1596"/>
                  </a:lnTo>
                  <a:lnTo>
                    <a:pt x="28" y="1586"/>
                  </a:lnTo>
                  <a:close/>
                  <a:moveTo>
                    <a:pt x="656" y="1"/>
                  </a:moveTo>
                  <a:lnTo>
                    <a:pt x="547" y="28"/>
                  </a:lnTo>
                  <a:lnTo>
                    <a:pt x="465" y="138"/>
                  </a:lnTo>
                  <a:lnTo>
                    <a:pt x="438" y="247"/>
                  </a:lnTo>
                  <a:lnTo>
                    <a:pt x="438" y="356"/>
                  </a:lnTo>
                  <a:lnTo>
                    <a:pt x="465" y="466"/>
                  </a:lnTo>
                  <a:lnTo>
                    <a:pt x="547" y="548"/>
                  </a:lnTo>
                  <a:lnTo>
                    <a:pt x="629" y="602"/>
                  </a:lnTo>
                  <a:lnTo>
                    <a:pt x="766" y="766"/>
                  </a:lnTo>
                  <a:lnTo>
                    <a:pt x="848" y="876"/>
                  </a:lnTo>
                  <a:lnTo>
                    <a:pt x="930" y="1012"/>
                  </a:lnTo>
                  <a:lnTo>
                    <a:pt x="957" y="1149"/>
                  </a:lnTo>
                  <a:lnTo>
                    <a:pt x="984" y="1313"/>
                  </a:lnTo>
                  <a:lnTo>
                    <a:pt x="984" y="1395"/>
                  </a:lnTo>
                  <a:lnTo>
                    <a:pt x="957" y="1504"/>
                  </a:lnTo>
                  <a:lnTo>
                    <a:pt x="902" y="1586"/>
                  </a:lnTo>
                  <a:lnTo>
                    <a:pt x="820" y="1668"/>
                  </a:lnTo>
                  <a:lnTo>
                    <a:pt x="738" y="1696"/>
                  </a:lnTo>
                  <a:lnTo>
                    <a:pt x="574" y="1723"/>
                  </a:lnTo>
                  <a:lnTo>
                    <a:pt x="356" y="1696"/>
                  </a:lnTo>
                  <a:lnTo>
                    <a:pt x="30" y="1596"/>
                  </a:lnTo>
                  <a:lnTo>
                    <a:pt x="82" y="1778"/>
                  </a:lnTo>
                  <a:lnTo>
                    <a:pt x="110" y="1996"/>
                  </a:lnTo>
                  <a:lnTo>
                    <a:pt x="110" y="2106"/>
                  </a:lnTo>
                  <a:lnTo>
                    <a:pt x="82" y="2242"/>
                  </a:lnTo>
                  <a:lnTo>
                    <a:pt x="356" y="2324"/>
                  </a:lnTo>
                  <a:lnTo>
                    <a:pt x="738" y="2324"/>
                  </a:lnTo>
                  <a:lnTo>
                    <a:pt x="902" y="2297"/>
                  </a:lnTo>
                  <a:lnTo>
                    <a:pt x="1039" y="2242"/>
                  </a:lnTo>
                  <a:lnTo>
                    <a:pt x="1148" y="2188"/>
                  </a:lnTo>
                  <a:lnTo>
                    <a:pt x="1258" y="2106"/>
                  </a:lnTo>
                  <a:lnTo>
                    <a:pt x="1340" y="2024"/>
                  </a:lnTo>
                  <a:lnTo>
                    <a:pt x="1476" y="1832"/>
                  </a:lnTo>
                  <a:lnTo>
                    <a:pt x="1558" y="1586"/>
                  </a:lnTo>
                  <a:lnTo>
                    <a:pt x="1586" y="1313"/>
                  </a:lnTo>
                  <a:lnTo>
                    <a:pt x="1586" y="1040"/>
                  </a:lnTo>
                  <a:lnTo>
                    <a:pt x="1504" y="794"/>
                  </a:lnTo>
                  <a:lnTo>
                    <a:pt x="1394" y="575"/>
                  </a:lnTo>
                  <a:lnTo>
                    <a:pt x="1258" y="384"/>
                  </a:lnTo>
                  <a:lnTo>
                    <a:pt x="1148" y="247"/>
                  </a:lnTo>
                  <a:lnTo>
                    <a:pt x="1012" y="138"/>
                  </a:lnTo>
                  <a:lnTo>
                    <a:pt x="902" y="55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932850" y="2319650"/>
              <a:ext cx="34200" cy="79975"/>
            </a:xfrm>
            <a:custGeom>
              <a:avLst/>
              <a:gdLst/>
              <a:ahLst/>
              <a:cxnLst/>
              <a:rect l="l" t="t" r="r" b="b"/>
              <a:pathLst>
                <a:path w="1368" h="3199" extrusionOk="0">
                  <a:moveTo>
                    <a:pt x="329" y="0"/>
                  </a:moveTo>
                  <a:lnTo>
                    <a:pt x="247" y="27"/>
                  </a:lnTo>
                  <a:lnTo>
                    <a:pt x="110" y="109"/>
                  </a:lnTo>
                  <a:lnTo>
                    <a:pt x="28" y="246"/>
                  </a:lnTo>
                  <a:lnTo>
                    <a:pt x="1" y="328"/>
                  </a:lnTo>
                  <a:lnTo>
                    <a:pt x="1" y="410"/>
                  </a:lnTo>
                  <a:lnTo>
                    <a:pt x="1" y="711"/>
                  </a:lnTo>
                  <a:lnTo>
                    <a:pt x="28" y="984"/>
                  </a:lnTo>
                  <a:lnTo>
                    <a:pt x="83" y="1340"/>
                  </a:lnTo>
                  <a:lnTo>
                    <a:pt x="138" y="1750"/>
                  </a:lnTo>
                  <a:lnTo>
                    <a:pt x="247" y="2187"/>
                  </a:lnTo>
                  <a:lnTo>
                    <a:pt x="411" y="2597"/>
                  </a:lnTo>
                  <a:lnTo>
                    <a:pt x="493" y="2788"/>
                  </a:lnTo>
                  <a:lnTo>
                    <a:pt x="602" y="2980"/>
                  </a:lnTo>
                  <a:lnTo>
                    <a:pt x="684" y="3089"/>
                  </a:lnTo>
                  <a:lnTo>
                    <a:pt x="766" y="3144"/>
                  </a:lnTo>
                  <a:lnTo>
                    <a:pt x="848" y="3171"/>
                  </a:lnTo>
                  <a:lnTo>
                    <a:pt x="958" y="3198"/>
                  </a:lnTo>
                  <a:lnTo>
                    <a:pt x="1067" y="3171"/>
                  </a:lnTo>
                  <a:lnTo>
                    <a:pt x="1176" y="3144"/>
                  </a:lnTo>
                  <a:lnTo>
                    <a:pt x="1231" y="3089"/>
                  </a:lnTo>
                  <a:lnTo>
                    <a:pt x="1286" y="3034"/>
                  </a:lnTo>
                  <a:lnTo>
                    <a:pt x="1368" y="2870"/>
                  </a:lnTo>
                  <a:lnTo>
                    <a:pt x="1368" y="2734"/>
                  </a:lnTo>
                  <a:lnTo>
                    <a:pt x="1340" y="2652"/>
                  </a:lnTo>
                  <a:lnTo>
                    <a:pt x="1313" y="2570"/>
                  </a:lnTo>
                  <a:lnTo>
                    <a:pt x="1149" y="2242"/>
                  </a:lnTo>
                  <a:lnTo>
                    <a:pt x="1040" y="1886"/>
                  </a:lnTo>
                  <a:lnTo>
                    <a:pt x="958" y="1531"/>
                  </a:lnTo>
                  <a:lnTo>
                    <a:pt x="876" y="1203"/>
                  </a:lnTo>
                  <a:lnTo>
                    <a:pt x="821" y="629"/>
                  </a:lnTo>
                  <a:lnTo>
                    <a:pt x="821" y="410"/>
                  </a:lnTo>
                  <a:lnTo>
                    <a:pt x="821" y="328"/>
                  </a:lnTo>
                  <a:lnTo>
                    <a:pt x="794" y="246"/>
                  </a:lnTo>
                  <a:lnTo>
                    <a:pt x="712" y="109"/>
                  </a:lnTo>
                  <a:lnTo>
                    <a:pt x="575" y="27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951300" y="2319650"/>
              <a:ext cx="34200" cy="79975"/>
            </a:xfrm>
            <a:custGeom>
              <a:avLst/>
              <a:gdLst/>
              <a:ahLst/>
              <a:cxnLst/>
              <a:rect l="l" t="t" r="r" b="b"/>
              <a:pathLst>
                <a:path w="1368" h="3199" extrusionOk="0">
                  <a:moveTo>
                    <a:pt x="329" y="0"/>
                  </a:moveTo>
                  <a:lnTo>
                    <a:pt x="274" y="27"/>
                  </a:lnTo>
                  <a:lnTo>
                    <a:pt x="138" y="109"/>
                  </a:lnTo>
                  <a:lnTo>
                    <a:pt x="56" y="246"/>
                  </a:lnTo>
                  <a:lnTo>
                    <a:pt x="28" y="328"/>
                  </a:lnTo>
                  <a:lnTo>
                    <a:pt x="1" y="410"/>
                  </a:lnTo>
                  <a:lnTo>
                    <a:pt x="28" y="711"/>
                  </a:lnTo>
                  <a:lnTo>
                    <a:pt x="56" y="984"/>
                  </a:lnTo>
                  <a:lnTo>
                    <a:pt x="83" y="1340"/>
                  </a:lnTo>
                  <a:lnTo>
                    <a:pt x="165" y="1750"/>
                  </a:lnTo>
                  <a:lnTo>
                    <a:pt x="274" y="2187"/>
                  </a:lnTo>
                  <a:lnTo>
                    <a:pt x="411" y="2597"/>
                  </a:lnTo>
                  <a:lnTo>
                    <a:pt x="520" y="2788"/>
                  </a:lnTo>
                  <a:lnTo>
                    <a:pt x="630" y="2980"/>
                  </a:lnTo>
                  <a:lnTo>
                    <a:pt x="684" y="3089"/>
                  </a:lnTo>
                  <a:lnTo>
                    <a:pt x="766" y="3144"/>
                  </a:lnTo>
                  <a:lnTo>
                    <a:pt x="876" y="3171"/>
                  </a:lnTo>
                  <a:lnTo>
                    <a:pt x="985" y="3198"/>
                  </a:lnTo>
                  <a:lnTo>
                    <a:pt x="1067" y="3171"/>
                  </a:lnTo>
                  <a:lnTo>
                    <a:pt x="1176" y="3144"/>
                  </a:lnTo>
                  <a:lnTo>
                    <a:pt x="1258" y="3089"/>
                  </a:lnTo>
                  <a:lnTo>
                    <a:pt x="1313" y="3034"/>
                  </a:lnTo>
                  <a:lnTo>
                    <a:pt x="1368" y="2870"/>
                  </a:lnTo>
                  <a:lnTo>
                    <a:pt x="1368" y="2734"/>
                  </a:lnTo>
                  <a:lnTo>
                    <a:pt x="1368" y="2652"/>
                  </a:lnTo>
                  <a:lnTo>
                    <a:pt x="1313" y="2570"/>
                  </a:lnTo>
                  <a:lnTo>
                    <a:pt x="1176" y="2242"/>
                  </a:lnTo>
                  <a:lnTo>
                    <a:pt x="1040" y="1886"/>
                  </a:lnTo>
                  <a:lnTo>
                    <a:pt x="958" y="1531"/>
                  </a:lnTo>
                  <a:lnTo>
                    <a:pt x="903" y="1203"/>
                  </a:lnTo>
                  <a:lnTo>
                    <a:pt x="848" y="629"/>
                  </a:lnTo>
                  <a:lnTo>
                    <a:pt x="848" y="410"/>
                  </a:lnTo>
                  <a:lnTo>
                    <a:pt x="821" y="328"/>
                  </a:lnTo>
                  <a:lnTo>
                    <a:pt x="794" y="246"/>
                  </a:lnTo>
                  <a:lnTo>
                    <a:pt x="712" y="109"/>
                  </a:lnTo>
                  <a:lnTo>
                    <a:pt x="575" y="2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5034325" y="2346975"/>
              <a:ext cx="433325" cy="15050"/>
            </a:xfrm>
            <a:custGeom>
              <a:avLst/>
              <a:gdLst/>
              <a:ahLst/>
              <a:cxnLst/>
              <a:rect l="l" t="t" r="r" b="b"/>
              <a:pathLst>
                <a:path w="17333" h="602" extrusionOk="0">
                  <a:moveTo>
                    <a:pt x="192" y="1"/>
                  </a:moveTo>
                  <a:lnTo>
                    <a:pt x="110" y="28"/>
                  </a:lnTo>
                  <a:lnTo>
                    <a:pt x="55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55" y="356"/>
                  </a:lnTo>
                  <a:lnTo>
                    <a:pt x="110" y="411"/>
                  </a:lnTo>
                  <a:lnTo>
                    <a:pt x="192" y="438"/>
                  </a:lnTo>
                  <a:lnTo>
                    <a:pt x="1887" y="411"/>
                  </a:lnTo>
                  <a:lnTo>
                    <a:pt x="5659" y="411"/>
                  </a:lnTo>
                  <a:lnTo>
                    <a:pt x="9842" y="438"/>
                  </a:lnTo>
                  <a:lnTo>
                    <a:pt x="11591" y="465"/>
                  </a:lnTo>
                  <a:lnTo>
                    <a:pt x="12767" y="520"/>
                  </a:lnTo>
                  <a:lnTo>
                    <a:pt x="13915" y="602"/>
                  </a:lnTo>
                  <a:lnTo>
                    <a:pt x="15829" y="602"/>
                  </a:lnTo>
                  <a:lnTo>
                    <a:pt x="16539" y="575"/>
                  </a:lnTo>
                  <a:lnTo>
                    <a:pt x="17168" y="520"/>
                  </a:lnTo>
                  <a:lnTo>
                    <a:pt x="17250" y="493"/>
                  </a:lnTo>
                  <a:lnTo>
                    <a:pt x="17305" y="438"/>
                  </a:lnTo>
                  <a:lnTo>
                    <a:pt x="17332" y="383"/>
                  </a:lnTo>
                  <a:lnTo>
                    <a:pt x="17332" y="301"/>
                  </a:lnTo>
                  <a:lnTo>
                    <a:pt x="17332" y="219"/>
                  </a:lnTo>
                  <a:lnTo>
                    <a:pt x="17277" y="165"/>
                  </a:lnTo>
                  <a:lnTo>
                    <a:pt x="17195" y="110"/>
                  </a:lnTo>
                  <a:lnTo>
                    <a:pt x="17113" y="110"/>
                  </a:lnTo>
                  <a:lnTo>
                    <a:pt x="16758" y="137"/>
                  </a:lnTo>
                  <a:lnTo>
                    <a:pt x="15829" y="192"/>
                  </a:lnTo>
                  <a:lnTo>
                    <a:pt x="14434" y="192"/>
                  </a:lnTo>
                  <a:lnTo>
                    <a:pt x="13642" y="165"/>
                  </a:lnTo>
                  <a:lnTo>
                    <a:pt x="12822" y="110"/>
                  </a:lnTo>
                  <a:lnTo>
                    <a:pt x="11619" y="55"/>
                  </a:lnTo>
                  <a:lnTo>
                    <a:pt x="9924" y="28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5015200" y="2350400"/>
              <a:ext cx="445600" cy="29400"/>
            </a:xfrm>
            <a:custGeom>
              <a:avLst/>
              <a:gdLst/>
              <a:ahLst/>
              <a:cxnLst/>
              <a:rect l="l" t="t" r="r" b="b"/>
              <a:pathLst>
                <a:path w="17824" h="1176" extrusionOk="0">
                  <a:moveTo>
                    <a:pt x="17523" y="0"/>
                  </a:moveTo>
                  <a:lnTo>
                    <a:pt x="17250" y="110"/>
                  </a:lnTo>
                  <a:lnTo>
                    <a:pt x="16894" y="164"/>
                  </a:lnTo>
                  <a:lnTo>
                    <a:pt x="16430" y="192"/>
                  </a:lnTo>
                  <a:lnTo>
                    <a:pt x="15883" y="219"/>
                  </a:lnTo>
                  <a:lnTo>
                    <a:pt x="14625" y="192"/>
                  </a:lnTo>
                  <a:lnTo>
                    <a:pt x="13176" y="164"/>
                  </a:lnTo>
                  <a:lnTo>
                    <a:pt x="11892" y="110"/>
                  </a:lnTo>
                  <a:lnTo>
                    <a:pt x="10579" y="82"/>
                  </a:lnTo>
                  <a:lnTo>
                    <a:pt x="9213" y="55"/>
                  </a:lnTo>
                  <a:lnTo>
                    <a:pt x="7873" y="110"/>
                  </a:lnTo>
                  <a:lnTo>
                    <a:pt x="6397" y="192"/>
                  </a:lnTo>
                  <a:lnTo>
                    <a:pt x="4975" y="274"/>
                  </a:lnTo>
                  <a:lnTo>
                    <a:pt x="2570" y="492"/>
                  </a:lnTo>
                  <a:lnTo>
                    <a:pt x="875" y="684"/>
                  </a:lnTo>
                  <a:lnTo>
                    <a:pt x="164" y="766"/>
                  </a:lnTo>
                  <a:lnTo>
                    <a:pt x="82" y="820"/>
                  </a:lnTo>
                  <a:lnTo>
                    <a:pt x="28" y="875"/>
                  </a:lnTo>
                  <a:lnTo>
                    <a:pt x="0" y="957"/>
                  </a:lnTo>
                  <a:lnTo>
                    <a:pt x="28" y="1039"/>
                  </a:lnTo>
                  <a:lnTo>
                    <a:pt x="55" y="1094"/>
                  </a:lnTo>
                  <a:lnTo>
                    <a:pt x="110" y="1148"/>
                  </a:lnTo>
                  <a:lnTo>
                    <a:pt x="164" y="1176"/>
                  </a:lnTo>
                  <a:lnTo>
                    <a:pt x="274" y="1176"/>
                  </a:lnTo>
                  <a:lnTo>
                    <a:pt x="1012" y="1066"/>
                  </a:lnTo>
                  <a:lnTo>
                    <a:pt x="2679" y="902"/>
                  </a:lnTo>
                  <a:lnTo>
                    <a:pt x="5057" y="684"/>
                  </a:lnTo>
                  <a:lnTo>
                    <a:pt x="6424" y="602"/>
                  </a:lnTo>
                  <a:lnTo>
                    <a:pt x="7900" y="520"/>
                  </a:lnTo>
                  <a:lnTo>
                    <a:pt x="9240" y="492"/>
                  </a:lnTo>
                  <a:lnTo>
                    <a:pt x="10579" y="492"/>
                  </a:lnTo>
                  <a:lnTo>
                    <a:pt x="11892" y="520"/>
                  </a:lnTo>
                  <a:lnTo>
                    <a:pt x="13149" y="574"/>
                  </a:lnTo>
                  <a:lnTo>
                    <a:pt x="14680" y="629"/>
                  </a:lnTo>
                  <a:lnTo>
                    <a:pt x="15992" y="629"/>
                  </a:lnTo>
                  <a:lnTo>
                    <a:pt x="16539" y="602"/>
                  </a:lnTo>
                  <a:lnTo>
                    <a:pt x="17004" y="574"/>
                  </a:lnTo>
                  <a:lnTo>
                    <a:pt x="17414" y="492"/>
                  </a:lnTo>
                  <a:lnTo>
                    <a:pt x="17714" y="383"/>
                  </a:lnTo>
                  <a:lnTo>
                    <a:pt x="17769" y="328"/>
                  </a:lnTo>
                  <a:lnTo>
                    <a:pt x="17796" y="274"/>
                  </a:lnTo>
                  <a:lnTo>
                    <a:pt x="17824" y="192"/>
                  </a:lnTo>
                  <a:lnTo>
                    <a:pt x="17796" y="110"/>
                  </a:lnTo>
                  <a:lnTo>
                    <a:pt x="17742" y="28"/>
                  </a:lnTo>
                  <a:lnTo>
                    <a:pt x="17687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5020650" y="2368150"/>
              <a:ext cx="414175" cy="21900"/>
            </a:xfrm>
            <a:custGeom>
              <a:avLst/>
              <a:gdLst/>
              <a:ahLst/>
              <a:cxnLst/>
              <a:rect l="l" t="t" r="r" b="b"/>
              <a:pathLst>
                <a:path w="16567" h="876" extrusionOk="0">
                  <a:moveTo>
                    <a:pt x="16348" y="1"/>
                  </a:moveTo>
                  <a:lnTo>
                    <a:pt x="15747" y="56"/>
                  </a:lnTo>
                  <a:lnTo>
                    <a:pt x="15118" y="83"/>
                  </a:lnTo>
                  <a:lnTo>
                    <a:pt x="12986" y="110"/>
                  </a:lnTo>
                  <a:lnTo>
                    <a:pt x="10799" y="165"/>
                  </a:lnTo>
                  <a:lnTo>
                    <a:pt x="7518" y="247"/>
                  </a:lnTo>
                  <a:lnTo>
                    <a:pt x="4156" y="356"/>
                  </a:lnTo>
                  <a:lnTo>
                    <a:pt x="1532" y="438"/>
                  </a:lnTo>
                  <a:lnTo>
                    <a:pt x="657" y="466"/>
                  </a:lnTo>
                  <a:lnTo>
                    <a:pt x="165" y="466"/>
                  </a:lnTo>
                  <a:lnTo>
                    <a:pt x="83" y="493"/>
                  </a:lnTo>
                  <a:lnTo>
                    <a:pt x="28" y="575"/>
                  </a:lnTo>
                  <a:lnTo>
                    <a:pt x="1" y="630"/>
                  </a:lnTo>
                  <a:lnTo>
                    <a:pt x="1" y="712"/>
                  </a:lnTo>
                  <a:lnTo>
                    <a:pt x="56" y="794"/>
                  </a:lnTo>
                  <a:lnTo>
                    <a:pt x="110" y="848"/>
                  </a:lnTo>
                  <a:lnTo>
                    <a:pt x="165" y="876"/>
                  </a:lnTo>
                  <a:lnTo>
                    <a:pt x="411" y="876"/>
                  </a:lnTo>
                  <a:lnTo>
                    <a:pt x="1641" y="848"/>
                  </a:lnTo>
                  <a:lnTo>
                    <a:pt x="4183" y="766"/>
                  </a:lnTo>
                  <a:lnTo>
                    <a:pt x="7546" y="657"/>
                  </a:lnTo>
                  <a:lnTo>
                    <a:pt x="10799" y="575"/>
                  </a:lnTo>
                  <a:lnTo>
                    <a:pt x="12986" y="548"/>
                  </a:lnTo>
                  <a:lnTo>
                    <a:pt x="15145" y="493"/>
                  </a:lnTo>
                  <a:lnTo>
                    <a:pt x="15774" y="466"/>
                  </a:lnTo>
                  <a:lnTo>
                    <a:pt x="16376" y="411"/>
                  </a:lnTo>
                  <a:lnTo>
                    <a:pt x="16458" y="384"/>
                  </a:lnTo>
                  <a:lnTo>
                    <a:pt x="16512" y="329"/>
                  </a:lnTo>
                  <a:lnTo>
                    <a:pt x="16567" y="274"/>
                  </a:lnTo>
                  <a:lnTo>
                    <a:pt x="16567" y="192"/>
                  </a:lnTo>
                  <a:lnTo>
                    <a:pt x="16540" y="110"/>
                  </a:lnTo>
                  <a:lnTo>
                    <a:pt x="16485" y="56"/>
                  </a:lnTo>
                  <a:lnTo>
                    <a:pt x="1640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5046625" y="2365425"/>
              <a:ext cx="404600" cy="39675"/>
            </a:xfrm>
            <a:custGeom>
              <a:avLst/>
              <a:gdLst/>
              <a:ahLst/>
              <a:cxnLst/>
              <a:rect l="l" t="t" r="r" b="b"/>
              <a:pathLst>
                <a:path w="16184" h="1587" extrusionOk="0">
                  <a:moveTo>
                    <a:pt x="10525" y="1"/>
                  </a:moveTo>
                  <a:lnTo>
                    <a:pt x="8994" y="28"/>
                  </a:lnTo>
                  <a:lnTo>
                    <a:pt x="8174" y="110"/>
                  </a:lnTo>
                  <a:lnTo>
                    <a:pt x="7054" y="247"/>
                  </a:lnTo>
                  <a:lnTo>
                    <a:pt x="4429" y="629"/>
                  </a:lnTo>
                  <a:lnTo>
                    <a:pt x="1887" y="1012"/>
                  </a:lnTo>
                  <a:lnTo>
                    <a:pt x="875" y="1121"/>
                  </a:lnTo>
                  <a:lnTo>
                    <a:pt x="493" y="1149"/>
                  </a:lnTo>
                  <a:lnTo>
                    <a:pt x="219" y="1149"/>
                  </a:lnTo>
                  <a:lnTo>
                    <a:pt x="137" y="1176"/>
                  </a:lnTo>
                  <a:lnTo>
                    <a:pt x="55" y="1203"/>
                  </a:lnTo>
                  <a:lnTo>
                    <a:pt x="28" y="1285"/>
                  </a:lnTo>
                  <a:lnTo>
                    <a:pt x="1" y="1367"/>
                  </a:lnTo>
                  <a:lnTo>
                    <a:pt x="1" y="1449"/>
                  </a:lnTo>
                  <a:lnTo>
                    <a:pt x="55" y="1504"/>
                  </a:lnTo>
                  <a:lnTo>
                    <a:pt x="110" y="1559"/>
                  </a:lnTo>
                  <a:lnTo>
                    <a:pt x="192" y="1559"/>
                  </a:lnTo>
                  <a:lnTo>
                    <a:pt x="274" y="1586"/>
                  </a:lnTo>
                  <a:lnTo>
                    <a:pt x="602" y="1559"/>
                  </a:lnTo>
                  <a:lnTo>
                    <a:pt x="985" y="1531"/>
                  </a:lnTo>
                  <a:lnTo>
                    <a:pt x="1969" y="1395"/>
                  </a:lnTo>
                  <a:lnTo>
                    <a:pt x="4511" y="1039"/>
                  </a:lnTo>
                  <a:lnTo>
                    <a:pt x="7108" y="657"/>
                  </a:lnTo>
                  <a:lnTo>
                    <a:pt x="8202" y="520"/>
                  </a:lnTo>
                  <a:lnTo>
                    <a:pt x="9022" y="465"/>
                  </a:lnTo>
                  <a:lnTo>
                    <a:pt x="10525" y="438"/>
                  </a:lnTo>
                  <a:lnTo>
                    <a:pt x="12193" y="411"/>
                  </a:lnTo>
                  <a:lnTo>
                    <a:pt x="13997" y="411"/>
                  </a:lnTo>
                  <a:lnTo>
                    <a:pt x="15883" y="465"/>
                  </a:lnTo>
                  <a:lnTo>
                    <a:pt x="15993" y="465"/>
                  </a:lnTo>
                  <a:lnTo>
                    <a:pt x="16075" y="438"/>
                  </a:lnTo>
                  <a:lnTo>
                    <a:pt x="16129" y="383"/>
                  </a:lnTo>
                  <a:lnTo>
                    <a:pt x="16184" y="329"/>
                  </a:lnTo>
                  <a:lnTo>
                    <a:pt x="16184" y="247"/>
                  </a:lnTo>
                  <a:lnTo>
                    <a:pt x="16184" y="165"/>
                  </a:lnTo>
                  <a:lnTo>
                    <a:pt x="16129" y="110"/>
                  </a:lnTo>
                  <a:lnTo>
                    <a:pt x="16075" y="55"/>
                  </a:lnTo>
                  <a:lnTo>
                    <a:pt x="15993" y="28"/>
                  </a:lnTo>
                  <a:lnTo>
                    <a:pt x="15883" y="28"/>
                  </a:lnTo>
                  <a:lnTo>
                    <a:pt x="1399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5391750" y="2312125"/>
              <a:ext cx="170200" cy="103900"/>
            </a:xfrm>
            <a:custGeom>
              <a:avLst/>
              <a:gdLst/>
              <a:ahLst/>
              <a:cxnLst/>
              <a:rect l="l" t="t" r="r" b="b"/>
              <a:pathLst>
                <a:path w="6808" h="4156" extrusionOk="0">
                  <a:moveTo>
                    <a:pt x="6808" y="0"/>
                  </a:moveTo>
                  <a:lnTo>
                    <a:pt x="6343" y="55"/>
                  </a:lnTo>
                  <a:lnTo>
                    <a:pt x="5905" y="82"/>
                  </a:lnTo>
                  <a:lnTo>
                    <a:pt x="5085" y="219"/>
                  </a:lnTo>
                  <a:lnTo>
                    <a:pt x="4375" y="383"/>
                  </a:lnTo>
                  <a:lnTo>
                    <a:pt x="3746" y="547"/>
                  </a:lnTo>
                  <a:lnTo>
                    <a:pt x="3226" y="711"/>
                  </a:lnTo>
                  <a:lnTo>
                    <a:pt x="2844" y="875"/>
                  </a:lnTo>
                  <a:lnTo>
                    <a:pt x="2434" y="1066"/>
                  </a:lnTo>
                  <a:lnTo>
                    <a:pt x="192" y="1941"/>
                  </a:lnTo>
                  <a:lnTo>
                    <a:pt x="110" y="1996"/>
                  </a:lnTo>
                  <a:lnTo>
                    <a:pt x="55" y="2078"/>
                  </a:lnTo>
                  <a:lnTo>
                    <a:pt x="1" y="2187"/>
                  </a:lnTo>
                  <a:lnTo>
                    <a:pt x="1" y="2297"/>
                  </a:lnTo>
                  <a:lnTo>
                    <a:pt x="55" y="2379"/>
                  </a:lnTo>
                  <a:lnTo>
                    <a:pt x="110" y="2461"/>
                  </a:lnTo>
                  <a:lnTo>
                    <a:pt x="192" y="2515"/>
                  </a:lnTo>
                  <a:lnTo>
                    <a:pt x="301" y="2543"/>
                  </a:lnTo>
                  <a:lnTo>
                    <a:pt x="520" y="2570"/>
                  </a:lnTo>
                  <a:lnTo>
                    <a:pt x="821" y="2625"/>
                  </a:lnTo>
                  <a:lnTo>
                    <a:pt x="1559" y="2789"/>
                  </a:lnTo>
                  <a:lnTo>
                    <a:pt x="3527" y="3308"/>
                  </a:lnTo>
                  <a:lnTo>
                    <a:pt x="5304" y="3800"/>
                  </a:lnTo>
                  <a:lnTo>
                    <a:pt x="6808" y="4156"/>
                  </a:lnTo>
                  <a:lnTo>
                    <a:pt x="6808" y="3527"/>
                  </a:lnTo>
                  <a:lnTo>
                    <a:pt x="5249" y="3144"/>
                  </a:lnTo>
                  <a:lnTo>
                    <a:pt x="3691" y="2707"/>
                  </a:lnTo>
                  <a:lnTo>
                    <a:pt x="2488" y="2379"/>
                  </a:lnTo>
                  <a:lnTo>
                    <a:pt x="1450" y="2133"/>
                  </a:lnTo>
                  <a:lnTo>
                    <a:pt x="2652" y="1641"/>
                  </a:lnTo>
                  <a:lnTo>
                    <a:pt x="2707" y="1613"/>
                  </a:lnTo>
                  <a:lnTo>
                    <a:pt x="3008" y="1477"/>
                  </a:lnTo>
                  <a:lnTo>
                    <a:pt x="3363" y="1340"/>
                  </a:lnTo>
                  <a:lnTo>
                    <a:pt x="3855" y="1176"/>
                  </a:lnTo>
                  <a:lnTo>
                    <a:pt x="4429" y="1012"/>
                  </a:lnTo>
                  <a:lnTo>
                    <a:pt x="5140" y="848"/>
                  </a:lnTo>
                  <a:lnTo>
                    <a:pt x="5933" y="711"/>
                  </a:lnTo>
                  <a:lnTo>
                    <a:pt x="6370" y="656"/>
                  </a:lnTo>
                  <a:lnTo>
                    <a:pt x="6808" y="629"/>
                  </a:lnTo>
                  <a:lnTo>
                    <a:pt x="6808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5392450" y="2361325"/>
              <a:ext cx="169500" cy="20525"/>
            </a:xfrm>
            <a:custGeom>
              <a:avLst/>
              <a:gdLst/>
              <a:ahLst/>
              <a:cxnLst/>
              <a:rect l="l" t="t" r="r" b="b"/>
              <a:pathLst>
                <a:path w="6780" h="821" extrusionOk="0">
                  <a:moveTo>
                    <a:pt x="1367" y="1"/>
                  </a:moveTo>
                  <a:lnTo>
                    <a:pt x="437" y="55"/>
                  </a:lnTo>
                  <a:lnTo>
                    <a:pt x="0" y="83"/>
                  </a:lnTo>
                  <a:lnTo>
                    <a:pt x="55" y="711"/>
                  </a:lnTo>
                  <a:lnTo>
                    <a:pt x="711" y="657"/>
                  </a:lnTo>
                  <a:lnTo>
                    <a:pt x="1613" y="629"/>
                  </a:lnTo>
                  <a:lnTo>
                    <a:pt x="2515" y="629"/>
                  </a:lnTo>
                  <a:lnTo>
                    <a:pt x="2898" y="657"/>
                  </a:lnTo>
                  <a:lnTo>
                    <a:pt x="3171" y="711"/>
                  </a:lnTo>
                  <a:lnTo>
                    <a:pt x="3554" y="766"/>
                  </a:lnTo>
                  <a:lnTo>
                    <a:pt x="4101" y="793"/>
                  </a:lnTo>
                  <a:lnTo>
                    <a:pt x="4757" y="821"/>
                  </a:lnTo>
                  <a:lnTo>
                    <a:pt x="6151" y="821"/>
                  </a:lnTo>
                  <a:lnTo>
                    <a:pt x="6780" y="793"/>
                  </a:lnTo>
                  <a:lnTo>
                    <a:pt x="6780" y="165"/>
                  </a:lnTo>
                  <a:lnTo>
                    <a:pt x="5877" y="192"/>
                  </a:lnTo>
                  <a:lnTo>
                    <a:pt x="4893" y="219"/>
                  </a:lnTo>
                  <a:lnTo>
                    <a:pt x="3964" y="192"/>
                  </a:lnTo>
                  <a:lnTo>
                    <a:pt x="3608" y="137"/>
                  </a:lnTo>
                  <a:lnTo>
                    <a:pt x="3335" y="110"/>
                  </a:lnTo>
                  <a:lnTo>
                    <a:pt x="2952" y="28"/>
                  </a:lnTo>
                  <a:lnTo>
                    <a:pt x="246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5399950" y="2339450"/>
              <a:ext cx="162000" cy="23275"/>
            </a:xfrm>
            <a:custGeom>
              <a:avLst/>
              <a:gdLst/>
              <a:ahLst/>
              <a:cxnLst/>
              <a:rect l="l" t="t" r="r" b="b"/>
              <a:pathLst>
                <a:path w="6480" h="931" extrusionOk="0">
                  <a:moveTo>
                    <a:pt x="6480" y="1"/>
                  </a:moveTo>
                  <a:lnTo>
                    <a:pt x="5523" y="83"/>
                  </a:lnTo>
                  <a:lnTo>
                    <a:pt x="4976" y="138"/>
                  </a:lnTo>
                  <a:lnTo>
                    <a:pt x="4429" y="220"/>
                  </a:lnTo>
                  <a:lnTo>
                    <a:pt x="4101" y="247"/>
                  </a:lnTo>
                  <a:lnTo>
                    <a:pt x="3691" y="274"/>
                  </a:lnTo>
                  <a:lnTo>
                    <a:pt x="2734" y="302"/>
                  </a:lnTo>
                  <a:lnTo>
                    <a:pt x="875" y="302"/>
                  </a:lnTo>
                  <a:lnTo>
                    <a:pt x="165" y="274"/>
                  </a:lnTo>
                  <a:lnTo>
                    <a:pt x="55" y="302"/>
                  </a:lnTo>
                  <a:lnTo>
                    <a:pt x="1" y="302"/>
                  </a:lnTo>
                  <a:lnTo>
                    <a:pt x="110" y="602"/>
                  </a:lnTo>
                  <a:lnTo>
                    <a:pt x="137" y="903"/>
                  </a:lnTo>
                  <a:lnTo>
                    <a:pt x="875" y="903"/>
                  </a:lnTo>
                  <a:lnTo>
                    <a:pt x="2324" y="930"/>
                  </a:lnTo>
                  <a:lnTo>
                    <a:pt x="3554" y="903"/>
                  </a:lnTo>
                  <a:lnTo>
                    <a:pt x="4101" y="876"/>
                  </a:lnTo>
                  <a:lnTo>
                    <a:pt x="4511" y="821"/>
                  </a:lnTo>
                  <a:lnTo>
                    <a:pt x="5031" y="766"/>
                  </a:lnTo>
                  <a:lnTo>
                    <a:pt x="5577" y="712"/>
                  </a:lnTo>
                  <a:lnTo>
                    <a:pt x="6480" y="630"/>
                  </a:lnTo>
                  <a:lnTo>
                    <a:pt x="648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5386975" y="2340825"/>
              <a:ext cx="62200" cy="58125"/>
            </a:xfrm>
            <a:custGeom>
              <a:avLst/>
              <a:gdLst/>
              <a:ahLst/>
              <a:cxnLst/>
              <a:rect l="l" t="t" r="r" b="b"/>
              <a:pathLst>
                <a:path w="2488" h="2325" extrusionOk="0">
                  <a:moveTo>
                    <a:pt x="820" y="1"/>
                  </a:moveTo>
                  <a:lnTo>
                    <a:pt x="684" y="55"/>
                  </a:lnTo>
                  <a:lnTo>
                    <a:pt x="574" y="137"/>
                  </a:lnTo>
                  <a:lnTo>
                    <a:pt x="465" y="247"/>
                  </a:lnTo>
                  <a:lnTo>
                    <a:pt x="328" y="383"/>
                  </a:lnTo>
                  <a:lnTo>
                    <a:pt x="192" y="575"/>
                  </a:lnTo>
                  <a:lnTo>
                    <a:pt x="82" y="793"/>
                  </a:lnTo>
                  <a:lnTo>
                    <a:pt x="28" y="1039"/>
                  </a:lnTo>
                  <a:lnTo>
                    <a:pt x="0" y="1313"/>
                  </a:lnTo>
                  <a:lnTo>
                    <a:pt x="28" y="1586"/>
                  </a:lnTo>
                  <a:lnTo>
                    <a:pt x="110" y="1832"/>
                  </a:lnTo>
                  <a:lnTo>
                    <a:pt x="274" y="2023"/>
                  </a:lnTo>
                  <a:lnTo>
                    <a:pt x="356" y="2133"/>
                  </a:lnTo>
                  <a:lnTo>
                    <a:pt x="438" y="2187"/>
                  </a:lnTo>
                  <a:lnTo>
                    <a:pt x="574" y="2242"/>
                  </a:lnTo>
                  <a:lnTo>
                    <a:pt x="711" y="2297"/>
                  </a:lnTo>
                  <a:lnTo>
                    <a:pt x="848" y="2324"/>
                  </a:lnTo>
                  <a:lnTo>
                    <a:pt x="1012" y="2324"/>
                  </a:lnTo>
                  <a:lnTo>
                    <a:pt x="1285" y="2297"/>
                  </a:lnTo>
                  <a:lnTo>
                    <a:pt x="1586" y="2242"/>
                  </a:lnTo>
                  <a:lnTo>
                    <a:pt x="1941" y="2105"/>
                  </a:lnTo>
                  <a:lnTo>
                    <a:pt x="2324" y="1941"/>
                  </a:lnTo>
                  <a:lnTo>
                    <a:pt x="2406" y="1859"/>
                  </a:lnTo>
                  <a:lnTo>
                    <a:pt x="2488" y="1750"/>
                  </a:lnTo>
                  <a:lnTo>
                    <a:pt x="2488" y="1641"/>
                  </a:lnTo>
                  <a:lnTo>
                    <a:pt x="2461" y="1531"/>
                  </a:lnTo>
                  <a:lnTo>
                    <a:pt x="2379" y="1422"/>
                  </a:lnTo>
                  <a:lnTo>
                    <a:pt x="2269" y="1367"/>
                  </a:lnTo>
                  <a:lnTo>
                    <a:pt x="2160" y="1340"/>
                  </a:lnTo>
                  <a:lnTo>
                    <a:pt x="2051" y="1395"/>
                  </a:lnTo>
                  <a:lnTo>
                    <a:pt x="1750" y="1531"/>
                  </a:lnTo>
                  <a:lnTo>
                    <a:pt x="1504" y="1613"/>
                  </a:lnTo>
                  <a:lnTo>
                    <a:pt x="1285" y="1668"/>
                  </a:lnTo>
                  <a:lnTo>
                    <a:pt x="1121" y="1695"/>
                  </a:lnTo>
                  <a:lnTo>
                    <a:pt x="984" y="1723"/>
                  </a:lnTo>
                  <a:lnTo>
                    <a:pt x="875" y="1695"/>
                  </a:lnTo>
                  <a:lnTo>
                    <a:pt x="766" y="1668"/>
                  </a:lnTo>
                  <a:lnTo>
                    <a:pt x="684" y="1586"/>
                  </a:lnTo>
                  <a:lnTo>
                    <a:pt x="629" y="1504"/>
                  </a:lnTo>
                  <a:lnTo>
                    <a:pt x="629" y="1395"/>
                  </a:lnTo>
                  <a:lnTo>
                    <a:pt x="602" y="1313"/>
                  </a:lnTo>
                  <a:lnTo>
                    <a:pt x="629" y="1149"/>
                  </a:lnTo>
                  <a:lnTo>
                    <a:pt x="684" y="1012"/>
                  </a:lnTo>
                  <a:lnTo>
                    <a:pt x="738" y="875"/>
                  </a:lnTo>
                  <a:lnTo>
                    <a:pt x="820" y="766"/>
                  </a:lnTo>
                  <a:lnTo>
                    <a:pt x="957" y="602"/>
                  </a:lnTo>
                  <a:lnTo>
                    <a:pt x="1039" y="547"/>
                  </a:lnTo>
                  <a:lnTo>
                    <a:pt x="1121" y="465"/>
                  </a:lnTo>
                  <a:lnTo>
                    <a:pt x="1176" y="356"/>
                  </a:lnTo>
                  <a:lnTo>
                    <a:pt x="1176" y="247"/>
                  </a:lnTo>
                  <a:lnTo>
                    <a:pt x="1121" y="137"/>
                  </a:lnTo>
                  <a:lnTo>
                    <a:pt x="1039" y="5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5400650" y="2337400"/>
              <a:ext cx="39650" cy="58125"/>
            </a:xfrm>
            <a:custGeom>
              <a:avLst/>
              <a:gdLst/>
              <a:ahLst/>
              <a:cxnLst/>
              <a:rect l="l" t="t" r="r" b="b"/>
              <a:pathLst>
                <a:path w="1586" h="2325" extrusionOk="0">
                  <a:moveTo>
                    <a:pt x="793" y="1"/>
                  </a:moveTo>
                  <a:lnTo>
                    <a:pt x="683" y="55"/>
                  </a:lnTo>
                  <a:lnTo>
                    <a:pt x="574" y="138"/>
                  </a:lnTo>
                  <a:lnTo>
                    <a:pt x="465" y="247"/>
                  </a:lnTo>
                  <a:lnTo>
                    <a:pt x="328" y="384"/>
                  </a:lnTo>
                  <a:lnTo>
                    <a:pt x="191" y="575"/>
                  </a:lnTo>
                  <a:lnTo>
                    <a:pt x="82" y="794"/>
                  </a:lnTo>
                  <a:lnTo>
                    <a:pt x="27" y="1040"/>
                  </a:lnTo>
                  <a:lnTo>
                    <a:pt x="0" y="1313"/>
                  </a:lnTo>
                  <a:lnTo>
                    <a:pt x="27" y="1586"/>
                  </a:lnTo>
                  <a:lnTo>
                    <a:pt x="109" y="1832"/>
                  </a:lnTo>
                  <a:lnTo>
                    <a:pt x="191" y="1942"/>
                  </a:lnTo>
                  <a:lnTo>
                    <a:pt x="246" y="2024"/>
                  </a:lnTo>
                  <a:lnTo>
                    <a:pt x="355" y="2106"/>
                  </a:lnTo>
                  <a:lnTo>
                    <a:pt x="437" y="2188"/>
                  </a:lnTo>
                  <a:lnTo>
                    <a:pt x="574" y="2242"/>
                  </a:lnTo>
                  <a:lnTo>
                    <a:pt x="683" y="2297"/>
                  </a:lnTo>
                  <a:lnTo>
                    <a:pt x="847" y="2324"/>
                  </a:lnTo>
                  <a:lnTo>
                    <a:pt x="1230" y="2324"/>
                  </a:lnTo>
                  <a:lnTo>
                    <a:pt x="1504" y="2242"/>
                  </a:lnTo>
                  <a:lnTo>
                    <a:pt x="1476" y="2106"/>
                  </a:lnTo>
                  <a:lnTo>
                    <a:pt x="1476" y="1996"/>
                  </a:lnTo>
                  <a:lnTo>
                    <a:pt x="1504" y="1778"/>
                  </a:lnTo>
                  <a:lnTo>
                    <a:pt x="1586" y="1586"/>
                  </a:lnTo>
                  <a:lnTo>
                    <a:pt x="1230" y="1696"/>
                  </a:lnTo>
                  <a:lnTo>
                    <a:pt x="1012" y="1723"/>
                  </a:lnTo>
                  <a:lnTo>
                    <a:pt x="847" y="1696"/>
                  </a:lnTo>
                  <a:lnTo>
                    <a:pt x="765" y="1668"/>
                  </a:lnTo>
                  <a:lnTo>
                    <a:pt x="683" y="1586"/>
                  </a:lnTo>
                  <a:lnTo>
                    <a:pt x="629" y="1504"/>
                  </a:lnTo>
                  <a:lnTo>
                    <a:pt x="601" y="1395"/>
                  </a:lnTo>
                  <a:lnTo>
                    <a:pt x="601" y="1313"/>
                  </a:lnTo>
                  <a:lnTo>
                    <a:pt x="629" y="1149"/>
                  </a:lnTo>
                  <a:lnTo>
                    <a:pt x="656" y="1012"/>
                  </a:lnTo>
                  <a:lnTo>
                    <a:pt x="738" y="876"/>
                  </a:lnTo>
                  <a:lnTo>
                    <a:pt x="820" y="766"/>
                  </a:lnTo>
                  <a:lnTo>
                    <a:pt x="957" y="602"/>
                  </a:lnTo>
                  <a:lnTo>
                    <a:pt x="1039" y="548"/>
                  </a:lnTo>
                  <a:lnTo>
                    <a:pt x="1121" y="466"/>
                  </a:lnTo>
                  <a:lnTo>
                    <a:pt x="1176" y="356"/>
                  </a:lnTo>
                  <a:lnTo>
                    <a:pt x="1176" y="247"/>
                  </a:lnTo>
                  <a:lnTo>
                    <a:pt x="1121" y="138"/>
                  </a:lnTo>
                  <a:lnTo>
                    <a:pt x="1039" y="28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5425250" y="2319650"/>
              <a:ext cx="34175" cy="79975"/>
            </a:xfrm>
            <a:custGeom>
              <a:avLst/>
              <a:gdLst/>
              <a:ahLst/>
              <a:cxnLst/>
              <a:rect l="l" t="t" r="r" b="b"/>
              <a:pathLst>
                <a:path w="1367" h="3199" extrusionOk="0">
                  <a:moveTo>
                    <a:pt x="875" y="0"/>
                  </a:moveTo>
                  <a:lnTo>
                    <a:pt x="793" y="27"/>
                  </a:lnTo>
                  <a:lnTo>
                    <a:pt x="684" y="109"/>
                  </a:lnTo>
                  <a:lnTo>
                    <a:pt x="574" y="246"/>
                  </a:lnTo>
                  <a:lnTo>
                    <a:pt x="547" y="328"/>
                  </a:lnTo>
                  <a:lnTo>
                    <a:pt x="547" y="410"/>
                  </a:lnTo>
                  <a:lnTo>
                    <a:pt x="547" y="629"/>
                  </a:lnTo>
                  <a:lnTo>
                    <a:pt x="492" y="1203"/>
                  </a:lnTo>
                  <a:lnTo>
                    <a:pt x="438" y="1531"/>
                  </a:lnTo>
                  <a:lnTo>
                    <a:pt x="328" y="1886"/>
                  </a:lnTo>
                  <a:lnTo>
                    <a:pt x="219" y="2242"/>
                  </a:lnTo>
                  <a:lnTo>
                    <a:pt x="55" y="2570"/>
                  </a:lnTo>
                  <a:lnTo>
                    <a:pt x="28" y="2652"/>
                  </a:lnTo>
                  <a:lnTo>
                    <a:pt x="0" y="2734"/>
                  </a:lnTo>
                  <a:lnTo>
                    <a:pt x="28" y="2870"/>
                  </a:lnTo>
                  <a:lnTo>
                    <a:pt x="82" y="3034"/>
                  </a:lnTo>
                  <a:lnTo>
                    <a:pt x="137" y="3089"/>
                  </a:lnTo>
                  <a:lnTo>
                    <a:pt x="192" y="3144"/>
                  </a:lnTo>
                  <a:lnTo>
                    <a:pt x="301" y="3171"/>
                  </a:lnTo>
                  <a:lnTo>
                    <a:pt x="410" y="3198"/>
                  </a:lnTo>
                  <a:lnTo>
                    <a:pt x="520" y="3171"/>
                  </a:lnTo>
                  <a:lnTo>
                    <a:pt x="602" y="3144"/>
                  </a:lnTo>
                  <a:lnTo>
                    <a:pt x="711" y="3089"/>
                  </a:lnTo>
                  <a:lnTo>
                    <a:pt x="766" y="2980"/>
                  </a:lnTo>
                  <a:lnTo>
                    <a:pt x="875" y="2788"/>
                  </a:lnTo>
                  <a:lnTo>
                    <a:pt x="957" y="2597"/>
                  </a:lnTo>
                  <a:lnTo>
                    <a:pt x="1121" y="2187"/>
                  </a:lnTo>
                  <a:lnTo>
                    <a:pt x="1230" y="1750"/>
                  </a:lnTo>
                  <a:lnTo>
                    <a:pt x="1285" y="1340"/>
                  </a:lnTo>
                  <a:lnTo>
                    <a:pt x="1340" y="984"/>
                  </a:lnTo>
                  <a:lnTo>
                    <a:pt x="1367" y="711"/>
                  </a:lnTo>
                  <a:lnTo>
                    <a:pt x="1367" y="410"/>
                  </a:lnTo>
                  <a:lnTo>
                    <a:pt x="1367" y="328"/>
                  </a:lnTo>
                  <a:lnTo>
                    <a:pt x="1340" y="246"/>
                  </a:lnTo>
                  <a:lnTo>
                    <a:pt x="1258" y="109"/>
                  </a:lnTo>
                  <a:lnTo>
                    <a:pt x="1121" y="27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5406800" y="2319650"/>
              <a:ext cx="34175" cy="79975"/>
            </a:xfrm>
            <a:custGeom>
              <a:avLst/>
              <a:gdLst/>
              <a:ahLst/>
              <a:cxnLst/>
              <a:rect l="l" t="t" r="r" b="b"/>
              <a:pathLst>
                <a:path w="1367" h="3199" extrusionOk="0">
                  <a:moveTo>
                    <a:pt x="875" y="0"/>
                  </a:moveTo>
                  <a:lnTo>
                    <a:pt x="793" y="27"/>
                  </a:lnTo>
                  <a:lnTo>
                    <a:pt x="656" y="109"/>
                  </a:lnTo>
                  <a:lnTo>
                    <a:pt x="574" y="246"/>
                  </a:lnTo>
                  <a:lnTo>
                    <a:pt x="547" y="328"/>
                  </a:lnTo>
                  <a:lnTo>
                    <a:pt x="547" y="410"/>
                  </a:lnTo>
                  <a:lnTo>
                    <a:pt x="519" y="629"/>
                  </a:lnTo>
                  <a:lnTo>
                    <a:pt x="465" y="1203"/>
                  </a:lnTo>
                  <a:lnTo>
                    <a:pt x="410" y="1531"/>
                  </a:lnTo>
                  <a:lnTo>
                    <a:pt x="328" y="1886"/>
                  </a:lnTo>
                  <a:lnTo>
                    <a:pt x="219" y="2242"/>
                  </a:lnTo>
                  <a:lnTo>
                    <a:pt x="55" y="2570"/>
                  </a:lnTo>
                  <a:lnTo>
                    <a:pt x="0" y="2652"/>
                  </a:lnTo>
                  <a:lnTo>
                    <a:pt x="0" y="2734"/>
                  </a:lnTo>
                  <a:lnTo>
                    <a:pt x="0" y="2870"/>
                  </a:lnTo>
                  <a:lnTo>
                    <a:pt x="55" y="3034"/>
                  </a:lnTo>
                  <a:lnTo>
                    <a:pt x="109" y="3089"/>
                  </a:lnTo>
                  <a:lnTo>
                    <a:pt x="191" y="3144"/>
                  </a:lnTo>
                  <a:lnTo>
                    <a:pt x="301" y="3171"/>
                  </a:lnTo>
                  <a:lnTo>
                    <a:pt x="410" y="3198"/>
                  </a:lnTo>
                  <a:lnTo>
                    <a:pt x="492" y="3171"/>
                  </a:lnTo>
                  <a:lnTo>
                    <a:pt x="601" y="3144"/>
                  </a:lnTo>
                  <a:lnTo>
                    <a:pt x="684" y="3089"/>
                  </a:lnTo>
                  <a:lnTo>
                    <a:pt x="766" y="2980"/>
                  </a:lnTo>
                  <a:lnTo>
                    <a:pt x="848" y="2788"/>
                  </a:lnTo>
                  <a:lnTo>
                    <a:pt x="957" y="2597"/>
                  </a:lnTo>
                  <a:lnTo>
                    <a:pt x="1094" y="2187"/>
                  </a:lnTo>
                  <a:lnTo>
                    <a:pt x="1203" y="1750"/>
                  </a:lnTo>
                  <a:lnTo>
                    <a:pt x="1285" y="1340"/>
                  </a:lnTo>
                  <a:lnTo>
                    <a:pt x="1312" y="984"/>
                  </a:lnTo>
                  <a:lnTo>
                    <a:pt x="1340" y="711"/>
                  </a:lnTo>
                  <a:lnTo>
                    <a:pt x="1367" y="410"/>
                  </a:lnTo>
                  <a:lnTo>
                    <a:pt x="1340" y="328"/>
                  </a:lnTo>
                  <a:lnTo>
                    <a:pt x="1312" y="246"/>
                  </a:lnTo>
                  <a:lnTo>
                    <a:pt x="1230" y="109"/>
                  </a:lnTo>
                  <a:lnTo>
                    <a:pt x="1094" y="27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503825" y="2289575"/>
              <a:ext cx="1384625" cy="146275"/>
            </a:xfrm>
            <a:custGeom>
              <a:avLst/>
              <a:gdLst/>
              <a:ahLst/>
              <a:cxnLst/>
              <a:rect l="l" t="t" r="r" b="b"/>
              <a:pathLst>
                <a:path w="55385" h="5851" extrusionOk="0">
                  <a:moveTo>
                    <a:pt x="1" y="0"/>
                  </a:moveTo>
                  <a:lnTo>
                    <a:pt x="1" y="5850"/>
                  </a:lnTo>
                  <a:lnTo>
                    <a:pt x="55385" y="5850"/>
                  </a:lnTo>
                  <a:lnTo>
                    <a:pt x="553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5505875" y="2286825"/>
              <a:ext cx="151750" cy="74525"/>
            </a:xfrm>
            <a:custGeom>
              <a:avLst/>
              <a:gdLst/>
              <a:ahLst/>
              <a:cxnLst/>
              <a:rect l="l" t="t" r="r" b="b"/>
              <a:pathLst>
                <a:path w="6070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220" y="56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56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83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53" y="2953"/>
                  </a:lnTo>
                  <a:lnTo>
                    <a:pt x="2844" y="2981"/>
                  </a:lnTo>
                  <a:lnTo>
                    <a:pt x="3199" y="2981"/>
                  </a:lnTo>
                  <a:lnTo>
                    <a:pt x="3391" y="2953"/>
                  </a:lnTo>
                  <a:lnTo>
                    <a:pt x="3582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74" y="2653"/>
                  </a:lnTo>
                  <a:lnTo>
                    <a:pt x="4211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8" y="630"/>
                  </a:lnTo>
                  <a:lnTo>
                    <a:pt x="6042" y="548"/>
                  </a:lnTo>
                  <a:lnTo>
                    <a:pt x="6070" y="384"/>
                  </a:lnTo>
                  <a:lnTo>
                    <a:pt x="6015" y="247"/>
                  </a:lnTo>
                  <a:lnTo>
                    <a:pt x="5988" y="165"/>
                  </a:lnTo>
                  <a:lnTo>
                    <a:pt x="5933" y="110"/>
                  </a:lnTo>
                  <a:lnTo>
                    <a:pt x="5851" y="56"/>
                  </a:lnTo>
                  <a:lnTo>
                    <a:pt x="5796" y="28"/>
                  </a:lnTo>
                  <a:lnTo>
                    <a:pt x="5632" y="1"/>
                  </a:lnTo>
                  <a:lnTo>
                    <a:pt x="5468" y="28"/>
                  </a:lnTo>
                  <a:lnTo>
                    <a:pt x="5414" y="83"/>
                  </a:lnTo>
                  <a:lnTo>
                    <a:pt x="5332" y="138"/>
                  </a:lnTo>
                  <a:lnTo>
                    <a:pt x="3746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7" y="2133"/>
                  </a:lnTo>
                  <a:lnTo>
                    <a:pt x="3035" y="2161"/>
                  </a:lnTo>
                  <a:lnTo>
                    <a:pt x="2817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7" y="1832"/>
                  </a:lnTo>
                  <a:lnTo>
                    <a:pt x="739" y="138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554005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4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06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08" y="547"/>
                  </a:lnTo>
                  <a:lnTo>
                    <a:pt x="3336" y="383"/>
                  </a:lnTo>
                  <a:lnTo>
                    <a:pt x="3308" y="247"/>
                  </a:lnTo>
                  <a:lnTo>
                    <a:pt x="3254" y="165"/>
                  </a:lnTo>
                  <a:lnTo>
                    <a:pt x="3199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898" y="1"/>
                  </a:lnTo>
                  <a:lnTo>
                    <a:pt x="2762" y="28"/>
                  </a:lnTo>
                  <a:lnTo>
                    <a:pt x="2680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5505875" y="2363375"/>
              <a:ext cx="151750" cy="75200"/>
            </a:xfrm>
            <a:custGeom>
              <a:avLst/>
              <a:gdLst/>
              <a:ahLst/>
              <a:cxnLst/>
              <a:rect l="l" t="t" r="r" b="b"/>
              <a:pathLst>
                <a:path w="6070" h="3008" extrusionOk="0">
                  <a:moveTo>
                    <a:pt x="2844" y="1"/>
                  </a:moveTo>
                  <a:lnTo>
                    <a:pt x="2680" y="55"/>
                  </a:lnTo>
                  <a:lnTo>
                    <a:pt x="2489" y="83"/>
                  </a:lnTo>
                  <a:lnTo>
                    <a:pt x="2325" y="165"/>
                  </a:lnTo>
                  <a:lnTo>
                    <a:pt x="2160" y="247"/>
                  </a:lnTo>
                  <a:lnTo>
                    <a:pt x="1996" y="329"/>
                  </a:lnTo>
                  <a:lnTo>
                    <a:pt x="1860" y="438"/>
                  </a:lnTo>
                  <a:lnTo>
                    <a:pt x="1723" y="575"/>
                  </a:lnTo>
                  <a:lnTo>
                    <a:pt x="110" y="2297"/>
                  </a:lnTo>
                  <a:lnTo>
                    <a:pt x="83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56" y="2762"/>
                  </a:lnTo>
                  <a:lnTo>
                    <a:pt x="83" y="2816"/>
                  </a:lnTo>
                  <a:lnTo>
                    <a:pt x="138" y="2871"/>
                  </a:lnTo>
                  <a:lnTo>
                    <a:pt x="220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602" y="2953"/>
                  </a:lnTo>
                  <a:lnTo>
                    <a:pt x="657" y="2926"/>
                  </a:lnTo>
                  <a:lnTo>
                    <a:pt x="739" y="2871"/>
                  </a:lnTo>
                  <a:lnTo>
                    <a:pt x="2325" y="1149"/>
                  </a:lnTo>
                  <a:lnTo>
                    <a:pt x="2489" y="1012"/>
                  </a:lnTo>
                  <a:lnTo>
                    <a:pt x="2653" y="903"/>
                  </a:lnTo>
                  <a:lnTo>
                    <a:pt x="2844" y="848"/>
                  </a:lnTo>
                  <a:lnTo>
                    <a:pt x="3035" y="821"/>
                  </a:lnTo>
                  <a:lnTo>
                    <a:pt x="3254" y="848"/>
                  </a:lnTo>
                  <a:lnTo>
                    <a:pt x="3445" y="903"/>
                  </a:lnTo>
                  <a:lnTo>
                    <a:pt x="3609" y="1012"/>
                  </a:lnTo>
                  <a:lnTo>
                    <a:pt x="3773" y="1149"/>
                  </a:lnTo>
                  <a:lnTo>
                    <a:pt x="5332" y="2871"/>
                  </a:lnTo>
                  <a:lnTo>
                    <a:pt x="5414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96" y="2980"/>
                  </a:lnTo>
                  <a:lnTo>
                    <a:pt x="5933" y="2898"/>
                  </a:lnTo>
                  <a:lnTo>
                    <a:pt x="5988" y="2816"/>
                  </a:lnTo>
                  <a:lnTo>
                    <a:pt x="6015" y="2762"/>
                  </a:lnTo>
                  <a:lnTo>
                    <a:pt x="6070" y="2598"/>
                  </a:lnTo>
                  <a:lnTo>
                    <a:pt x="6042" y="2434"/>
                  </a:lnTo>
                  <a:lnTo>
                    <a:pt x="5988" y="2379"/>
                  </a:lnTo>
                  <a:lnTo>
                    <a:pt x="5960" y="2297"/>
                  </a:lnTo>
                  <a:lnTo>
                    <a:pt x="4375" y="575"/>
                  </a:lnTo>
                  <a:lnTo>
                    <a:pt x="4238" y="465"/>
                  </a:lnTo>
                  <a:lnTo>
                    <a:pt x="4101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609" y="83"/>
                  </a:lnTo>
                  <a:lnTo>
                    <a:pt x="3418" y="55"/>
                  </a:lnTo>
                  <a:lnTo>
                    <a:pt x="3227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554005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28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11" y="2023"/>
                  </a:lnTo>
                  <a:lnTo>
                    <a:pt x="575" y="1968"/>
                  </a:lnTo>
                  <a:lnTo>
                    <a:pt x="657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680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62" y="1996"/>
                  </a:lnTo>
                  <a:lnTo>
                    <a:pt x="3199" y="1914"/>
                  </a:lnTo>
                  <a:lnTo>
                    <a:pt x="3254" y="1832"/>
                  </a:lnTo>
                  <a:lnTo>
                    <a:pt x="3308" y="1777"/>
                  </a:lnTo>
                  <a:lnTo>
                    <a:pt x="3336" y="1613"/>
                  </a:lnTo>
                  <a:lnTo>
                    <a:pt x="3308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5503825" y="2314850"/>
              <a:ext cx="44450" cy="90925"/>
            </a:xfrm>
            <a:custGeom>
              <a:avLst/>
              <a:gdLst/>
              <a:ahLst/>
              <a:cxnLst/>
              <a:rect l="l" t="t" r="r" b="b"/>
              <a:pathLst>
                <a:path w="1778" h="3637" extrusionOk="0">
                  <a:moveTo>
                    <a:pt x="1" y="1"/>
                  </a:moveTo>
                  <a:lnTo>
                    <a:pt x="1" y="766"/>
                  </a:lnTo>
                  <a:lnTo>
                    <a:pt x="1040" y="1805"/>
                  </a:lnTo>
                  <a:lnTo>
                    <a:pt x="1" y="2844"/>
                  </a:lnTo>
                  <a:lnTo>
                    <a:pt x="1" y="3636"/>
                  </a:lnTo>
                  <a:lnTo>
                    <a:pt x="110" y="3609"/>
                  </a:lnTo>
                  <a:lnTo>
                    <a:pt x="192" y="3554"/>
                  </a:lnTo>
                  <a:lnTo>
                    <a:pt x="1696" y="2024"/>
                  </a:lnTo>
                  <a:lnTo>
                    <a:pt x="1778" y="1942"/>
                  </a:lnTo>
                  <a:lnTo>
                    <a:pt x="1778" y="1805"/>
                  </a:lnTo>
                  <a:lnTo>
                    <a:pt x="1778" y="1696"/>
                  </a:lnTo>
                  <a:lnTo>
                    <a:pt x="1696" y="1586"/>
                  </a:lnTo>
                  <a:lnTo>
                    <a:pt x="192" y="83"/>
                  </a:lnTo>
                  <a:lnTo>
                    <a:pt x="110" y="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5503825" y="2346300"/>
              <a:ext cx="13025" cy="28025"/>
            </a:xfrm>
            <a:custGeom>
              <a:avLst/>
              <a:gdLst/>
              <a:ahLst/>
              <a:cxnLst/>
              <a:rect l="l" t="t" r="r" b="b"/>
              <a:pathLst>
                <a:path w="521" h="1121" extrusionOk="0">
                  <a:moveTo>
                    <a:pt x="1" y="0"/>
                  </a:moveTo>
                  <a:lnTo>
                    <a:pt x="1" y="1121"/>
                  </a:lnTo>
                  <a:lnTo>
                    <a:pt x="110" y="1094"/>
                  </a:lnTo>
                  <a:lnTo>
                    <a:pt x="192" y="1012"/>
                  </a:lnTo>
                  <a:lnTo>
                    <a:pt x="438" y="766"/>
                  </a:lnTo>
                  <a:lnTo>
                    <a:pt x="493" y="684"/>
                  </a:lnTo>
                  <a:lnTo>
                    <a:pt x="520" y="547"/>
                  </a:lnTo>
                  <a:lnTo>
                    <a:pt x="493" y="438"/>
                  </a:lnTo>
                  <a:lnTo>
                    <a:pt x="438" y="328"/>
                  </a:lnTo>
                  <a:lnTo>
                    <a:pt x="192" y="82"/>
                  </a:lnTo>
                  <a:lnTo>
                    <a:pt x="11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5613875" y="2314850"/>
              <a:ext cx="90900" cy="90925"/>
            </a:xfrm>
            <a:custGeom>
              <a:avLst/>
              <a:gdLst/>
              <a:ahLst/>
              <a:cxnLst/>
              <a:rect l="l" t="t" r="r" b="b"/>
              <a:pathLst>
                <a:path w="3636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38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5" y="28"/>
                  </a:lnTo>
                  <a:lnTo>
                    <a:pt x="1613" y="83"/>
                  </a:lnTo>
                  <a:lnTo>
                    <a:pt x="82" y="1586"/>
                  </a:lnTo>
                  <a:lnTo>
                    <a:pt x="27" y="1696"/>
                  </a:lnTo>
                  <a:lnTo>
                    <a:pt x="0" y="1805"/>
                  </a:lnTo>
                  <a:lnTo>
                    <a:pt x="27" y="1942"/>
                  </a:lnTo>
                  <a:lnTo>
                    <a:pt x="82" y="2024"/>
                  </a:lnTo>
                  <a:lnTo>
                    <a:pt x="1613" y="3554"/>
                  </a:lnTo>
                  <a:lnTo>
                    <a:pt x="1695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09" y="1942"/>
                  </a:lnTo>
                  <a:lnTo>
                    <a:pt x="3636" y="1805"/>
                  </a:lnTo>
                  <a:lnTo>
                    <a:pt x="3609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564530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5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5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5661700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69" y="2653"/>
                  </a:lnTo>
                  <a:lnTo>
                    <a:pt x="2106" y="2762"/>
                  </a:lnTo>
                  <a:lnTo>
                    <a:pt x="2270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882" y="2762"/>
                  </a:lnTo>
                  <a:lnTo>
                    <a:pt x="4046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3" y="684"/>
                  </a:lnTo>
                  <a:lnTo>
                    <a:pt x="5987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5987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41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2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8" y="2161"/>
                  </a:lnTo>
                  <a:lnTo>
                    <a:pt x="2789" y="2133"/>
                  </a:lnTo>
                  <a:lnTo>
                    <a:pt x="2625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569520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27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3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2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35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6" y="83"/>
                  </a:lnTo>
                  <a:lnTo>
                    <a:pt x="2624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5661700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1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1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8" y="903"/>
                  </a:lnTo>
                  <a:lnTo>
                    <a:pt x="3582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5987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7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11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569520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7" y="1449"/>
                  </a:lnTo>
                  <a:lnTo>
                    <a:pt x="0" y="1613"/>
                  </a:lnTo>
                  <a:lnTo>
                    <a:pt x="27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4" y="1968"/>
                  </a:lnTo>
                  <a:lnTo>
                    <a:pt x="656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4" y="1886"/>
                  </a:lnTo>
                  <a:lnTo>
                    <a:pt x="2706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35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69" y="246"/>
                  </a:lnTo>
                  <a:lnTo>
                    <a:pt x="2132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5768325" y="2314850"/>
              <a:ext cx="90900" cy="90925"/>
            </a:xfrm>
            <a:custGeom>
              <a:avLst/>
              <a:gdLst/>
              <a:ahLst/>
              <a:cxnLst/>
              <a:rect l="l" t="t" r="r" b="b"/>
              <a:pathLst>
                <a:path w="3636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5" y="28"/>
                  </a:lnTo>
                  <a:lnTo>
                    <a:pt x="1613" y="83"/>
                  </a:lnTo>
                  <a:lnTo>
                    <a:pt x="82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82" y="2024"/>
                  </a:lnTo>
                  <a:lnTo>
                    <a:pt x="1613" y="3554"/>
                  </a:lnTo>
                  <a:lnTo>
                    <a:pt x="1695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36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579975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5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5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581275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7" y="1"/>
                  </a:moveTo>
                  <a:lnTo>
                    <a:pt x="273" y="28"/>
                  </a:lnTo>
                  <a:lnTo>
                    <a:pt x="191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7" y="247"/>
                  </a:lnTo>
                  <a:lnTo>
                    <a:pt x="0" y="384"/>
                  </a:lnTo>
                  <a:lnTo>
                    <a:pt x="27" y="548"/>
                  </a:lnTo>
                  <a:lnTo>
                    <a:pt x="55" y="630"/>
                  </a:lnTo>
                  <a:lnTo>
                    <a:pt x="109" y="684"/>
                  </a:lnTo>
                  <a:lnTo>
                    <a:pt x="1695" y="2407"/>
                  </a:lnTo>
                  <a:lnTo>
                    <a:pt x="1804" y="2543"/>
                  </a:lnTo>
                  <a:lnTo>
                    <a:pt x="1968" y="2653"/>
                  </a:lnTo>
                  <a:lnTo>
                    <a:pt x="2105" y="2762"/>
                  </a:lnTo>
                  <a:lnTo>
                    <a:pt x="2296" y="2844"/>
                  </a:lnTo>
                  <a:lnTo>
                    <a:pt x="2460" y="2899"/>
                  </a:lnTo>
                  <a:lnTo>
                    <a:pt x="2624" y="2953"/>
                  </a:lnTo>
                  <a:lnTo>
                    <a:pt x="2816" y="2981"/>
                  </a:lnTo>
                  <a:lnTo>
                    <a:pt x="3198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5" y="2844"/>
                  </a:lnTo>
                  <a:lnTo>
                    <a:pt x="3909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1" y="384"/>
                  </a:lnTo>
                  <a:lnTo>
                    <a:pt x="6014" y="247"/>
                  </a:lnTo>
                  <a:lnTo>
                    <a:pt x="5959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67" y="28"/>
                  </a:lnTo>
                  <a:lnTo>
                    <a:pt x="5385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226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4" y="2078"/>
                  </a:lnTo>
                  <a:lnTo>
                    <a:pt x="2433" y="1969"/>
                  </a:lnTo>
                  <a:lnTo>
                    <a:pt x="2296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584622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55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1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4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39" y="137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581275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6" y="165"/>
                  </a:lnTo>
                  <a:lnTo>
                    <a:pt x="2132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09" y="2297"/>
                  </a:lnTo>
                  <a:lnTo>
                    <a:pt x="55" y="2352"/>
                  </a:lnTo>
                  <a:lnTo>
                    <a:pt x="27" y="2434"/>
                  </a:lnTo>
                  <a:lnTo>
                    <a:pt x="0" y="2598"/>
                  </a:lnTo>
                  <a:lnTo>
                    <a:pt x="27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1" y="2926"/>
                  </a:lnTo>
                  <a:lnTo>
                    <a:pt x="273" y="2980"/>
                  </a:lnTo>
                  <a:lnTo>
                    <a:pt x="437" y="2980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0" y="1012"/>
                  </a:lnTo>
                  <a:lnTo>
                    <a:pt x="2652" y="903"/>
                  </a:lnTo>
                  <a:lnTo>
                    <a:pt x="2843" y="848"/>
                  </a:lnTo>
                  <a:lnTo>
                    <a:pt x="3034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608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5" y="2926"/>
                  </a:lnTo>
                  <a:lnTo>
                    <a:pt x="5467" y="2953"/>
                  </a:lnTo>
                  <a:lnTo>
                    <a:pt x="5549" y="2980"/>
                  </a:lnTo>
                  <a:lnTo>
                    <a:pt x="5631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59" y="2816"/>
                  </a:lnTo>
                  <a:lnTo>
                    <a:pt x="6014" y="2762"/>
                  </a:lnTo>
                  <a:lnTo>
                    <a:pt x="6041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3" y="329"/>
                  </a:lnTo>
                  <a:lnTo>
                    <a:pt x="3909" y="247"/>
                  </a:lnTo>
                  <a:lnTo>
                    <a:pt x="3745" y="165"/>
                  </a:lnTo>
                  <a:lnTo>
                    <a:pt x="3581" y="83"/>
                  </a:lnTo>
                  <a:lnTo>
                    <a:pt x="3417" y="55"/>
                  </a:lnTo>
                  <a:lnTo>
                    <a:pt x="3226" y="28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584622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1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55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7" y="1941"/>
                  </a:lnTo>
                  <a:lnTo>
                    <a:pt x="739" y="1886"/>
                  </a:lnTo>
                  <a:lnTo>
                    <a:pt x="1695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89" y="1968"/>
                  </a:lnTo>
                  <a:lnTo>
                    <a:pt x="2844" y="1996"/>
                  </a:lnTo>
                  <a:lnTo>
                    <a:pt x="2953" y="2023"/>
                  </a:lnTo>
                  <a:lnTo>
                    <a:pt x="3090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6" y="1449"/>
                  </a:lnTo>
                  <a:lnTo>
                    <a:pt x="3308" y="1394"/>
                  </a:lnTo>
                  <a:lnTo>
                    <a:pt x="3254" y="1312"/>
                  </a:lnTo>
                  <a:lnTo>
                    <a:pt x="2269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5968550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11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10" y="110"/>
                  </a:lnTo>
                  <a:lnTo>
                    <a:pt x="55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1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42" y="2653"/>
                  </a:lnTo>
                  <a:lnTo>
                    <a:pt x="2106" y="2762"/>
                  </a:lnTo>
                  <a:lnTo>
                    <a:pt x="2270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5" y="2899"/>
                  </a:lnTo>
                  <a:lnTo>
                    <a:pt x="3719" y="2844"/>
                  </a:lnTo>
                  <a:lnTo>
                    <a:pt x="3883" y="2762"/>
                  </a:lnTo>
                  <a:lnTo>
                    <a:pt x="4047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3" y="684"/>
                  </a:lnTo>
                  <a:lnTo>
                    <a:pt x="5960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5988" y="247"/>
                  </a:lnTo>
                  <a:lnTo>
                    <a:pt x="5960" y="165"/>
                  </a:lnTo>
                  <a:lnTo>
                    <a:pt x="5906" y="110"/>
                  </a:lnTo>
                  <a:lnTo>
                    <a:pt x="5824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41" y="28"/>
                  </a:lnTo>
                  <a:lnTo>
                    <a:pt x="5386" y="83"/>
                  </a:lnTo>
                  <a:lnTo>
                    <a:pt x="5304" y="138"/>
                  </a:lnTo>
                  <a:lnTo>
                    <a:pt x="3719" y="1832"/>
                  </a:lnTo>
                  <a:lnTo>
                    <a:pt x="3555" y="1969"/>
                  </a:lnTo>
                  <a:lnTo>
                    <a:pt x="3391" y="2078"/>
                  </a:lnTo>
                  <a:lnTo>
                    <a:pt x="3199" y="2133"/>
                  </a:lnTo>
                  <a:lnTo>
                    <a:pt x="3008" y="2161"/>
                  </a:lnTo>
                  <a:lnTo>
                    <a:pt x="2789" y="2133"/>
                  </a:lnTo>
                  <a:lnTo>
                    <a:pt x="2598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2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00205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3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05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08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679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5968550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61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1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55" y="2816"/>
                  </a:lnTo>
                  <a:lnTo>
                    <a:pt x="110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1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2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7" y="848"/>
                  </a:lnTo>
                  <a:lnTo>
                    <a:pt x="3418" y="903"/>
                  </a:lnTo>
                  <a:lnTo>
                    <a:pt x="3582" y="1012"/>
                  </a:lnTo>
                  <a:lnTo>
                    <a:pt x="3746" y="1149"/>
                  </a:lnTo>
                  <a:lnTo>
                    <a:pt x="5304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23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6" y="2898"/>
                  </a:lnTo>
                  <a:lnTo>
                    <a:pt x="5960" y="2816"/>
                  </a:lnTo>
                  <a:lnTo>
                    <a:pt x="5988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8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11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391" y="55"/>
                  </a:lnTo>
                  <a:lnTo>
                    <a:pt x="3199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00205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0" y="1613"/>
                  </a:lnTo>
                  <a:lnTo>
                    <a:pt x="28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4" y="1968"/>
                  </a:lnTo>
                  <a:lnTo>
                    <a:pt x="656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679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89" y="1996"/>
                  </a:lnTo>
                  <a:lnTo>
                    <a:pt x="3199" y="1914"/>
                  </a:lnTo>
                  <a:lnTo>
                    <a:pt x="3253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08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193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4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5147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8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8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67" y="684"/>
                  </a:lnTo>
                  <a:lnTo>
                    <a:pt x="1094" y="547"/>
                  </a:lnTo>
                  <a:lnTo>
                    <a:pt x="1067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75850" y="2314850"/>
              <a:ext cx="90925" cy="90925"/>
            </a:xfrm>
            <a:custGeom>
              <a:avLst/>
              <a:gdLst/>
              <a:ahLst/>
              <a:cxnLst/>
              <a:rect l="l" t="t" r="r" b="b"/>
              <a:pathLst>
                <a:path w="3637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6" y="28"/>
                  </a:lnTo>
                  <a:lnTo>
                    <a:pt x="1614" y="83"/>
                  </a:lnTo>
                  <a:lnTo>
                    <a:pt x="83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83" y="2024"/>
                  </a:lnTo>
                  <a:lnTo>
                    <a:pt x="1614" y="3554"/>
                  </a:lnTo>
                  <a:lnTo>
                    <a:pt x="1696" y="3609"/>
                  </a:lnTo>
                  <a:lnTo>
                    <a:pt x="1832" y="3636"/>
                  </a:lnTo>
                  <a:lnTo>
                    <a:pt x="1942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36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2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107300" y="2346300"/>
              <a:ext cx="28025" cy="28025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74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7" y="438"/>
                  </a:lnTo>
                  <a:lnTo>
                    <a:pt x="0" y="547"/>
                  </a:lnTo>
                  <a:lnTo>
                    <a:pt x="27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4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12370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4" y="2543"/>
                  </a:lnTo>
                  <a:lnTo>
                    <a:pt x="1968" y="2653"/>
                  </a:lnTo>
                  <a:lnTo>
                    <a:pt x="2105" y="2762"/>
                  </a:lnTo>
                  <a:lnTo>
                    <a:pt x="2269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909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19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6014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33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157175" y="2284100"/>
              <a:ext cx="84100" cy="50600"/>
            </a:xfrm>
            <a:custGeom>
              <a:avLst/>
              <a:gdLst/>
              <a:ahLst/>
              <a:cxnLst/>
              <a:rect l="l" t="t" r="r" b="b"/>
              <a:pathLst>
                <a:path w="3364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55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1" y="1859"/>
                  </a:lnTo>
                  <a:lnTo>
                    <a:pt x="1368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4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39" y="137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2370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2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28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581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4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3" y="329"/>
                  </a:lnTo>
                  <a:lnTo>
                    <a:pt x="3909" y="247"/>
                  </a:lnTo>
                  <a:lnTo>
                    <a:pt x="3745" y="165"/>
                  </a:lnTo>
                  <a:lnTo>
                    <a:pt x="3581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57175" y="2390725"/>
              <a:ext cx="84100" cy="50575"/>
            </a:xfrm>
            <a:custGeom>
              <a:avLst/>
              <a:gdLst/>
              <a:ahLst/>
              <a:cxnLst/>
              <a:rect l="l" t="t" r="r" b="b"/>
              <a:pathLst>
                <a:path w="3364" h="2023" extrusionOk="0">
                  <a:moveTo>
                    <a:pt x="1532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122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55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7" y="1941"/>
                  </a:lnTo>
                  <a:lnTo>
                    <a:pt x="711" y="1886"/>
                  </a:lnTo>
                  <a:lnTo>
                    <a:pt x="1696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90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6" y="1449"/>
                  </a:lnTo>
                  <a:lnTo>
                    <a:pt x="3281" y="1394"/>
                  </a:lnTo>
                  <a:lnTo>
                    <a:pt x="3254" y="1312"/>
                  </a:lnTo>
                  <a:lnTo>
                    <a:pt x="2270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23030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4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4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2" y="3609"/>
                  </a:lnTo>
                  <a:lnTo>
                    <a:pt x="2051" y="3554"/>
                  </a:lnTo>
                  <a:lnTo>
                    <a:pt x="3555" y="2024"/>
                  </a:lnTo>
                  <a:lnTo>
                    <a:pt x="3637" y="1942"/>
                  </a:lnTo>
                  <a:lnTo>
                    <a:pt x="3664" y="1805"/>
                  </a:lnTo>
                  <a:lnTo>
                    <a:pt x="3637" y="1696"/>
                  </a:lnTo>
                  <a:lnTo>
                    <a:pt x="3555" y="1586"/>
                  </a:lnTo>
                  <a:lnTo>
                    <a:pt x="2051" y="83"/>
                  </a:lnTo>
                  <a:lnTo>
                    <a:pt x="1942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26175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4" y="0"/>
                  </a:moveTo>
                  <a:lnTo>
                    <a:pt x="465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0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65" y="1094"/>
                  </a:lnTo>
                  <a:lnTo>
                    <a:pt x="574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74725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52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7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6015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6" y="2133"/>
                  </a:lnTo>
                  <a:lnTo>
                    <a:pt x="3008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30822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3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3"/>
                  </a:lnTo>
                  <a:lnTo>
                    <a:pt x="27" y="547"/>
                  </a:lnTo>
                  <a:lnTo>
                    <a:pt x="82" y="629"/>
                  </a:lnTo>
                  <a:lnTo>
                    <a:pt x="109" y="684"/>
                  </a:lnTo>
                  <a:lnTo>
                    <a:pt x="1094" y="1750"/>
                  </a:lnTo>
                  <a:lnTo>
                    <a:pt x="1230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2" y="1859"/>
                  </a:lnTo>
                  <a:lnTo>
                    <a:pt x="2242" y="1750"/>
                  </a:lnTo>
                  <a:lnTo>
                    <a:pt x="3253" y="684"/>
                  </a:lnTo>
                  <a:lnTo>
                    <a:pt x="3308" y="629"/>
                  </a:lnTo>
                  <a:lnTo>
                    <a:pt x="3335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71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6" y="83"/>
                  </a:lnTo>
                  <a:lnTo>
                    <a:pt x="2652" y="137"/>
                  </a:lnTo>
                  <a:lnTo>
                    <a:pt x="1668" y="1149"/>
                  </a:lnTo>
                  <a:lnTo>
                    <a:pt x="738" y="137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74725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324" y="165"/>
                  </a:lnTo>
                  <a:lnTo>
                    <a:pt x="2133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723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44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8" y="903"/>
                  </a:lnTo>
                  <a:lnTo>
                    <a:pt x="3609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5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7" y="2379"/>
                  </a:lnTo>
                  <a:lnTo>
                    <a:pt x="5933" y="2297"/>
                  </a:lnTo>
                  <a:lnTo>
                    <a:pt x="4374" y="575"/>
                  </a:lnTo>
                  <a:lnTo>
                    <a:pt x="4238" y="465"/>
                  </a:lnTo>
                  <a:lnTo>
                    <a:pt x="4074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582" y="83"/>
                  </a:lnTo>
                  <a:lnTo>
                    <a:pt x="3418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30822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09" y="1312"/>
                  </a:lnTo>
                  <a:lnTo>
                    <a:pt x="82" y="1394"/>
                  </a:lnTo>
                  <a:lnTo>
                    <a:pt x="27" y="1449"/>
                  </a:lnTo>
                  <a:lnTo>
                    <a:pt x="0" y="1613"/>
                  </a:lnTo>
                  <a:lnTo>
                    <a:pt x="55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3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6" y="1941"/>
                  </a:lnTo>
                  <a:lnTo>
                    <a:pt x="738" y="1886"/>
                  </a:lnTo>
                  <a:lnTo>
                    <a:pt x="1695" y="848"/>
                  </a:lnTo>
                  <a:lnTo>
                    <a:pt x="2652" y="1886"/>
                  </a:lnTo>
                  <a:lnTo>
                    <a:pt x="2706" y="1941"/>
                  </a:lnTo>
                  <a:lnTo>
                    <a:pt x="2788" y="1968"/>
                  </a:lnTo>
                  <a:lnTo>
                    <a:pt x="2870" y="1996"/>
                  </a:lnTo>
                  <a:lnTo>
                    <a:pt x="2952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5" y="1449"/>
                  </a:lnTo>
                  <a:lnTo>
                    <a:pt x="3308" y="1394"/>
                  </a:lnTo>
                  <a:lnTo>
                    <a:pt x="3253" y="1312"/>
                  </a:lnTo>
                  <a:lnTo>
                    <a:pt x="2269" y="246"/>
                  </a:lnTo>
                  <a:lnTo>
                    <a:pt x="2132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43055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10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69" y="2653"/>
                  </a:lnTo>
                  <a:lnTo>
                    <a:pt x="2105" y="2762"/>
                  </a:lnTo>
                  <a:lnTo>
                    <a:pt x="2269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882" y="2762"/>
                  </a:lnTo>
                  <a:lnTo>
                    <a:pt x="4046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5987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40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7" y="2161"/>
                  </a:lnTo>
                  <a:lnTo>
                    <a:pt x="2789" y="2133"/>
                  </a:lnTo>
                  <a:lnTo>
                    <a:pt x="2625" y="2078"/>
                  </a:lnTo>
                  <a:lnTo>
                    <a:pt x="2433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464025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6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4" y="1859"/>
                  </a:lnTo>
                  <a:lnTo>
                    <a:pt x="1368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27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36" y="383"/>
                  </a:lnTo>
                  <a:lnTo>
                    <a:pt x="3309" y="247"/>
                  </a:lnTo>
                  <a:lnTo>
                    <a:pt x="3281" y="165"/>
                  </a:lnTo>
                  <a:lnTo>
                    <a:pt x="3227" y="110"/>
                  </a:lnTo>
                  <a:lnTo>
                    <a:pt x="3145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2" y="137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43055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61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28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0" y="3008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581" y="1012"/>
                  </a:lnTo>
                  <a:lnTo>
                    <a:pt x="3746" y="1149"/>
                  </a:lnTo>
                  <a:lnTo>
                    <a:pt x="5304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5987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1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464025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32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6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28" y="1777"/>
                  </a:lnTo>
                  <a:lnTo>
                    <a:pt x="83" y="1832"/>
                  </a:lnTo>
                  <a:lnTo>
                    <a:pt x="138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5" y="1968"/>
                  </a:lnTo>
                  <a:lnTo>
                    <a:pt x="657" y="1941"/>
                  </a:lnTo>
                  <a:lnTo>
                    <a:pt x="712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90" y="1996"/>
                  </a:lnTo>
                  <a:lnTo>
                    <a:pt x="3227" y="1914"/>
                  </a:lnTo>
                  <a:lnTo>
                    <a:pt x="3281" y="1832"/>
                  </a:lnTo>
                  <a:lnTo>
                    <a:pt x="3309" y="1777"/>
                  </a:lnTo>
                  <a:lnTo>
                    <a:pt x="3336" y="1613"/>
                  </a:lnTo>
                  <a:lnTo>
                    <a:pt x="3336" y="1449"/>
                  </a:lnTo>
                  <a:lnTo>
                    <a:pt x="3281" y="1394"/>
                  </a:lnTo>
                  <a:lnTo>
                    <a:pt x="3227" y="1312"/>
                  </a:lnTo>
                  <a:lnTo>
                    <a:pt x="2270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813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2" y="28"/>
                  </a:lnTo>
                  <a:lnTo>
                    <a:pt x="1613" y="83"/>
                  </a:lnTo>
                  <a:lnTo>
                    <a:pt x="109" y="1586"/>
                  </a:lnTo>
                  <a:lnTo>
                    <a:pt x="27" y="1696"/>
                  </a:lnTo>
                  <a:lnTo>
                    <a:pt x="0" y="1805"/>
                  </a:lnTo>
                  <a:lnTo>
                    <a:pt x="27" y="1942"/>
                  </a:lnTo>
                  <a:lnTo>
                    <a:pt x="109" y="2024"/>
                  </a:lnTo>
                  <a:lnTo>
                    <a:pt x="1613" y="3554"/>
                  </a:lnTo>
                  <a:lnTo>
                    <a:pt x="1722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3450" y="2346300"/>
              <a:ext cx="27375" cy="28025"/>
            </a:xfrm>
            <a:custGeom>
              <a:avLst/>
              <a:gdLst/>
              <a:ahLst/>
              <a:cxnLst/>
              <a:rect l="l" t="t" r="r" b="b"/>
              <a:pathLst>
                <a:path w="1095" h="1121" extrusionOk="0">
                  <a:moveTo>
                    <a:pt x="548" y="0"/>
                  </a:moveTo>
                  <a:lnTo>
                    <a:pt x="438" y="28"/>
                  </a:lnTo>
                  <a:lnTo>
                    <a:pt x="329" y="82"/>
                  </a:lnTo>
                  <a:lnTo>
                    <a:pt x="83" y="328"/>
                  </a:lnTo>
                  <a:lnTo>
                    <a:pt x="1" y="438"/>
                  </a:lnTo>
                  <a:lnTo>
                    <a:pt x="1" y="547"/>
                  </a:lnTo>
                  <a:lnTo>
                    <a:pt x="1" y="684"/>
                  </a:lnTo>
                  <a:lnTo>
                    <a:pt x="83" y="766"/>
                  </a:lnTo>
                  <a:lnTo>
                    <a:pt x="329" y="1012"/>
                  </a:lnTo>
                  <a:lnTo>
                    <a:pt x="438" y="1094"/>
                  </a:lnTo>
                  <a:lnTo>
                    <a:pt x="548" y="1121"/>
                  </a:lnTo>
                  <a:lnTo>
                    <a:pt x="657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94" y="684"/>
                  </a:lnTo>
                  <a:lnTo>
                    <a:pt x="1094" y="547"/>
                  </a:lnTo>
                  <a:lnTo>
                    <a:pt x="1094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7" y="2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5378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2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2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56997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7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7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66" y="684"/>
                  </a:lnTo>
                  <a:lnTo>
                    <a:pt x="1094" y="547"/>
                  </a:lnTo>
                  <a:lnTo>
                    <a:pt x="1066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585675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1" y="2953"/>
                  </a:lnTo>
                  <a:lnTo>
                    <a:pt x="3555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47" y="2653"/>
                  </a:lnTo>
                  <a:lnTo>
                    <a:pt x="4211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8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6015" y="247"/>
                  </a:lnTo>
                  <a:lnTo>
                    <a:pt x="5960" y="165"/>
                  </a:lnTo>
                  <a:lnTo>
                    <a:pt x="5906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9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7" y="2133"/>
                  </a:lnTo>
                  <a:lnTo>
                    <a:pt x="3008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2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61917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0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3" y="684"/>
                  </a:lnTo>
                  <a:lnTo>
                    <a:pt x="3308" y="629"/>
                  </a:lnTo>
                  <a:lnTo>
                    <a:pt x="3335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7" y="83"/>
                  </a:lnTo>
                  <a:lnTo>
                    <a:pt x="2652" y="137"/>
                  </a:lnTo>
                  <a:lnTo>
                    <a:pt x="1668" y="1149"/>
                  </a:lnTo>
                  <a:lnTo>
                    <a:pt x="738" y="137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6585675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8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3008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2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7" y="848"/>
                  </a:lnTo>
                  <a:lnTo>
                    <a:pt x="3418" y="903"/>
                  </a:lnTo>
                  <a:lnTo>
                    <a:pt x="3609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6" y="2898"/>
                  </a:lnTo>
                  <a:lnTo>
                    <a:pt x="5960" y="2816"/>
                  </a:lnTo>
                  <a:lnTo>
                    <a:pt x="6015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8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38" y="465"/>
                  </a:lnTo>
                  <a:lnTo>
                    <a:pt x="4074" y="329"/>
                  </a:lnTo>
                  <a:lnTo>
                    <a:pt x="3937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418" y="55"/>
                  </a:lnTo>
                  <a:lnTo>
                    <a:pt x="3227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661917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82" y="1394"/>
                  </a:lnTo>
                  <a:lnTo>
                    <a:pt x="28" y="1449"/>
                  </a:lnTo>
                  <a:lnTo>
                    <a:pt x="0" y="1613"/>
                  </a:lnTo>
                  <a:lnTo>
                    <a:pt x="55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6" y="1941"/>
                  </a:lnTo>
                  <a:lnTo>
                    <a:pt x="738" y="1886"/>
                  </a:lnTo>
                  <a:lnTo>
                    <a:pt x="1695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89" y="1968"/>
                  </a:lnTo>
                  <a:lnTo>
                    <a:pt x="2871" y="1996"/>
                  </a:lnTo>
                  <a:lnTo>
                    <a:pt x="2953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5" y="1449"/>
                  </a:lnTo>
                  <a:lnTo>
                    <a:pt x="3308" y="1394"/>
                  </a:lnTo>
                  <a:lnTo>
                    <a:pt x="3253" y="1312"/>
                  </a:lnTo>
                  <a:lnTo>
                    <a:pt x="2269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69230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72442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8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8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94" y="684"/>
                  </a:lnTo>
                  <a:lnTo>
                    <a:pt x="1094" y="547"/>
                  </a:lnTo>
                  <a:lnTo>
                    <a:pt x="1094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736725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5" y="2407"/>
                  </a:lnTo>
                  <a:lnTo>
                    <a:pt x="1832" y="2543"/>
                  </a:lnTo>
                  <a:lnTo>
                    <a:pt x="1968" y="2653"/>
                  </a:lnTo>
                  <a:lnTo>
                    <a:pt x="2132" y="2762"/>
                  </a:lnTo>
                  <a:lnTo>
                    <a:pt x="2296" y="2844"/>
                  </a:lnTo>
                  <a:lnTo>
                    <a:pt x="2461" y="2899"/>
                  </a:lnTo>
                  <a:lnTo>
                    <a:pt x="2652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5" y="2844"/>
                  </a:lnTo>
                  <a:lnTo>
                    <a:pt x="3909" y="2762"/>
                  </a:lnTo>
                  <a:lnTo>
                    <a:pt x="4073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6014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32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45" y="1832"/>
                  </a:lnTo>
                  <a:lnTo>
                    <a:pt x="3581" y="1969"/>
                  </a:lnTo>
                  <a:lnTo>
                    <a:pt x="3417" y="2078"/>
                  </a:lnTo>
                  <a:lnTo>
                    <a:pt x="3226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6" y="1832"/>
                  </a:lnTo>
                  <a:lnTo>
                    <a:pt x="738" y="138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77090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10" y="1"/>
                  </a:moveTo>
                  <a:lnTo>
                    <a:pt x="273" y="28"/>
                  </a:lnTo>
                  <a:lnTo>
                    <a:pt x="191" y="55"/>
                  </a:lnTo>
                  <a:lnTo>
                    <a:pt x="109" y="110"/>
                  </a:lnTo>
                  <a:lnTo>
                    <a:pt x="55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0" y="547"/>
                  </a:lnTo>
                  <a:lnTo>
                    <a:pt x="55" y="629"/>
                  </a:lnTo>
                  <a:lnTo>
                    <a:pt x="109" y="684"/>
                  </a:lnTo>
                  <a:lnTo>
                    <a:pt x="1066" y="1750"/>
                  </a:lnTo>
                  <a:lnTo>
                    <a:pt x="1203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40" y="2023"/>
                  </a:lnTo>
                  <a:lnTo>
                    <a:pt x="1668" y="2023"/>
                  </a:lnTo>
                  <a:lnTo>
                    <a:pt x="1804" y="1996"/>
                  </a:lnTo>
                  <a:lnTo>
                    <a:pt x="1968" y="1941"/>
                  </a:lnTo>
                  <a:lnTo>
                    <a:pt x="2105" y="1859"/>
                  </a:lnTo>
                  <a:lnTo>
                    <a:pt x="2214" y="1750"/>
                  </a:lnTo>
                  <a:lnTo>
                    <a:pt x="3226" y="684"/>
                  </a:lnTo>
                  <a:lnTo>
                    <a:pt x="3280" y="629"/>
                  </a:lnTo>
                  <a:lnTo>
                    <a:pt x="3308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53" y="165"/>
                  </a:lnTo>
                  <a:lnTo>
                    <a:pt x="3198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898" y="1"/>
                  </a:lnTo>
                  <a:lnTo>
                    <a:pt x="2761" y="28"/>
                  </a:lnTo>
                  <a:lnTo>
                    <a:pt x="2679" y="83"/>
                  </a:lnTo>
                  <a:lnTo>
                    <a:pt x="2624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736725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79" y="55"/>
                  </a:lnTo>
                  <a:lnTo>
                    <a:pt x="2488" y="83"/>
                  </a:lnTo>
                  <a:lnTo>
                    <a:pt x="2324" y="165"/>
                  </a:lnTo>
                  <a:lnTo>
                    <a:pt x="2160" y="247"/>
                  </a:lnTo>
                  <a:lnTo>
                    <a:pt x="1996" y="329"/>
                  </a:lnTo>
                  <a:lnTo>
                    <a:pt x="1859" y="438"/>
                  </a:lnTo>
                  <a:lnTo>
                    <a:pt x="1722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55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3008"/>
                  </a:lnTo>
                  <a:lnTo>
                    <a:pt x="602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43" y="848"/>
                  </a:lnTo>
                  <a:lnTo>
                    <a:pt x="3035" y="821"/>
                  </a:lnTo>
                  <a:lnTo>
                    <a:pt x="3253" y="848"/>
                  </a:lnTo>
                  <a:lnTo>
                    <a:pt x="3417" y="903"/>
                  </a:lnTo>
                  <a:lnTo>
                    <a:pt x="3609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96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4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74" y="575"/>
                  </a:lnTo>
                  <a:lnTo>
                    <a:pt x="4237" y="465"/>
                  </a:lnTo>
                  <a:lnTo>
                    <a:pt x="4073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581" y="83"/>
                  </a:lnTo>
                  <a:lnTo>
                    <a:pt x="3417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77090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40" y="55"/>
                  </a:lnTo>
                  <a:lnTo>
                    <a:pt x="1203" y="137"/>
                  </a:lnTo>
                  <a:lnTo>
                    <a:pt x="1094" y="246"/>
                  </a:lnTo>
                  <a:lnTo>
                    <a:pt x="109" y="1312"/>
                  </a:lnTo>
                  <a:lnTo>
                    <a:pt x="55" y="1394"/>
                  </a:lnTo>
                  <a:lnTo>
                    <a:pt x="0" y="1449"/>
                  </a:lnTo>
                  <a:lnTo>
                    <a:pt x="0" y="1613"/>
                  </a:lnTo>
                  <a:lnTo>
                    <a:pt x="27" y="1777"/>
                  </a:lnTo>
                  <a:lnTo>
                    <a:pt x="55" y="1832"/>
                  </a:lnTo>
                  <a:lnTo>
                    <a:pt x="109" y="1914"/>
                  </a:lnTo>
                  <a:lnTo>
                    <a:pt x="191" y="1941"/>
                  </a:lnTo>
                  <a:lnTo>
                    <a:pt x="246" y="1996"/>
                  </a:lnTo>
                  <a:lnTo>
                    <a:pt x="410" y="2023"/>
                  </a:lnTo>
                  <a:lnTo>
                    <a:pt x="574" y="1968"/>
                  </a:lnTo>
                  <a:lnTo>
                    <a:pt x="629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4" y="1886"/>
                  </a:lnTo>
                  <a:lnTo>
                    <a:pt x="2679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62" y="1996"/>
                  </a:lnTo>
                  <a:lnTo>
                    <a:pt x="3198" y="1914"/>
                  </a:lnTo>
                  <a:lnTo>
                    <a:pt x="3253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08" y="1449"/>
                  </a:lnTo>
                  <a:lnTo>
                    <a:pt x="3280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2" y="137"/>
                  </a:lnTo>
                  <a:lnTo>
                    <a:pt x="1968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844025" y="2314850"/>
              <a:ext cx="44425" cy="90925"/>
            </a:xfrm>
            <a:custGeom>
              <a:avLst/>
              <a:gdLst/>
              <a:ahLst/>
              <a:cxnLst/>
              <a:rect l="l" t="t" r="r" b="b"/>
              <a:pathLst>
                <a:path w="1777" h="3637" extrusionOk="0">
                  <a:moveTo>
                    <a:pt x="1777" y="1"/>
                  </a:moveTo>
                  <a:lnTo>
                    <a:pt x="1668" y="28"/>
                  </a:lnTo>
                  <a:lnTo>
                    <a:pt x="1586" y="83"/>
                  </a:lnTo>
                  <a:lnTo>
                    <a:pt x="82" y="1586"/>
                  </a:lnTo>
                  <a:lnTo>
                    <a:pt x="0" y="1696"/>
                  </a:lnTo>
                  <a:lnTo>
                    <a:pt x="0" y="1805"/>
                  </a:lnTo>
                  <a:lnTo>
                    <a:pt x="0" y="1942"/>
                  </a:lnTo>
                  <a:lnTo>
                    <a:pt x="82" y="2024"/>
                  </a:lnTo>
                  <a:lnTo>
                    <a:pt x="1586" y="3554"/>
                  </a:lnTo>
                  <a:lnTo>
                    <a:pt x="1668" y="3609"/>
                  </a:lnTo>
                  <a:lnTo>
                    <a:pt x="1777" y="3636"/>
                  </a:lnTo>
                  <a:lnTo>
                    <a:pt x="1777" y="2871"/>
                  </a:lnTo>
                  <a:lnTo>
                    <a:pt x="738" y="1805"/>
                  </a:lnTo>
                  <a:lnTo>
                    <a:pt x="1777" y="76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875450" y="2346300"/>
              <a:ext cx="13000" cy="28025"/>
            </a:xfrm>
            <a:custGeom>
              <a:avLst/>
              <a:gdLst/>
              <a:ahLst/>
              <a:cxnLst/>
              <a:rect l="l" t="t" r="r" b="b"/>
              <a:pathLst>
                <a:path w="520" h="1121" extrusionOk="0">
                  <a:moveTo>
                    <a:pt x="520" y="0"/>
                  </a:moveTo>
                  <a:lnTo>
                    <a:pt x="411" y="28"/>
                  </a:lnTo>
                  <a:lnTo>
                    <a:pt x="329" y="82"/>
                  </a:lnTo>
                  <a:lnTo>
                    <a:pt x="83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83" y="766"/>
                  </a:lnTo>
                  <a:lnTo>
                    <a:pt x="329" y="1012"/>
                  </a:lnTo>
                  <a:lnTo>
                    <a:pt x="411" y="1094"/>
                  </a:lnTo>
                  <a:lnTo>
                    <a:pt x="520" y="112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7">
    <p:spTree>
      <p:nvGrpSpPr>
        <p:cNvPr id="1" name="Shape 6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" name="Google Shape;6737;p28"/>
          <p:cNvSpPr txBox="1">
            <a:spLocks noGrp="1"/>
          </p:cNvSpPr>
          <p:nvPr>
            <p:ph type="title"/>
          </p:nvPr>
        </p:nvSpPr>
        <p:spPr>
          <a:xfrm>
            <a:off x="2353350" y="877725"/>
            <a:ext cx="4437300" cy="11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6738" name="Google Shape;6738;p28"/>
          <p:cNvSpPr txBox="1">
            <a:spLocks noGrp="1"/>
          </p:cNvSpPr>
          <p:nvPr>
            <p:ph type="subTitle" idx="1"/>
          </p:nvPr>
        </p:nvSpPr>
        <p:spPr>
          <a:xfrm>
            <a:off x="1835100" y="2127750"/>
            <a:ext cx="54738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39" name="Google Shape;6739;p28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6740" name="Google Shape;6740;p28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2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2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2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2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2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2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2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2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2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2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29" name="Google Shape;6929;p28"/>
          <p:cNvSpPr txBox="1"/>
          <p:nvPr/>
        </p:nvSpPr>
        <p:spPr>
          <a:xfrm>
            <a:off x="2546300" y="3579027"/>
            <a:ext cx="40608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lang="en" sz="900" b="1">
                <a:solidFill>
                  <a:srgbClr val="FFFFFF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9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930" name="Google Shape;6930;p28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6931" name="Google Shape;6931;p2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4" name="Google Shape;6934;p28"/>
          <p:cNvGrpSpPr/>
          <p:nvPr/>
        </p:nvGrpSpPr>
        <p:grpSpPr>
          <a:xfrm rot="583800">
            <a:off x="7556820" y="3801479"/>
            <a:ext cx="319599" cy="277985"/>
            <a:chOff x="5127250" y="2384025"/>
            <a:chExt cx="597500" cy="519700"/>
          </a:xfrm>
        </p:grpSpPr>
        <p:sp>
          <p:nvSpPr>
            <p:cNvPr id="6935" name="Google Shape;6935;p2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8" name="Google Shape;6938;p28"/>
          <p:cNvSpPr/>
          <p:nvPr/>
        </p:nvSpPr>
        <p:spPr>
          <a:xfrm flipH="1">
            <a:off x="7253875" y="8952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9" name="Google Shape;6939;p28"/>
          <p:cNvSpPr/>
          <p:nvPr/>
        </p:nvSpPr>
        <p:spPr>
          <a:xfrm flipH="1">
            <a:off x="561125" y="25379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0" name="Google Shape;6940;p28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1" name="Google Shape;6941;p28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6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3" name="Google Shape;6943;p29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6944" name="Google Shape;6944;p29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9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9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9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9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9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9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9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9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9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9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9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9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9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9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9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9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9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9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9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9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9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9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9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9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9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9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9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9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9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9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9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9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9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9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9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9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9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9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9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9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9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9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9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9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29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29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29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29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29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29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9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9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9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9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9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9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9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9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9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9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9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9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9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9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9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9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9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9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9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9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9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9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9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9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9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9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9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9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9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9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9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9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9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9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9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9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9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29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29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9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29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29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29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29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29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29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29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29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29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29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29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29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29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29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29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29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29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29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29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29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29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29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29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29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29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29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29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29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29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29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29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29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29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29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29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29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29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29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29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29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29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29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29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29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29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29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29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29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29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29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29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29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29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29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29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29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29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29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29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29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29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29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29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29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29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29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29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29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29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29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29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29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29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29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29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29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29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29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29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29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29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29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29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29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29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29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29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29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29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29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29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29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29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29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29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29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29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29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3" name="Google Shape;7133;p29"/>
          <p:cNvGrpSpPr/>
          <p:nvPr/>
        </p:nvGrpSpPr>
        <p:grpSpPr>
          <a:xfrm rot="583800">
            <a:off x="8341770" y="4303429"/>
            <a:ext cx="319599" cy="277985"/>
            <a:chOff x="5127250" y="2384025"/>
            <a:chExt cx="597500" cy="519700"/>
          </a:xfrm>
        </p:grpSpPr>
        <p:sp>
          <p:nvSpPr>
            <p:cNvPr id="7134" name="Google Shape;7134;p29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29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29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7" name="Google Shape;7137;p29"/>
          <p:cNvSpPr/>
          <p:nvPr/>
        </p:nvSpPr>
        <p:spPr>
          <a:xfrm flipH="1">
            <a:off x="7656675" y="5370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38" name="Google Shape;7138;p29"/>
          <p:cNvGrpSpPr/>
          <p:nvPr/>
        </p:nvGrpSpPr>
        <p:grpSpPr>
          <a:xfrm rot="1367482">
            <a:off x="7205295" y="2920653"/>
            <a:ext cx="4927443" cy="446638"/>
            <a:chOff x="3473475" y="1411150"/>
            <a:chExt cx="3905025" cy="354000"/>
          </a:xfrm>
        </p:grpSpPr>
        <p:sp>
          <p:nvSpPr>
            <p:cNvPr id="7139" name="Google Shape;7139;p29"/>
            <p:cNvSpPr/>
            <p:nvPr/>
          </p:nvSpPr>
          <p:spPr>
            <a:xfrm>
              <a:off x="417580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5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29"/>
            <p:cNvSpPr/>
            <p:nvPr/>
          </p:nvSpPr>
          <p:spPr>
            <a:xfrm>
              <a:off x="417580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29"/>
            <p:cNvSpPr/>
            <p:nvPr/>
          </p:nvSpPr>
          <p:spPr>
            <a:xfrm>
              <a:off x="4175800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29"/>
            <p:cNvSpPr/>
            <p:nvPr/>
          </p:nvSpPr>
          <p:spPr>
            <a:xfrm>
              <a:off x="4175800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4" y="3653"/>
                  </a:lnTo>
                  <a:lnTo>
                    <a:pt x="16594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29"/>
            <p:cNvSpPr/>
            <p:nvPr/>
          </p:nvSpPr>
          <p:spPr>
            <a:xfrm>
              <a:off x="4486925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29"/>
            <p:cNvSpPr/>
            <p:nvPr/>
          </p:nvSpPr>
          <p:spPr>
            <a:xfrm>
              <a:off x="4486925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216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29"/>
            <p:cNvSpPr/>
            <p:nvPr/>
          </p:nvSpPr>
          <p:spPr>
            <a:xfrm>
              <a:off x="47980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1905" y="0"/>
                  </a:moveTo>
                  <a:lnTo>
                    <a:pt x="11319" y="45"/>
                  </a:lnTo>
                  <a:lnTo>
                    <a:pt x="10823" y="136"/>
                  </a:lnTo>
                  <a:lnTo>
                    <a:pt x="10281" y="226"/>
                  </a:lnTo>
                  <a:lnTo>
                    <a:pt x="9831" y="316"/>
                  </a:lnTo>
                  <a:lnTo>
                    <a:pt x="9380" y="496"/>
                  </a:lnTo>
                  <a:lnTo>
                    <a:pt x="8929" y="677"/>
                  </a:lnTo>
                  <a:lnTo>
                    <a:pt x="8523" y="857"/>
                  </a:lnTo>
                  <a:lnTo>
                    <a:pt x="8162" y="1083"/>
                  </a:lnTo>
                  <a:lnTo>
                    <a:pt x="7756" y="1308"/>
                  </a:lnTo>
                  <a:lnTo>
                    <a:pt x="7396" y="1579"/>
                  </a:lnTo>
                  <a:lnTo>
                    <a:pt x="7080" y="1894"/>
                  </a:lnTo>
                  <a:lnTo>
                    <a:pt x="6449" y="2526"/>
                  </a:lnTo>
                  <a:lnTo>
                    <a:pt x="5817" y="3292"/>
                  </a:lnTo>
                  <a:lnTo>
                    <a:pt x="4825" y="4645"/>
                  </a:lnTo>
                  <a:lnTo>
                    <a:pt x="4194" y="5411"/>
                  </a:lnTo>
                  <a:lnTo>
                    <a:pt x="3518" y="6178"/>
                  </a:lnTo>
                  <a:lnTo>
                    <a:pt x="2931" y="6809"/>
                  </a:lnTo>
                  <a:lnTo>
                    <a:pt x="2345" y="7350"/>
                  </a:lnTo>
                  <a:lnTo>
                    <a:pt x="1759" y="7801"/>
                  </a:lnTo>
                  <a:lnTo>
                    <a:pt x="1308" y="8162"/>
                  </a:lnTo>
                  <a:lnTo>
                    <a:pt x="857" y="8433"/>
                  </a:lnTo>
                  <a:lnTo>
                    <a:pt x="496" y="8613"/>
                  </a:lnTo>
                  <a:lnTo>
                    <a:pt x="226" y="8748"/>
                  </a:lnTo>
                  <a:lnTo>
                    <a:pt x="0" y="8793"/>
                  </a:lnTo>
                  <a:lnTo>
                    <a:pt x="0" y="10777"/>
                  </a:lnTo>
                  <a:lnTo>
                    <a:pt x="0" y="10913"/>
                  </a:lnTo>
                  <a:lnTo>
                    <a:pt x="542" y="10913"/>
                  </a:lnTo>
                  <a:lnTo>
                    <a:pt x="1083" y="10777"/>
                  </a:lnTo>
                  <a:lnTo>
                    <a:pt x="1759" y="10597"/>
                  </a:lnTo>
                  <a:lnTo>
                    <a:pt x="2165" y="10417"/>
                  </a:lnTo>
                  <a:lnTo>
                    <a:pt x="2571" y="10236"/>
                  </a:lnTo>
                  <a:lnTo>
                    <a:pt x="2977" y="10011"/>
                  </a:lnTo>
                  <a:lnTo>
                    <a:pt x="3382" y="9695"/>
                  </a:lnTo>
                  <a:lnTo>
                    <a:pt x="3833" y="9334"/>
                  </a:lnTo>
                  <a:lnTo>
                    <a:pt x="4284" y="8929"/>
                  </a:lnTo>
                  <a:lnTo>
                    <a:pt x="4735" y="8433"/>
                  </a:lnTo>
                  <a:lnTo>
                    <a:pt x="5141" y="7891"/>
                  </a:lnTo>
                  <a:lnTo>
                    <a:pt x="5502" y="7486"/>
                  </a:lnTo>
                  <a:lnTo>
                    <a:pt x="5817" y="7080"/>
                  </a:lnTo>
                  <a:lnTo>
                    <a:pt x="6404" y="6449"/>
                  </a:lnTo>
                  <a:lnTo>
                    <a:pt x="6945" y="5907"/>
                  </a:lnTo>
                  <a:lnTo>
                    <a:pt x="7486" y="5276"/>
                  </a:lnTo>
                  <a:lnTo>
                    <a:pt x="8027" y="4600"/>
                  </a:lnTo>
                  <a:lnTo>
                    <a:pt x="8568" y="4014"/>
                  </a:lnTo>
                  <a:lnTo>
                    <a:pt x="9154" y="3472"/>
                  </a:lnTo>
                  <a:lnTo>
                    <a:pt x="9740" y="3067"/>
                  </a:lnTo>
                  <a:lnTo>
                    <a:pt x="10327" y="2751"/>
                  </a:lnTo>
                  <a:lnTo>
                    <a:pt x="11003" y="2526"/>
                  </a:lnTo>
                  <a:lnTo>
                    <a:pt x="11724" y="2390"/>
                  </a:lnTo>
                  <a:lnTo>
                    <a:pt x="12446" y="2345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29"/>
            <p:cNvSpPr/>
            <p:nvPr/>
          </p:nvSpPr>
          <p:spPr>
            <a:xfrm>
              <a:off x="47980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2446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68" y="181"/>
                  </a:lnTo>
                  <a:lnTo>
                    <a:pt x="10417" y="316"/>
                  </a:lnTo>
                  <a:lnTo>
                    <a:pt x="9966" y="452"/>
                  </a:lnTo>
                  <a:lnTo>
                    <a:pt x="9605" y="677"/>
                  </a:lnTo>
                  <a:lnTo>
                    <a:pt x="9199" y="857"/>
                  </a:lnTo>
                  <a:lnTo>
                    <a:pt x="8884" y="1128"/>
                  </a:lnTo>
                  <a:lnTo>
                    <a:pt x="8523" y="1399"/>
                  </a:lnTo>
                  <a:lnTo>
                    <a:pt x="8207" y="1669"/>
                  </a:lnTo>
                  <a:lnTo>
                    <a:pt x="7621" y="2300"/>
                  </a:lnTo>
                  <a:lnTo>
                    <a:pt x="7080" y="3022"/>
                  </a:lnTo>
                  <a:lnTo>
                    <a:pt x="6494" y="3788"/>
                  </a:lnTo>
                  <a:lnTo>
                    <a:pt x="5457" y="5141"/>
                  </a:lnTo>
                  <a:lnTo>
                    <a:pt x="4870" y="5908"/>
                  </a:lnTo>
                  <a:lnTo>
                    <a:pt x="4194" y="6674"/>
                  </a:lnTo>
                  <a:lnTo>
                    <a:pt x="3878" y="6990"/>
                  </a:lnTo>
                  <a:lnTo>
                    <a:pt x="3563" y="7306"/>
                  </a:lnTo>
                  <a:lnTo>
                    <a:pt x="2886" y="7757"/>
                  </a:lnTo>
                  <a:lnTo>
                    <a:pt x="2255" y="8162"/>
                  </a:lnTo>
                  <a:lnTo>
                    <a:pt x="1624" y="8433"/>
                  </a:lnTo>
                  <a:lnTo>
                    <a:pt x="1083" y="8613"/>
                  </a:lnTo>
                  <a:lnTo>
                    <a:pt x="587" y="8703"/>
                  </a:lnTo>
                  <a:lnTo>
                    <a:pt x="0" y="8794"/>
                  </a:lnTo>
                  <a:lnTo>
                    <a:pt x="0" y="10823"/>
                  </a:lnTo>
                  <a:lnTo>
                    <a:pt x="0" y="10913"/>
                  </a:lnTo>
                  <a:lnTo>
                    <a:pt x="632" y="10868"/>
                  </a:lnTo>
                  <a:lnTo>
                    <a:pt x="1218" y="10733"/>
                  </a:lnTo>
                  <a:lnTo>
                    <a:pt x="1984" y="10507"/>
                  </a:lnTo>
                  <a:lnTo>
                    <a:pt x="2886" y="10146"/>
                  </a:lnTo>
                  <a:lnTo>
                    <a:pt x="3337" y="9921"/>
                  </a:lnTo>
                  <a:lnTo>
                    <a:pt x="3833" y="9650"/>
                  </a:lnTo>
                  <a:lnTo>
                    <a:pt x="4329" y="9335"/>
                  </a:lnTo>
                  <a:lnTo>
                    <a:pt x="4780" y="8974"/>
                  </a:lnTo>
                  <a:lnTo>
                    <a:pt x="5276" y="8568"/>
                  </a:lnTo>
                  <a:lnTo>
                    <a:pt x="5727" y="8117"/>
                  </a:lnTo>
                  <a:lnTo>
                    <a:pt x="6449" y="7261"/>
                  </a:lnTo>
                  <a:lnTo>
                    <a:pt x="7125" y="6494"/>
                  </a:lnTo>
                  <a:lnTo>
                    <a:pt x="8207" y="5051"/>
                  </a:lnTo>
                  <a:lnTo>
                    <a:pt x="8703" y="4330"/>
                  </a:lnTo>
                  <a:lnTo>
                    <a:pt x="9199" y="3743"/>
                  </a:lnTo>
                  <a:lnTo>
                    <a:pt x="9650" y="3247"/>
                  </a:lnTo>
                  <a:lnTo>
                    <a:pt x="10101" y="2841"/>
                  </a:lnTo>
                  <a:lnTo>
                    <a:pt x="10552" y="2526"/>
                  </a:lnTo>
                  <a:lnTo>
                    <a:pt x="10823" y="2391"/>
                  </a:lnTo>
                  <a:lnTo>
                    <a:pt x="11093" y="2300"/>
                  </a:lnTo>
                  <a:lnTo>
                    <a:pt x="11724" y="2165"/>
                  </a:lnTo>
                  <a:lnTo>
                    <a:pt x="12446" y="2120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29"/>
            <p:cNvSpPr/>
            <p:nvPr/>
          </p:nvSpPr>
          <p:spPr>
            <a:xfrm>
              <a:off x="4798075" y="1430325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0" y="0"/>
                  </a:moveTo>
                  <a:lnTo>
                    <a:pt x="0" y="2345"/>
                  </a:lnTo>
                  <a:lnTo>
                    <a:pt x="767" y="2390"/>
                  </a:lnTo>
                  <a:lnTo>
                    <a:pt x="1488" y="2526"/>
                  </a:lnTo>
                  <a:lnTo>
                    <a:pt x="2120" y="2751"/>
                  </a:lnTo>
                  <a:lnTo>
                    <a:pt x="2751" y="3067"/>
                  </a:lnTo>
                  <a:lnTo>
                    <a:pt x="3337" y="3472"/>
                  </a:lnTo>
                  <a:lnTo>
                    <a:pt x="3923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02" y="5907"/>
                  </a:lnTo>
                  <a:lnTo>
                    <a:pt x="6088" y="6449"/>
                  </a:lnTo>
                  <a:lnTo>
                    <a:pt x="6674" y="7080"/>
                  </a:lnTo>
                  <a:lnTo>
                    <a:pt x="6990" y="7486"/>
                  </a:lnTo>
                  <a:lnTo>
                    <a:pt x="7305" y="7891"/>
                  </a:lnTo>
                  <a:lnTo>
                    <a:pt x="7756" y="8433"/>
                  </a:lnTo>
                  <a:lnTo>
                    <a:pt x="8207" y="8929"/>
                  </a:lnTo>
                  <a:lnTo>
                    <a:pt x="8658" y="9334"/>
                  </a:lnTo>
                  <a:lnTo>
                    <a:pt x="9064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687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987" y="10913"/>
                  </a:lnTo>
                  <a:lnTo>
                    <a:pt x="13528" y="10777"/>
                  </a:lnTo>
                  <a:lnTo>
                    <a:pt x="14205" y="10597"/>
                  </a:lnTo>
                  <a:lnTo>
                    <a:pt x="14610" y="10417"/>
                  </a:lnTo>
                  <a:lnTo>
                    <a:pt x="15016" y="10236"/>
                  </a:lnTo>
                  <a:lnTo>
                    <a:pt x="15422" y="10011"/>
                  </a:lnTo>
                  <a:lnTo>
                    <a:pt x="15873" y="9695"/>
                  </a:lnTo>
                  <a:lnTo>
                    <a:pt x="16279" y="9334"/>
                  </a:lnTo>
                  <a:lnTo>
                    <a:pt x="16730" y="8929"/>
                  </a:lnTo>
                  <a:lnTo>
                    <a:pt x="17181" y="8433"/>
                  </a:lnTo>
                  <a:lnTo>
                    <a:pt x="17632" y="7891"/>
                  </a:lnTo>
                  <a:lnTo>
                    <a:pt x="17947" y="7486"/>
                  </a:lnTo>
                  <a:lnTo>
                    <a:pt x="18263" y="7080"/>
                  </a:lnTo>
                  <a:lnTo>
                    <a:pt x="18849" y="6449"/>
                  </a:lnTo>
                  <a:lnTo>
                    <a:pt x="19435" y="5907"/>
                  </a:lnTo>
                  <a:lnTo>
                    <a:pt x="19931" y="5276"/>
                  </a:lnTo>
                  <a:lnTo>
                    <a:pt x="20472" y="4600"/>
                  </a:lnTo>
                  <a:lnTo>
                    <a:pt x="21013" y="4014"/>
                  </a:lnTo>
                  <a:lnTo>
                    <a:pt x="21600" y="3472"/>
                  </a:lnTo>
                  <a:lnTo>
                    <a:pt x="22186" y="3067"/>
                  </a:lnTo>
                  <a:lnTo>
                    <a:pt x="22817" y="2751"/>
                  </a:lnTo>
                  <a:lnTo>
                    <a:pt x="23448" y="2526"/>
                  </a:lnTo>
                  <a:lnTo>
                    <a:pt x="24170" y="2390"/>
                  </a:lnTo>
                  <a:lnTo>
                    <a:pt x="24936" y="2345"/>
                  </a:lnTo>
                  <a:lnTo>
                    <a:pt x="24936" y="0"/>
                  </a:lnTo>
                  <a:lnTo>
                    <a:pt x="24350" y="0"/>
                  </a:lnTo>
                  <a:lnTo>
                    <a:pt x="23764" y="45"/>
                  </a:lnTo>
                  <a:lnTo>
                    <a:pt x="23268" y="136"/>
                  </a:lnTo>
                  <a:lnTo>
                    <a:pt x="22772" y="226"/>
                  </a:lnTo>
                  <a:lnTo>
                    <a:pt x="22276" y="316"/>
                  </a:lnTo>
                  <a:lnTo>
                    <a:pt x="21825" y="496"/>
                  </a:lnTo>
                  <a:lnTo>
                    <a:pt x="21419" y="677"/>
                  </a:lnTo>
                  <a:lnTo>
                    <a:pt x="21013" y="857"/>
                  </a:lnTo>
                  <a:lnTo>
                    <a:pt x="20608" y="1083"/>
                  </a:lnTo>
                  <a:lnTo>
                    <a:pt x="20247" y="1308"/>
                  </a:lnTo>
                  <a:lnTo>
                    <a:pt x="19886" y="1579"/>
                  </a:lnTo>
                  <a:lnTo>
                    <a:pt x="19525" y="1894"/>
                  </a:lnTo>
                  <a:lnTo>
                    <a:pt x="18894" y="2526"/>
                  </a:lnTo>
                  <a:lnTo>
                    <a:pt x="18308" y="3292"/>
                  </a:lnTo>
                  <a:lnTo>
                    <a:pt x="17271" y="4645"/>
                  </a:lnTo>
                  <a:lnTo>
                    <a:pt x="16685" y="5411"/>
                  </a:lnTo>
                  <a:lnTo>
                    <a:pt x="15963" y="6178"/>
                  </a:lnTo>
                  <a:lnTo>
                    <a:pt x="14881" y="7305"/>
                  </a:lnTo>
                  <a:lnTo>
                    <a:pt x="14475" y="7756"/>
                  </a:lnTo>
                  <a:lnTo>
                    <a:pt x="14069" y="8072"/>
                  </a:lnTo>
                  <a:lnTo>
                    <a:pt x="13663" y="8297"/>
                  </a:lnTo>
                  <a:lnTo>
                    <a:pt x="13303" y="8478"/>
                  </a:lnTo>
                  <a:lnTo>
                    <a:pt x="12897" y="8568"/>
                  </a:lnTo>
                  <a:lnTo>
                    <a:pt x="12446" y="8613"/>
                  </a:lnTo>
                  <a:lnTo>
                    <a:pt x="11995" y="8568"/>
                  </a:lnTo>
                  <a:lnTo>
                    <a:pt x="11589" y="8478"/>
                  </a:lnTo>
                  <a:lnTo>
                    <a:pt x="11183" y="8297"/>
                  </a:lnTo>
                  <a:lnTo>
                    <a:pt x="10823" y="8072"/>
                  </a:lnTo>
                  <a:lnTo>
                    <a:pt x="10462" y="7756"/>
                  </a:lnTo>
                  <a:lnTo>
                    <a:pt x="10011" y="7305"/>
                  </a:lnTo>
                  <a:lnTo>
                    <a:pt x="8974" y="6178"/>
                  </a:lnTo>
                  <a:lnTo>
                    <a:pt x="8252" y="5411"/>
                  </a:lnTo>
                  <a:lnTo>
                    <a:pt x="7666" y="4645"/>
                  </a:lnTo>
                  <a:lnTo>
                    <a:pt x="6629" y="3292"/>
                  </a:lnTo>
                  <a:lnTo>
                    <a:pt x="6043" y="2526"/>
                  </a:lnTo>
                  <a:lnTo>
                    <a:pt x="5411" y="1894"/>
                  </a:lnTo>
                  <a:lnTo>
                    <a:pt x="5051" y="1579"/>
                  </a:lnTo>
                  <a:lnTo>
                    <a:pt x="4690" y="1308"/>
                  </a:lnTo>
                  <a:lnTo>
                    <a:pt x="4329" y="1083"/>
                  </a:lnTo>
                  <a:lnTo>
                    <a:pt x="3923" y="857"/>
                  </a:lnTo>
                  <a:lnTo>
                    <a:pt x="3518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28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29"/>
            <p:cNvSpPr/>
            <p:nvPr/>
          </p:nvSpPr>
          <p:spPr>
            <a:xfrm>
              <a:off x="4798075" y="1483300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0" y="1"/>
                  </a:moveTo>
                  <a:lnTo>
                    <a:pt x="0" y="2120"/>
                  </a:lnTo>
                  <a:lnTo>
                    <a:pt x="767" y="2165"/>
                  </a:lnTo>
                  <a:lnTo>
                    <a:pt x="1353" y="2300"/>
                  </a:lnTo>
                  <a:lnTo>
                    <a:pt x="1669" y="2391"/>
                  </a:lnTo>
                  <a:lnTo>
                    <a:pt x="1894" y="2526"/>
                  </a:lnTo>
                  <a:lnTo>
                    <a:pt x="2390" y="2841"/>
                  </a:lnTo>
                  <a:lnTo>
                    <a:pt x="2841" y="3247"/>
                  </a:lnTo>
                  <a:lnTo>
                    <a:pt x="3292" y="3743"/>
                  </a:lnTo>
                  <a:lnTo>
                    <a:pt x="3788" y="4330"/>
                  </a:lnTo>
                  <a:lnTo>
                    <a:pt x="4284" y="5051"/>
                  </a:lnTo>
                  <a:lnTo>
                    <a:pt x="5366" y="6494"/>
                  </a:lnTo>
                  <a:lnTo>
                    <a:pt x="5998" y="7261"/>
                  </a:lnTo>
                  <a:lnTo>
                    <a:pt x="6719" y="8117"/>
                  </a:lnTo>
                  <a:lnTo>
                    <a:pt x="7170" y="8523"/>
                  </a:lnTo>
                  <a:lnTo>
                    <a:pt x="7621" y="8929"/>
                  </a:lnTo>
                  <a:lnTo>
                    <a:pt x="8072" y="9290"/>
                  </a:lnTo>
                  <a:lnTo>
                    <a:pt x="8523" y="9605"/>
                  </a:lnTo>
                  <a:lnTo>
                    <a:pt x="9019" y="9876"/>
                  </a:lnTo>
                  <a:lnTo>
                    <a:pt x="9470" y="10101"/>
                  </a:lnTo>
                  <a:lnTo>
                    <a:pt x="10327" y="10417"/>
                  </a:lnTo>
                  <a:lnTo>
                    <a:pt x="10868" y="10597"/>
                  </a:lnTo>
                  <a:lnTo>
                    <a:pt x="11409" y="10733"/>
                  </a:lnTo>
                  <a:lnTo>
                    <a:pt x="11950" y="10778"/>
                  </a:lnTo>
                  <a:lnTo>
                    <a:pt x="12491" y="10823"/>
                  </a:lnTo>
                  <a:lnTo>
                    <a:pt x="13077" y="10778"/>
                  </a:lnTo>
                  <a:lnTo>
                    <a:pt x="13618" y="10733"/>
                  </a:lnTo>
                  <a:lnTo>
                    <a:pt x="14159" y="10597"/>
                  </a:lnTo>
                  <a:lnTo>
                    <a:pt x="14701" y="10417"/>
                  </a:lnTo>
                  <a:lnTo>
                    <a:pt x="15557" y="10056"/>
                  </a:lnTo>
                  <a:lnTo>
                    <a:pt x="15963" y="9831"/>
                  </a:lnTo>
                  <a:lnTo>
                    <a:pt x="16414" y="9605"/>
                  </a:lnTo>
                  <a:lnTo>
                    <a:pt x="16865" y="9290"/>
                  </a:lnTo>
                  <a:lnTo>
                    <a:pt x="17316" y="8929"/>
                  </a:lnTo>
                  <a:lnTo>
                    <a:pt x="17767" y="8523"/>
                  </a:lnTo>
                  <a:lnTo>
                    <a:pt x="18218" y="8117"/>
                  </a:lnTo>
                  <a:lnTo>
                    <a:pt x="18939" y="7261"/>
                  </a:lnTo>
                  <a:lnTo>
                    <a:pt x="19570" y="6494"/>
                  </a:lnTo>
                  <a:lnTo>
                    <a:pt x="20653" y="5051"/>
                  </a:lnTo>
                  <a:lnTo>
                    <a:pt x="21149" y="4330"/>
                  </a:lnTo>
                  <a:lnTo>
                    <a:pt x="21645" y="3743"/>
                  </a:lnTo>
                  <a:lnTo>
                    <a:pt x="22096" y="3247"/>
                  </a:lnTo>
                  <a:lnTo>
                    <a:pt x="22547" y="2841"/>
                  </a:lnTo>
                  <a:lnTo>
                    <a:pt x="23043" y="2526"/>
                  </a:lnTo>
                  <a:lnTo>
                    <a:pt x="23268" y="2391"/>
                  </a:lnTo>
                  <a:lnTo>
                    <a:pt x="23584" y="2300"/>
                  </a:lnTo>
                  <a:lnTo>
                    <a:pt x="24170" y="2165"/>
                  </a:lnTo>
                  <a:lnTo>
                    <a:pt x="24936" y="2120"/>
                  </a:lnTo>
                  <a:lnTo>
                    <a:pt x="24936" y="1"/>
                  </a:lnTo>
                  <a:lnTo>
                    <a:pt x="24350" y="46"/>
                  </a:lnTo>
                  <a:lnTo>
                    <a:pt x="23809" y="91"/>
                  </a:lnTo>
                  <a:lnTo>
                    <a:pt x="23313" y="181"/>
                  </a:lnTo>
                  <a:lnTo>
                    <a:pt x="22862" y="316"/>
                  </a:lnTo>
                  <a:lnTo>
                    <a:pt x="22456" y="452"/>
                  </a:lnTo>
                  <a:lnTo>
                    <a:pt x="22051" y="677"/>
                  </a:lnTo>
                  <a:lnTo>
                    <a:pt x="21690" y="857"/>
                  </a:lnTo>
                  <a:lnTo>
                    <a:pt x="21329" y="1128"/>
                  </a:lnTo>
                  <a:lnTo>
                    <a:pt x="21013" y="1399"/>
                  </a:lnTo>
                  <a:lnTo>
                    <a:pt x="20698" y="1669"/>
                  </a:lnTo>
                  <a:lnTo>
                    <a:pt x="20112" y="2300"/>
                  </a:lnTo>
                  <a:lnTo>
                    <a:pt x="19525" y="3022"/>
                  </a:lnTo>
                  <a:lnTo>
                    <a:pt x="18939" y="3788"/>
                  </a:lnTo>
                  <a:lnTo>
                    <a:pt x="17947" y="5141"/>
                  </a:lnTo>
                  <a:lnTo>
                    <a:pt x="17316" y="5908"/>
                  </a:lnTo>
                  <a:lnTo>
                    <a:pt x="16639" y="6674"/>
                  </a:lnTo>
                  <a:lnTo>
                    <a:pt x="16594" y="6719"/>
                  </a:lnTo>
                  <a:lnTo>
                    <a:pt x="16143" y="7170"/>
                  </a:lnTo>
                  <a:lnTo>
                    <a:pt x="15693" y="7531"/>
                  </a:lnTo>
                  <a:lnTo>
                    <a:pt x="15197" y="7802"/>
                  </a:lnTo>
                  <a:lnTo>
                    <a:pt x="14701" y="8072"/>
                  </a:lnTo>
                  <a:lnTo>
                    <a:pt x="14159" y="8253"/>
                  </a:lnTo>
                  <a:lnTo>
                    <a:pt x="13573" y="8388"/>
                  </a:lnTo>
                  <a:lnTo>
                    <a:pt x="13032" y="8478"/>
                  </a:lnTo>
                  <a:lnTo>
                    <a:pt x="12446" y="8523"/>
                  </a:lnTo>
                  <a:lnTo>
                    <a:pt x="11905" y="8478"/>
                  </a:lnTo>
                  <a:lnTo>
                    <a:pt x="11364" y="8388"/>
                  </a:lnTo>
                  <a:lnTo>
                    <a:pt x="10777" y="8253"/>
                  </a:lnTo>
                  <a:lnTo>
                    <a:pt x="10236" y="8072"/>
                  </a:lnTo>
                  <a:lnTo>
                    <a:pt x="9740" y="7802"/>
                  </a:lnTo>
                  <a:lnTo>
                    <a:pt x="9244" y="7531"/>
                  </a:lnTo>
                  <a:lnTo>
                    <a:pt x="8793" y="7170"/>
                  </a:lnTo>
                  <a:lnTo>
                    <a:pt x="8343" y="6719"/>
                  </a:lnTo>
                  <a:lnTo>
                    <a:pt x="8297" y="6674"/>
                  </a:lnTo>
                  <a:lnTo>
                    <a:pt x="7621" y="5908"/>
                  </a:lnTo>
                  <a:lnTo>
                    <a:pt x="6990" y="5141"/>
                  </a:lnTo>
                  <a:lnTo>
                    <a:pt x="5998" y="3788"/>
                  </a:lnTo>
                  <a:lnTo>
                    <a:pt x="5411" y="3022"/>
                  </a:lnTo>
                  <a:lnTo>
                    <a:pt x="4825" y="2300"/>
                  </a:lnTo>
                  <a:lnTo>
                    <a:pt x="4239" y="1669"/>
                  </a:lnTo>
                  <a:lnTo>
                    <a:pt x="3923" y="1399"/>
                  </a:lnTo>
                  <a:lnTo>
                    <a:pt x="3608" y="1128"/>
                  </a:lnTo>
                  <a:lnTo>
                    <a:pt x="3247" y="857"/>
                  </a:lnTo>
                  <a:lnTo>
                    <a:pt x="2886" y="677"/>
                  </a:lnTo>
                  <a:lnTo>
                    <a:pt x="2480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29"/>
            <p:cNvSpPr/>
            <p:nvPr/>
          </p:nvSpPr>
          <p:spPr>
            <a:xfrm>
              <a:off x="5109200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0"/>
                  </a:moveTo>
                  <a:lnTo>
                    <a:pt x="1" y="2345"/>
                  </a:lnTo>
                  <a:lnTo>
                    <a:pt x="767" y="2390"/>
                  </a:lnTo>
                  <a:lnTo>
                    <a:pt x="1489" y="2526"/>
                  </a:lnTo>
                  <a:lnTo>
                    <a:pt x="2165" y="2751"/>
                  </a:lnTo>
                  <a:lnTo>
                    <a:pt x="2752" y="3067"/>
                  </a:lnTo>
                  <a:lnTo>
                    <a:pt x="3338" y="3472"/>
                  </a:lnTo>
                  <a:lnTo>
                    <a:pt x="3924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47" y="5907"/>
                  </a:lnTo>
                  <a:lnTo>
                    <a:pt x="6088" y="6449"/>
                  </a:lnTo>
                  <a:lnTo>
                    <a:pt x="6675" y="7080"/>
                  </a:lnTo>
                  <a:lnTo>
                    <a:pt x="6990" y="7486"/>
                  </a:lnTo>
                  <a:lnTo>
                    <a:pt x="7351" y="7891"/>
                  </a:lnTo>
                  <a:lnTo>
                    <a:pt x="7757" y="8433"/>
                  </a:lnTo>
                  <a:lnTo>
                    <a:pt x="8208" y="8929"/>
                  </a:lnTo>
                  <a:lnTo>
                    <a:pt x="8659" y="9334"/>
                  </a:lnTo>
                  <a:lnTo>
                    <a:pt x="9110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733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491" y="10913"/>
                  </a:lnTo>
                  <a:lnTo>
                    <a:pt x="12491" y="10777"/>
                  </a:lnTo>
                  <a:lnTo>
                    <a:pt x="12491" y="8793"/>
                  </a:lnTo>
                  <a:lnTo>
                    <a:pt x="12266" y="8748"/>
                  </a:lnTo>
                  <a:lnTo>
                    <a:pt x="11995" y="8613"/>
                  </a:lnTo>
                  <a:lnTo>
                    <a:pt x="11635" y="8433"/>
                  </a:lnTo>
                  <a:lnTo>
                    <a:pt x="11184" y="8162"/>
                  </a:lnTo>
                  <a:lnTo>
                    <a:pt x="10688" y="7801"/>
                  </a:lnTo>
                  <a:lnTo>
                    <a:pt x="10147" y="7350"/>
                  </a:lnTo>
                  <a:lnTo>
                    <a:pt x="9560" y="6809"/>
                  </a:lnTo>
                  <a:lnTo>
                    <a:pt x="8974" y="6178"/>
                  </a:lnTo>
                  <a:lnTo>
                    <a:pt x="8298" y="5411"/>
                  </a:lnTo>
                  <a:lnTo>
                    <a:pt x="7667" y="4645"/>
                  </a:lnTo>
                  <a:lnTo>
                    <a:pt x="6675" y="3292"/>
                  </a:lnTo>
                  <a:lnTo>
                    <a:pt x="6043" y="2526"/>
                  </a:lnTo>
                  <a:lnTo>
                    <a:pt x="5412" y="1894"/>
                  </a:lnTo>
                  <a:lnTo>
                    <a:pt x="5051" y="1579"/>
                  </a:lnTo>
                  <a:lnTo>
                    <a:pt x="4736" y="1308"/>
                  </a:lnTo>
                  <a:lnTo>
                    <a:pt x="4330" y="1083"/>
                  </a:lnTo>
                  <a:lnTo>
                    <a:pt x="3969" y="857"/>
                  </a:lnTo>
                  <a:lnTo>
                    <a:pt x="3563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73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29"/>
            <p:cNvSpPr/>
            <p:nvPr/>
          </p:nvSpPr>
          <p:spPr>
            <a:xfrm>
              <a:off x="5109200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1"/>
                  </a:moveTo>
                  <a:lnTo>
                    <a:pt x="1" y="2120"/>
                  </a:lnTo>
                  <a:lnTo>
                    <a:pt x="767" y="2165"/>
                  </a:lnTo>
                  <a:lnTo>
                    <a:pt x="1399" y="2300"/>
                  </a:lnTo>
                  <a:lnTo>
                    <a:pt x="1669" y="2391"/>
                  </a:lnTo>
                  <a:lnTo>
                    <a:pt x="1940" y="2526"/>
                  </a:lnTo>
                  <a:lnTo>
                    <a:pt x="2391" y="2841"/>
                  </a:lnTo>
                  <a:lnTo>
                    <a:pt x="2842" y="3247"/>
                  </a:lnTo>
                  <a:lnTo>
                    <a:pt x="3293" y="3743"/>
                  </a:lnTo>
                  <a:lnTo>
                    <a:pt x="3789" y="4330"/>
                  </a:lnTo>
                  <a:lnTo>
                    <a:pt x="4285" y="5051"/>
                  </a:lnTo>
                  <a:lnTo>
                    <a:pt x="5367" y="6494"/>
                  </a:lnTo>
                  <a:lnTo>
                    <a:pt x="5998" y="7261"/>
                  </a:lnTo>
                  <a:lnTo>
                    <a:pt x="6765" y="8117"/>
                  </a:lnTo>
                  <a:lnTo>
                    <a:pt x="7216" y="8568"/>
                  </a:lnTo>
                  <a:lnTo>
                    <a:pt x="7712" y="8974"/>
                  </a:lnTo>
                  <a:lnTo>
                    <a:pt x="8163" y="9335"/>
                  </a:lnTo>
                  <a:lnTo>
                    <a:pt x="8659" y="9650"/>
                  </a:lnTo>
                  <a:lnTo>
                    <a:pt x="9155" y="9921"/>
                  </a:lnTo>
                  <a:lnTo>
                    <a:pt x="9606" y="10146"/>
                  </a:lnTo>
                  <a:lnTo>
                    <a:pt x="10462" y="10507"/>
                  </a:lnTo>
                  <a:lnTo>
                    <a:pt x="11274" y="10733"/>
                  </a:lnTo>
                  <a:lnTo>
                    <a:pt x="11860" y="10868"/>
                  </a:lnTo>
                  <a:lnTo>
                    <a:pt x="12491" y="10913"/>
                  </a:lnTo>
                  <a:lnTo>
                    <a:pt x="12491" y="10823"/>
                  </a:lnTo>
                  <a:lnTo>
                    <a:pt x="12491" y="8794"/>
                  </a:lnTo>
                  <a:lnTo>
                    <a:pt x="11905" y="8703"/>
                  </a:lnTo>
                  <a:lnTo>
                    <a:pt x="11409" y="8613"/>
                  </a:lnTo>
                  <a:lnTo>
                    <a:pt x="10868" y="8433"/>
                  </a:lnTo>
                  <a:lnTo>
                    <a:pt x="10237" y="8162"/>
                  </a:lnTo>
                  <a:lnTo>
                    <a:pt x="9606" y="7757"/>
                  </a:lnTo>
                  <a:lnTo>
                    <a:pt x="8929" y="7306"/>
                  </a:lnTo>
                  <a:lnTo>
                    <a:pt x="8614" y="6990"/>
                  </a:lnTo>
                  <a:lnTo>
                    <a:pt x="8298" y="6674"/>
                  </a:lnTo>
                  <a:lnTo>
                    <a:pt x="7622" y="5908"/>
                  </a:lnTo>
                  <a:lnTo>
                    <a:pt x="7035" y="5141"/>
                  </a:lnTo>
                  <a:lnTo>
                    <a:pt x="5998" y="3788"/>
                  </a:lnTo>
                  <a:lnTo>
                    <a:pt x="5412" y="3022"/>
                  </a:lnTo>
                  <a:lnTo>
                    <a:pt x="4871" y="2300"/>
                  </a:lnTo>
                  <a:lnTo>
                    <a:pt x="4240" y="1669"/>
                  </a:lnTo>
                  <a:lnTo>
                    <a:pt x="3969" y="1399"/>
                  </a:lnTo>
                  <a:lnTo>
                    <a:pt x="3608" y="1128"/>
                  </a:lnTo>
                  <a:lnTo>
                    <a:pt x="3293" y="857"/>
                  </a:lnTo>
                  <a:lnTo>
                    <a:pt x="2887" y="677"/>
                  </a:lnTo>
                  <a:lnTo>
                    <a:pt x="2526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29"/>
            <p:cNvSpPr/>
            <p:nvPr/>
          </p:nvSpPr>
          <p:spPr>
            <a:xfrm>
              <a:off x="54214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6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29"/>
            <p:cNvSpPr/>
            <p:nvPr/>
          </p:nvSpPr>
          <p:spPr>
            <a:xfrm>
              <a:off x="54214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25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29"/>
            <p:cNvSpPr/>
            <p:nvPr/>
          </p:nvSpPr>
          <p:spPr>
            <a:xfrm>
              <a:off x="5421475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282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45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5998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258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18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29"/>
            <p:cNvSpPr/>
            <p:nvPr/>
          </p:nvSpPr>
          <p:spPr>
            <a:xfrm>
              <a:off x="5421475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42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4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2987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51" y="2977"/>
                  </a:lnTo>
                  <a:lnTo>
                    <a:pt x="15648" y="3292"/>
                  </a:lnTo>
                  <a:lnTo>
                    <a:pt x="16144" y="3653"/>
                  </a:lnTo>
                  <a:lnTo>
                    <a:pt x="16549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17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573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29"/>
            <p:cNvSpPr/>
            <p:nvPr/>
          </p:nvSpPr>
          <p:spPr>
            <a:xfrm>
              <a:off x="5732600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5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367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590" y="2481"/>
                  </a:lnTo>
                  <a:lnTo>
                    <a:pt x="11996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29"/>
            <p:cNvSpPr/>
            <p:nvPr/>
          </p:nvSpPr>
          <p:spPr>
            <a:xfrm>
              <a:off x="5732600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561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171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579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561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29"/>
            <p:cNvSpPr/>
            <p:nvPr/>
          </p:nvSpPr>
          <p:spPr>
            <a:xfrm>
              <a:off x="604375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96" y="2300"/>
                  </a:lnTo>
                  <a:lnTo>
                    <a:pt x="857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825" y="6268"/>
                  </a:lnTo>
                  <a:lnTo>
                    <a:pt x="5817" y="7621"/>
                  </a:lnTo>
                  <a:lnTo>
                    <a:pt x="6449" y="8343"/>
                  </a:lnTo>
                  <a:lnTo>
                    <a:pt x="7080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62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80" y="10417"/>
                  </a:lnTo>
                  <a:lnTo>
                    <a:pt x="9831" y="10552"/>
                  </a:lnTo>
                  <a:lnTo>
                    <a:pt x="10281" y="10688"/>
                  </a:lnTo>
                  <a:lnTo>
                    <a:pt x="10777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1003" y="8388"/>
                  </a:lnTo>
                  <a:lnTo>
                    <a:pt x="10327" y="8162"/>
                  </a:lnTo>
                  <a:lnTo>
                    <a:pt x="9740" y="7847"/>
                  </a:lnTo>
                  <a:lnTo>
                    <a:pt x="9154" y="7441"/>
                  </a:lnTo>
                  <a:lnTo>
                    <a:pt x="8568" y="6900"/>
                  </a:lnTo>
                  <a:lnTo>
                    <a:pt x="8027" y="6314"/>
                  </a:lnTo>
                  <a:lnTo>
                    <a:pt x="7486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817" y="3834"/>
                  </a:lnTo>
                  <a:lnTo>
                    <a:pt x="5502" y="3428"/>
                  </a:lnTo>
                  <a:lnTo>
                    <a:pt x="5141" y="3022"/>
                  </a:lnTo>
                  <a:lnTo>
                    <a:pt x="4735" y="2436"/>
                  </a:lnTo>
                  <a:lnTo>
                    <a:pt x="4284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77" y="903"/>
                  </a:lnTo>
                  <a:lnTo>
                    <a:pt x="2526" y="677"/>
                  </a:lnTo>
                  <a:lnTo>
                    <a:pt x="2165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29"/>
            <p:cNvSpPr/>
            <p:nvPr/>
          </p:nvSpPr>
          <p:spPr>
            <a:xfrm>
              <a:off x="604375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624" y="2480"/>
                  </a:lnTo>
                  <a:lnTo>
                    <a:pt x="2210" y="2751"/>
                  </a:lnTo>
                  <a:lnTo>
                    <a:pt x="2886" y="3112"/>
                  </a:lnTo>
                  <a:lnTo>
                    <a:pt x="3563" y="3608"/>
                  </a:lnTo>
                  <a:lnTo>
                    <a:pt x="3878" y="3923"/>
                  </a:lnTo>
                  <a:lnTo>
                    <a:pt x="4194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80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84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417" y="10597"/>
                  </a:lnTo>
                  <a:lnTo>
                    <a:pt x="10868" y="10732"/>
                  </a:lnTo>
                  <a:lnTo>
                    <a:pt x="11364" y="10822"/>
                  </a:lnTo>
                  <a:lnTo>
                    <a:pt x="11905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101" y="8072"/>
                  </a:lnTo>
                  <a:lnTo>
                    <a:pt x="9605" y="7666"/>
                  </a:lnTo>
                  <a:lnTo>
                    <a:pt x="9199" y="7170"/>
                  </a:lnTo>
                  <a:lnTo>
                    <a:pt x="8703" y="6539"/>
                  </a:lnTo>
                  <a:lnTo>
                    <a:pt x="8207" y="5862"/>
                  </a:lnTo>
                  <a:lnTo>
                    <a:pt x="7125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76" y="2345"/>
                  </a:lnTo>
                  <a:lnTo>
                    <a:pt x="4780" y="1939"/>
                  </a:lnTo>
                  <a:lnTo>
                    <a:pt x="4329" y="1533"/>
                  </a:lnTo>
                  <a:lnTo>
                    <a:pt x="3833" y="1218"/>
                  </a:lnTo>
                  <a:lnTo>
                    <a:pt x="3337" y="947"/>
                  </a:lnTo>
                  <a:lnTo>
                    <a:pt x="2886" y="722"/>
                  </a:lnTo>
                  <a:lnTo>
                    <a:pt x="1984" y="406"/>
                  </a:lnTo>
                  <a:lnTo>
                    <a:pt x="1218" y="181"/>
                  </a:lnTo>
                  <a:lnTo>
                    <a:pt x="63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29"/>
            <p:cNvSpPr/>
            <p:nvPr/>
          </p:nvSpPr>
          <p:spPr>
            <a:xfrm>
              <a:off x="6043750" y="1483300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8" y="1579"/>
                  </a:lnTo>
                  <a:lnTo>
                    <a:pt x="8207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74" y="3834"/>
                  </a:lnTo>
                  <a:lnTo>
                    <a:pt x="6088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3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88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89" y="2436"/>
                  </a:lnTo>
                  <a:lnTo>
                    <a:pt x="11995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69" y="2841"/>
                  </a:lnTo>
                  <a:lnTo>
                    <a:pt x="14475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39" y="5502"/>
                  </a:lnTo>
                  <a:lnTo>
                    <a:pt x="17271" y="6268"/>
                  </a:lnTo>
                  <a:lnTo>
                    <a:pt x="18308" y="7621"/>
                  </a:lnTo>
                  <a:lnTo>
                    <a:pt x="18894" y="8343"/>
                  </a:lnTo>
                  <a:lnTo>
                    <a:pt x="19525" y="9019"/>
                  </a:lnTo>
                  <a:lnTo>
                    <a:pt x="19886" y="9290"/>
                  </a:lnTo>
                  <a:lnTo>
                    <a:pt x="20247" y="9560"/>
                  </a:lnTo>
                  <a:lnTo>
                    <a:pt x="20608" y="9831"/>
                  </a:lnTo>
                  <a:lnTo>
                    <a:pt x="20968" y="10056"/>
                  </a:lnTo>
                  <a:lnTo>
                    <a:pt x="21419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72" y="10688"/>
                  </a:lnTo>
                  <a:lnTo>
                    <a:pt x="23268" y="10778"/>
                  </a:lnTo>
                  <a:lnTo>
                    <a:pt x="23764" y="10868"/>
                  </a:lnTo>
                  <a:lnTo>
                    <a:pt x="24350" y="10913"/>
                  </a:lnTo>
                  <a:lnTo>
                    <a:pt x="24936" y="10913"/>
                  </a:lnTo>
                  <a:lnTo>
                    <a:pt x="24936" y="8568"/>
                  </a:lnTo>
                  <a:lnTo>
                    <a:pt x="24170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86" y="7847"/>
                  </a:lnTo>
                  <a:lnTo>
                    <a:pt x="21600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931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47" y="3428"/>
                  </a:lnTo>
                  <a:lnTo>
                    <a:pt x="17586" y="3022"/>
                  </a:lnTo>
                  <a:lnTo>
                    <a:pt x="17181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73" y="1218"/>
                  </a:lnTo>
                  <a:lnTo>
                    <a:pt x="15422" y="903"/>
                  </a:lnTo>
                  <a:lnTo>
                    <a:pt x="15016" y="677"/>
                  </a:lnTo>
                  <a:lnTo>
                    <a:pt x="14610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29"/>
            <p:cNvSpPr/>
            <p:nvPr/>
          </p:nvSpPr>
          <p:spPr>
            <a:xfrm>
              <a:off x="6043750" y="1432575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409" y="91"/>
                  </a:lnTo>
                  <a:lnTo>
                    <a:pt x="10823" y="226"/>
                  </a:lnTo>
                  <a:lnTo>
                    <a:pt x="10281" y="361"/>
                  </a:lnTo>
                  <a:lnTo>
                    <a:pt x="9470" y="722"/>
                  </a:lnTo>
                  <a:lnTo>
                    <a:pt x="9019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128" y="10732"/>
                  </a:lnTo>
                  <a:lnTo>
                    <a:pt x="1624" y="10642"/>
                  </a:lnTo>
                  <a:lnTo>
                    <a:pt x="2075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412" y="7801"/>
                  </a:lnTo>
                  <a:lnTo>
                    <a:pt x="5998" y="7035"/>
                  </a:lnTo>
                  <a:lnTo>
                    <a:pt x="6990" y="5637"/>
                  </a:lnTo>
                  <a:lnTo>
                    <a:pt x="7621" y="4916"/>
                  </a:lnTo>
                  <a:lnTo>
                    <a:pt x="8297" y="4149"/>
                  </a:lnTo>
                  <a:lnTo>
                    <a:pt x="8343" y="4104"/>
                  </a:lnTo>
                  <a:lnTo>
                    <a:pt x="8748" y="3653"/>
                  </a:lnTo>
                  <a:lnTo>
                    <a:pt x="9244" y="3292"/>
                  </a:lnTo>
                  <a:lnTo>
                    <a:pt x="9740" y="2977"/>
                  </a:lnTo>
                  <a:lnTo>
                    <a:pt x="10236" y="2751"/>
                  </a:lnTo>
                  <a:lnTo>
                    <a:pt x="10777" y="2571"/>
                  </a:lnTo>
                  <a:lnTo>
                    <a:pt x="11319" y="2436"/>
                  </a:lnTo>
                  <a:lnTo>
                    <a:pt x="11905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59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3" y="3653"/>
                  </a:lnTo>
                  <a:lnTo>
                    <a:pt x="16594" y="4104"/>
                  </a:lnTo>
                  <a:lnTo>
                    <a:pt x="16639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525" y="7801"/>
                  </a:lnTo>
                  <a:lnTo>
                    <a:pt x="20067" y="8478"/>
                  </a:lnTo>
                  <a:lnTo>
                    <a:pt x="20698" y="9154"/>
                  </a:lnTo>
                  <a:lnTo>
                    <a:pt x="20968" y="9425"/>
                  </a:lnTo>
                  <a:lnTo>
                    <a:pt x="21329" y="9695"/>
                  </a:lnTo>
                  <a:lnTo>
                    <a:pt x="21645" y="9921"/>
                  </a:lnTo>
                  <a:lnTo>
                    <a:pt x="22051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50" y="10778"/>
                  </a:lnTo>
                  <a:lnTo>
                    <a:pt x="24936" y="10823"/>
                  </a:lnTo>
                  <a:lnTo>
                    <a:pt x="24936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47" y="7982"/>
                  </a:lnTo>
                  <a:lnTo>
                    <a:pt x="22096" y="7576"/>
                  </a:lnTo>
                  <a:lnTo>
                    <a:pt x="21645" y="7080"/>
                  </a:lnTo>
                  <a:lnTo>
                    <a:pt x="21149" y="6449"/>
                  </a:lnTo>
                  <a:lnTo>
                    <a:pt x="20653" y="5772"/>
                  </a:lnTo>
                  <a:lnTo>
                    <a:pt x="19570" y="4329"/>
                  </a:lnTo>
                  <a:lnTo>
                    <a:pt x="18939" y="3563"/>
                  </a:lnTo>
                  <a:lnTo>
                    <a:pt x="18173" y="2706"/>
                  </a:lnTo>
                  <a:lnTo>
                    <a:pt x="17767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77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29"/>
            <p:cNvSpPr/>
            <p:nvPr/>
          </p:nvSpPr>
          <p:spPr>
            <a:xfrm>
              <a:off x="6354875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1950" y="1"/>
                  </a:moveTo>
                  <a:lnTo>
                    <a:pt x="11409" y="91"/>
                  </a:lnTo>
                  <a:lnTo>
                    <a:pt x="10733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9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51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88" y="4420"/>
                  </a:lnTo>
                  <a:lnTo>
                    <a:pt x="5547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4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65" y="8162"/>
                  </a:lnTo>
                  <a:lnTo>
                    <a:pt x="1489" y="8388"/>
                  </a:lnTo>
                  <a:lnTo>
                    <a:pt x="767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73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69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7" y="6268"/>
                  </a:lnTo>
                  <a:lnTo>
                    <a:pt x="8298" y="5502"/>
                  </a:lnTo>
                  <a:lnTo>
                    <a:pt x="8974" y="4735"/>
                  </a:lnTo>
                  <a:lnTo>
                    <a:pt x="9560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91" y="2120"/>
                  </a:lnTo>
                  <a:lnTo>
                    <a:pt x="12491" y="13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29"/>
            <p:cNvSpPr/>
            <p:nvPr/>
          </p:nvSpPr>
          <p:spPr>
            <a:xfrm>
              <a:off x="6354875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2491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55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712" y="1939"/>
                  </a:lnTo>
                  <a:lnTo>
                    <a:pt x="7216" y="2345"/>
                  </a:lnTo>
                  <a:lnTo>
                    <a:pt x="6765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89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69" y="8523"/>
                  </a:lnTo>
                  <a:lnTo>
                    <a:pt x="1354" y="8613"/>
                  </a:lnTo>
                  <a:lnTo>
                    <a:pt x="767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526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71" y="8568"/>
                  </a:lnTo>
                  <a:lnTo>
                    <a:pt x="5412" y="7891"/>
                  </a:lnTo>
                  <a:lnTo>
                    <a:pt x="5998" y="7125"/>
                  </a:lnTo>
                  <a:lnTo>
                    <a:pt x="7035" y="5727"/>
                  </a:lnTo>
                  <a:lnTo>
                    <a:pt x="7622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905" y="2210"/>
                  </a:lnTo>
                  <a:lnTo>
                    <a:pt x="12491" y="2120"/>
                  </a:lnTo>
                  <a:lnTo>
                    <a:pt x="12491" y="91"/>
                  </a:lnTo>
                  <a:lnTo>
                    <a:pt x="12491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29"/>
            <p:cNvSpPr/>
            <p:nvPr/>
          </p:nvSpPr>
          <p:spPr>
            <a:xfrm>
              <a:off x="4083350" y="1561100"/>
              <a:ext cx="53025" cy="53000"/>
            </a:xfrm>
            <a:custGeom>
              <a:avLst/>
              <a:gdLst/>
              <a:ahLst/>
              <a:cxnLst/>
              <a:rect l="l" t="t" r="r" b="b"/>
              <a:pathLst>
                <a:path w="2121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1" y="271"/>
                  </a:lnTo>
                  <a:lnTo>
                    <a:pt x="1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95" y="2119"/>
                  </a:lnTo>
                  <a:lnTo>
                    <a:pt x="1985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85" y="4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29"/>
            <p:cNvSpPr/>
            <p:nvPr/>
          </p:nvSpPr>
          <p:spPr>
            <a:xfrm>
              <a:off x="4083350" y="146977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85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29"/>
            <p:cNvSpPr/>
            <p:nvPr/>
          </p:nvSpPr>
          <p:spPr>
            <a:xfrm>
              <a:off x="4083350" y="165352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29"/>
            <p:cNvSpPr/>
            <p:nvPr/>
          </p:nvSpPr>
          <p:spPr>
            <a:xfrm>
              <a:off x="4045025" y="1411150"/>
              <a:ext cx="156725" cy="354000"/>
            </a:xfrm>
            <a:custGeom>
              <a:avLst/>
              <a:gdLst/>
              <a:ahLst/>
              <a:cxnLst/>
              <a:rect l="l" t="t" r="r" b="b"/>
              <a:pathLst>
                <a:path w="6269" h="14160" extrusionOk="0">
                  <a:moveTo>
                    <a:pt x="1218" y="4735"/>
                  </a:moveTo>
                  <a:lnTo>
                    <a:pt x="1218" y="8884"/>
                  </a:lnTo>
                  <a:lnTo>
                    <a:pt x="993" y="8568"/>
                  </a:lnTo>
                  <a:lnTo>
                    <a:pt x="722" y="8162"/>
                  </a:lnTo>
                  <a:lnTo>
                    <a:pt x="587" y="7892"/>
                  </a:lnTo>
                  <a:lnTo>
                    <a:pt x="497" y="7576"/>
                  </a:lnTo>
                  <a:lnTo>
                    <a:pt x="407" y="7261"/>
                  </a:lnTo>
                  <a:lnTo>
                    <a:pt x="316" y="6855"/>
                  </a:lnTo>
                  <a:lnTo>
                    <a:pt x="316" y="6539"/>
                  </a:lnTo>
                  <a:lnTo>
                    <a:pt x="361" y="6224"/>
                  </a:lnTo>
                  <a:lnTo>
                    <a:pt x="452" y="5953"/>
                  </a:lnTo>
                  <a:lnTo>
                    <a:pt x="542" y="5682"/>
                  </a:lnTo>
                  <a:lnTo>
                    <a:pt x="722" y="5412"/>
                  </a:lnTo>
                  <a:lnTo>
                    <a:pt x="858" y="5186"/>
                  </a:lnTo>
                  <a:lnTo>
                    <a:pt x="1218" y="4735"/>
                  </a:lnTo>
                  <a:close/>
                  <a:moveTo>
                    <a:pt x="1218" y="1"/>
                  </a:moveTo>
                  <a:lnTo>
                    <a:pt x="1218" y="4285"/>
                  </a:lnTo>
                  <a:lnTo>
                    <a:pt x="767" y="4781"/>
                  </a:lnTo>
                  <a:lnTo>
                    <a:pt x="542" y="5051"/>
                  </a:lnTo>
                  <a:lnTo>
                    <a:pt x="361" y="5367"/>
                  </a:lnTo>
                  <a:lnTo>
                    <a:pt x="181" y="5727"/>
                  </a:lnTo>
                  <a:lnTo>
                    <a:pt x="46" y="6088"/>
                  </a:lnTo>
                  <a:lnTo>
                    <a:pt x="1" y="6494"/>
                  </a:lnTo>
                  <a:lnTo>
                    <a:pt x="1" y="6900"/>
                  </a:lnTo>
                  <a:lnTo>
                    <a:pt x="136" y="7441"/>
                  </a:lnTo>
                  <a:lnTo>
                    <a:pt x="271" y="7892"/>
                  </a:lnTo>
                  <a:lnTo>
                    <a:pt x="407" y="8253"/>
                  </a:lnTo>
                  <a:lnTo>
                    <a:pt x="587" y="8613"/>
                  </a:lnTo>
                  <a:lnTo>
                    <a:pt x="812" y="8839"/>
                  </a:lnTo>
                  <a:lnTo>
                    <a:pt x="948" y="9064"/>
                  </a:lnTo>
                  <a:lnTo>
                    <a:pt x="1218" y="9290"/>
                  </a:lnTo>
                  <a:lnTo>
                    <a:pt x="1218" y="14160"/>
                  </a:lnTo>
                  <a:lnTo>
                    <a:pt x="6269" y="141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29"/>
            <p:cNvSpPr/>
            <p:nvPr/>
          </p:nvSpPr>
          <p:spPr>
            <a:xfrm>
              <a:off x="3478000" y="1554325"/>
              <a:ext cx="587350" cy="18050"/>
            </a:xfrm>
            <a:custGeom>
              <a:avLst/>
              <a:gdLst/>
              <a:ahLst/>
              <a:cxnLst/>
              <a:rect l="l" t="t" r="r" b="b"/>
              <a:pathLst>
                <a:path w="23494" h="722" extrusionOk="0">
                  <a:moveTo>
                    <a:pt x="9109" y="0"/>
                  </a:moveTo>
                  <a:lnTo>
                    <a:pt x="6494" y="91"/>
                  </a:lnTo>
                  <a:lnTo>
                    <a:pt x="2029" y="271"/>
                  </a:lnTo>
                  <a:lnTo>
                    <a:pt x="136" y="406"/>
                  </a:lnTo>
                  <a:lnTo>
                    <a:pt x="0" y="451"/>
                  </a:lnTo>
                  <a:lnTo>
                    <a:pt x="0" y="542"/>
                  </a:lnTo>
                  <a:lnTo>
                    <a:pt x="45" y="677"/>
                  </a:lnTo>
                  <a:lnTo>
                    <a:pt x="91" y="722"/>
                  </a:lnTo>
                  <a:lnTo>
                    <a:pt x="136" y="722"/>
                  </a:lnTo>
                  <a:lnTo>
                    <a:pt x="2075" y="587"/>
                  </a:lnTo>
                  <a:lnTo>
                    <a:pt x="6494" y="406"/>
                  </a:lnTo>
                  <a:lnTo>
                    <a:pt x="9109" y="361"/>
                  </a:lnTo>
                  <a:lnTo>
                    <a:pt x="11724" y="316"/>
                  </a:lnTo>
                  <a:lnTo>
                    <a:pt x="14159" y="361"/>
                  </a:lnTo>
                  <a:lnTo>
                    <a:pt x="15242" y="406"/>
                  </a:lnTo>
                  <a:lnTo>
                    <a:pt x="16143" y="451"/>
                  </a:lnTo>
                  <a:lnTo>
                    <a:pt x="17947" y="587"/>
                  </a:lnTo>
                  <a:lnTo>
                    <a:pt x="19525" y="677"/>
                  </a:lnTo>
                  <a:lnTo>
                    <a:pt x="20833" y="722"/>
                  </a:lnTo>
                  <a:lnTo>
                    <a:pt x="23358" y="722"/>
                  </a:lnTo>
                  <a:lnTo>
                    <a:pt x="23448" y="632"/>
                  </a:lnTo>
                  <a:lnTo>
                    <a:pt x="23493" y="542"/>
                  </a:lnTo>
                  <a:lnTo>
                    <a:pt x="23448" y="406"/>
                  </a:lnTo>
                  <a:lnTo>
                    <a:pt x="21464" y="406"/>
                  </a:lnTo>
                  <a:lnTo>
                    <a:pt x="19255" y="361"/>
                  </a:lnTo>
                  <a:lnTo>
                    <a:pt x="17812" y="271"/>
                  </a:lnTo>
                  <a:lnTo>
                    <a:pt x="16188" y="136"/>
                  </a:lnTo>
                  <a:lnTo>
                    <a:pt x="15242" y="46"/>
                  </a:lnTo>
                  <a:lnTo>
                    <a:pt x="1420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29"/>
            <p:cNvSpPr/>
            <p:nvPr/>
          </p:nvSpPr>
          <p:spPr>
            <a:xfrm>
              <a:off x="34802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2311" y="0"/>
                  </a:moveTo>
                  <a:lnTo>
                    <a:pt x="11228" y="45"/>
                  </a:lnTo>
                  <a:lnTo>
                    <a:pt x="9605" y="180"/>
                  </a:lnTo>
                  <a:lnTo>
                    <a:pt x="5592" y="586"/>
                  </a:lnTo>
                  <a:lnTo>
                    <a:pt x="136" y="1218"/>
                  </a:lnTo>
                  <a:lnTo>
                    <a:pt x="46" y="1263"/>
                  </a:lnTo>
                  <a:lnTo>
                    <a:pt x="1" y="1398"/>
                  </a:lnTo>
                  <a:lnTo>
                    <a:pt x="46" y="1488"/>
                  </a:lnTo>
                  <a:lnTo>
                    <a:pt x="181" y="1533"/>
                  </a:lnTo>
                  <a:lnTo>
                    <a:pt x="5502" y="947"/>
                  </a:lnTo>
                  <a:lnTo>
                    <a:pt x="9560" y="541"/>
                  </a:lnTo>
                  <a:lnTo>
                    <a:pt x="11228" y="361"/>
                  </a:lnTo>
                  <a:lnTo>
                    <a:pt x="12311" y="316"/>
                  </a:lnTo>
                  <a:lnTo>
                    <a:pt x="13167" y="361"/>
                  </a:lnTo>
                  <a:lnTo>
                    <a:pt x="13979" y="496"/>
                  </a:lnTo>
                  <a:lnTo>
                    <a:pt x="14746" y="676"/>
                  </a:lnTo>
                  <a:lnTo>
                    <a:pt x="15512" y="857"/>
                  </a:lnTo>
                  <a:lnTo>
                    <a:pt x="16640" y="1127"/>
                  </a:lnTo>
                  <a:lnTo>
                    <a:pt x="17226" y="1263"/>
                  </a:lnTo>
                  <a:lnTo>
                    <a:pt x="17857" y="1353"/>
                  </a:lnTo>
                  <a:lnTo>
                    <a:pt x="18849" y="1443"/>
                  </a:lnTo>
                  <a:lnTo>
                    <a:pt x="20743" y="1443"/>
                  </a:lnTo>
                  <a:lnTo>
                    <a:pt x="21555" y="1398"/>
                  </a:lnTo>
                  <a:lnTo>
                    <a:pt x="22817" y="1308"/>
                  </a:lnTo>
                  <a:lnTo>
                    <a:pt x="23268" y="1218"/>
                  </a:lnTo>
                  <a:lnTo>
                    <a:pt x="23403" y="1172"/>
                  </a:lnTo>
                  <a:lnTo>
                    <a:pt x="23403" y="1037"/>
                  </a:lnTo>
                  <a:lnTo>
                    <a:pt x="23358" y="947"/>
                  </a:lnTo>
                  <a:lnTo>
                    <a:pt x="23223" y="902"/>
                  </a:lnTo>
                  <a:lnTo>
                    <a:pt x="22772" y="992"/>
                  </a:lnTo>
                  <a:lnTo>
                    <a:pt x="21555" y="1082"/>
                  </a:lnTo>
                  <a:lnTo>
                    <a:pt x="20743" y="1127"/>
                  </a:lnTo>
                  <a:lnTo>
                    <a:pt x="19841" y="1127"/>
                  </a:lnTo>
                  <a:lnTo>
                    <a:pt x="18894" y="1082"/>
                  </a:lnTo>
                  <a:lnTo>
                    <a:pt x="17857" y="1037"/>
                  </a:lnTo>
                  <a:lnTo>
                    <a:pt x="17316" y="947"/>
                  </a:lnTo>
                  <a:lnTo>
                    <a:pt x="16730" y="857"/>
                  </a:lnTo>
                  <a:lnTo>
                    <a:pt x="15602" y="541"/>
                  </a:lnTo>
                  <a:lnTo>
                    <a:pt x="14836" y="361"/>
                  </a:lnTo>
                  <a:lnTo>
                    <a:pt x="14024" y="180"/>
                  </a:lnTo>
                  <a:lnTo>
                    <a:pt x="13213" y="45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29"/>
            <p:cNvSpPr/>
            <p:nvPr/>
          </p:nvSpPr>
          <p:spPr>
            <a:xfrm>
              <a:off x="3478000" y="1545300"/>
              <a:ext cx="587350" cy="47375"/>
            </a:xfrm>
            <a:custGeom>
              <a:avLst/>
              <a:gdLst/>
              <a:ahLst/>
              <a:cxnLst/>
              <a:rect l="l" t="t" r="r" b="b"/>
              <a:pathLst>
                <a:path w="23494" h="1895" extrusionOk="0">
                  <a:moveTo>
                    <a:pt x="5547" y="1"/>
                  </a:moveTo>
                  <a:lnTo>
                    <a:pt x="3563" y="46"/>
                  </a:lnTo>
                  <a:lnTo>
                    <a:pt x="1894" y="46"/>
                  </a:lnTo>
                  <a:lnTo>
                    <a:pt x="136" y="13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91" y="452"/>
                  </a:lnTo>
                  <a:lnTo>
                    <a:pt x="136" y="452"/>
                  </a:lnTo>
                  <a:lnTo>
                    <a:pt x="1759" y="407"/>
                  </a:lnTo>
                  <a:lnTo>
                    <a:pt x="3427" y="361"/>
                  </a:lnTo>
                  <a:lnTo>
                    <a:pt x="5411" y="361"/>
                  </a:lnTo>
                  <a:lnTo>
                    <a:pt x="7531" y="407"/>
                  </a:lnTo>
                  <a:lnTo>
                    <a:pt x="8568" y="452"/>
                  </a:lnTo>
                  <a:lnTo>
                    <a:pt x="9560" y="542"/>
                  </a:lnTo>
                  <a:lnTo>
                    <a:pt x="10462" y="632"/>
                  </a:lnTo>
                  <a:lnTo>
                    <a:pt x="11273" y="767"/>
                  </a:lnTo>
                  <a:lnTo>
                    <a:pt x="11995" y="948"/>
                  </a:lnTo>
                  <a:lnTo>
                    <a:pt x="12581" y="1173"/>
                  </a:lnTo>
                  <a:lnTo>
                    <a:pt x="13077" y="1354"/>
                  </a:lnTo>
                  <a:lnTo>
                    <a:pt x="13663" y="1534"/>
                  </a:lnTo>
                  <a:lnTo>
                    <a:pt x="14340" y="1669"/>
                  </a:lnTo>
                  <a:lnTo>
                    <a:pt x="15061" y="1759"/>
                  </a:lnTo>
                  <a:lnTo>
                    <a:pt x="15828" y="1850"/>
                  </a:lnTo>
                  <a:lnTo>
                    <a:pt x="16594" y="1895"/>
                  </a:lnTo>
                  <a:lnTo>
                    <a:pt x="20111" y="1895"/>
                  </a:lnTo>
                  <a:lnTo>
                    <a:pt x="21690" y="1804"/>
                  </a:lnTo>
                  <a:lnTo>
                    <a:pt x="23358" y="1669"/>
                  </a:lnTo>
                  <a:lnTo>
                    <a:pt x="23448" y="1624"/>
                  </a:lnTo>
                  <a:lnTo>
                    <a:pt x="23493" y="1489"/>
                  </a:lnTo>
                  <a:lnTo>
                    <a:pt x="23448" y="1399"/>
                  </a:lnTo>
                  <a:lnTo>
                    <a:pt x="23313" y="1354"/>
                  </a:lnTo>
                  <a:lnTo>
                    <a:pt x="22005" y="1444"/>
                  </a:lnTo>
                  <a:lnTo>
                    <a:pt x="20653" y="1534"/>
                  </a:lnTo>
                  <a:lnTo>
                    <a:pt x="18984" y="1579"/>
                  </a:lnTo>
                  <a:lnTo>
                    <a:pt x="17226" y="1579"/>
                  </a:lnTo>
                  <a:lnTo>
                    <a:pt x="16324" y="1534"/>
                  </a:lnTo>
                  <a:lnTo>
                    <a:pt x="15467" y="1489"/>
                  </a:lnTo>
                  <a:lnTo>
                    <a:pt x="14655" y="1399"/>
                  </a:lnTo>
                  <a:lnTo>
                    <a:pt x="13934" y="1263"/>
                  </a:lnTo>
                  <a:lnTo>
                    <a:pt x="13257" y="1083"/>
                  </a:lnTo>
                  <a:lnTo>
                    <a:pt x="12716" y="858"/>
                  </a:lnTo>
                  <a:lnTo>
                    <a:pt x="12130" y="677"/>
                  </a:lnTo>
                  <a:lnTo>
                    <a:pt x="11409" y="497"/>
                  </a:lnTo>
                  <a:lnTo>
                    <a:pt x="10597" y="316"/>
                  </a:lnTo>
                  <a:lnTo>
                    <a:pt x="9650" y="226"/>
                  </a:lnTo>
                  <a:lnTo>
                    <a:pt x="8658" y="136"/>
                  </a:lnTo>
                  <a:lnTo>
                    <a:pt x="7666" y="91"/>
                  </a:lnTo>
                  <a:lnTo>
                    <a:pt x="55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29"/>
            <p:cNvSpPr/>
            <p:nvPr/>
          </p:nvSpPr>
          <p:spPr>
            <a:xfrm>
              <a:off x="3478000" y="1553200"/>
              <a:ext cx="583975" cy="64275"/>
            </a:xfrm>
            <a:custGeom>
              <a:avLst/>
              <a:gdLst/>
              <a:ahLst/>
              <a:cxnLst/>
              <a:rect l="l" t="t" r="r" b="b"/>
              <a:pathLst>
                <a:path w="23359" h="2571" extrusionOk="0">
                  <a:moveTo>
                    <a:pt x="20292" y="0"/>
                  </a:moveTo>
                  <a:lnTo>
                    <a:pt x="17947" y="45"/>
                  </a:lnTo>
                  <a:lnTo>
                    <a:pt x="16549" y="136"/>
                  </a:lnTo>
                  <a:lnTo>
                    <a:pt x="14881" y="316"/>
                  </a:lnTo>
                  <a:lnTo>
                    <a:pt x="12987" y="632"/>
                  </a:lnTo>
                  <a:lnTo>
                    <a:pt x="10913" y="947"/>
                  </a:lnTo>
                  <a:lnTo>
                    <a:pt x="8252" y="1353"/>
                  </a:lnTo>
                  <a:lnTo>
                    <a:pt x="5456" y="1759"/>
                  </a:lnTo>
                  <a:lnTo>
                    <a:pt x="4104" y="1939"/>
                  </a:lnTo>
                  <a:lnTo>
                    <a:pt x="2751" y="2075"/>
                  </a:lnTo>
                  <a:lnTo>
                    <a:pt x="1398" y="2210"/>
                  </a:lnTo>
                  <a:lnTo>
                    <a:pt x="136" y="2255"/>
                  </a:lnTo>
                  <a:lnTo>
                    <a:pt x="45" y="2300"/>
                  </a:lnTo>
                  <a:lnTo>
                    <a:pt x="0" y="2435"/>
                  </a:lnTo>
                  <a:lnTo>
                    <a:pt x="45" y="2526"/>
                  </a:lnTo>
                  <a:lnTo>
                    <a:pt x="136" y="2571"/>
                  </a:lnTo>
                  <a:lnTo>
                    <a:pt x="1443" y="2526"/>
                  </a:lnTo>
                  <a:lnTo>
                    <a:pt x="2751" y="2390"/>
                  </a:lnTo>
                  <a:lnTo>
                    <a:pt x="4104" y="2255"/>
                  </a:lnTo>
                  <a:lnTo>
                    <a:pt x="5502" y="2075"/>
                  </a:lnTo>
                  <a:lnTo>
                    <a:pt x="8297" y="1714"/>
                  </a:lnTo>
                  <a:lnTo>
                    <a:pt x="11003" y="1263"/>
                  </a:lnTo>
                  <a:lnTo>
                    <a:pt x="13032" y="947"/>
                  </a:lnTo>
                  <a:lnTo>
                    <a:pt x="14926" y="632"/>
                  </a:lnTo>
                  <a:lnTo>
                    <a:pt x="16549" y="451"/>
                  </a:lnTo>
                  <a:lnTo>
                    <a:pt x="17947" y="361"/>
                  </a:lnTo>
                  <a:lnTo>
                    <a:pt x="20292" y="316"/>
                  </a:lnTo>
                  <a:lnTo>
                    <a:pt x="21915" y="361"/>
                  </a:lnTo>
                  <a:lnTo>
                    <a:pt x="22862" y="406"/>
                  </a:lnTo>
                  <a:lnTo>
                    <a:pt x="23178" y="451"/>
                  </a:lnTo>
                  <a:lnTo>
                    <a:pt x="23313" y="406"/>
                  </a:lnTo>
                  <a:lnTo>
                    <a:pt x="23358" y="316"/>
                  </a:lnTo>
                  <a:lnTo>
                    <a:pt x="23358" y="181"/>
                  </a:lnTo>
                  <a:lnTo>
                    <a:pt x="23223" y="136"/>
                  </a:lnTo>
                  <a:lnTo>
                    <a:pt x="22907" y="91"/>
                  </a:lnTo>
                  <a:lnTo>
                    <a:pt x="21915" y="45"/>
                  </a:lnTo>
                  <a:lnTo>
                    <a:pt x="20292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29"/>
            <p:cNvSpPr/>
            <p:nvPr/>
          </p:nvSpPr>
          <p:spPr>
            <a:xfrm>
              <a:off x="3473475" y="1584750"/>
              <a:ext cx="591875" cy="24850"/>
            </a:xfrm>
            <a:custGeom>
              <a:avLst/>
              <a:gdLst/>
              <a:ahLst/>
              <a:cxnLst/>
              <a:rect l="l" t="t" r="r" b="b"/>
              <a:pathLst>
                <a:path w="23675" h="994" extrusionOk="0">
                  <a:moveTo>
                    <a:pt x="23449" y="1"/>
                  </a:moveTo>
                  <a:lnTo>
                    <a:pt x="23043" y="181"/>
                  </a:lnTo>
                  <a:lnTo>
                    <a:pt x="22502" y="317"/>
                  </a:lnTo>
                  <a:lnTo>
                    <a:pt x="21781" y="452"/>
                  </a:lnTo>
                  <a:lnTo>
                    <a:pt x="20834" y="587"/>
                  </a:lnTo>
                  <a:lnTo>
                    <a:pt x="19706" y="632"/>
                  </a:lnTo>
                  <a:lnTo>
                    <a:pt x="18308" y="632"/>
                  </a:lnTo>
                  <a:lnTo>
                    <a:pt x="16685" y="497"/>
                  </a:lnTo>
                  <a:lnTo>
                    <a:pt x="15603" y="407"/>
                  </a:lnTo>
                  <a:lnTo>
                    <a:pt x="14430" y="362"/>
                  </a:lnTo>
                  <a:lnTo>
                    <a:pt x="11860" y="272"/>
                  </a:lnTo>
                  <a:lnTo>
                    <a:pt x="9110" y="181"/>
                  </a:lnTo>
                  <a:lnTo>
                    <a:pt x="6449" y="181"/>
                  </a:lnTo>
                  <a:lnTo>
                    <a:pt x="2030" y="226"/>
                  </a:lnTo>
                  <a:lnTo>
                    <a:pt x="136" y="272"/>
                  </a:lnTo>
                  <a:lnTo>
                    <a:pt x="46" y="317"/>
                  </a:lnTo>
                  <a:lnTo>
                    <a:pt x="1" y="452"/>
                  </a:lnTo>
                  <a:lnTo>
                    <a:pt x="46" y="542"/>
                  </a:lnTo>
                  <a:lnTo>
                    <a:pt x="136" y="587"/>
                  </a:lnTo>
                  <a:lnTo>
                    <a:pt x="181" y="587"/>
                  </a:lnTo>
                  <a:lnTo>
                    <a:pt x="2030" y="542"/>
                  </a:lnTo>
                  <a:lnTo>
                    <a:pt x="6449" y="497"/>
                  </a:lnTo>
                  <a:lnTo>
                    <a:pt x="9110" y="542"/>
                  </a:lnTo>
                  <a:lnTo>
                    <a:pt x="11860" y="587"/>
                  </a:lnTo>
                  <a:lnTo>
                    <a:pt x="14430" y="677"/>
                  </a:lnTo>
                  <a:lnTo>
                    <a:pt x="15603" y="768"/>
                  </a:lnTo>
                  <a:lnTo>
                    <a:pt x="16640" y="858"/>
                  </a:lnTo>
                  <a:lnTo>
                    <a:pt x="17993" y="948"/>
                  </a:lnTo>
                  <a:lnTo>
                    <a:pt x="19165" y="993"/>
                  </a:lnTo>
                  <a:lnTo>
                    <a:pt x="20202" y="948"/>
                  </a:lnTo>
                  <a:lnTo>
                    <a:pt x="21104" y="858"/>
                  </a:lnTo>
                  <a:lnTo>
                    <a:pt x="21871" y="768"/>
                  </a:lnTo>
                  <a:lnTo>
                    <a:pt x="22457" y="677"/>
                  </a:lnTo>
                  <a:lnTo>
                    <a:pt x="22953" y="542"/>
                  </a:lnTo>
                  <a:lnTo>
                    <a:pt x="23269" y="452"/>
                  </a:lnTo>
                  <a:lnTo>
                    <a:pt x="23584" y="317"/>
                  </a:lnTo>
                  <a:lnTo>
                    <a:pt x="23674" y="226"/>
                  </a:lnTo>
                  <a:lnTo>
                    <a:pt x="23674" y="91"/>
                  </a:lnTo>
                  <a:lnTo>
                    <a:pt x="23584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29"/>
            <p:cNvSpPr/>
            <p:nvPr/>
          </p:nvSpPr>
          <p:spPr>
            <a:xfrm>
              <a:off x="6715625" y="1561100"/>
              <a:ext cx="53000" cy="53000"/>
            </a:xfrm>
            <a:custGeom>
              <a:avLst/>
              <a:gdLst/>
              <a:ahLst/>
              <a:cxnLst/>
              <a:rect l="l" t="t" r="r" b="b"/>
              <a:pathLst>
                <a:path w="2120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0" y="271"/>
                  </a:lnTo>
                  <a:lnTo>
                    <a:pt x="0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49" y="2119"/>
                  </a:lnTo>
                  <a:lnTo>
                    <a:pt x="1939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39" y="45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29"/>
            <p:cNvSpPr/>
            <p:nvPr/>
          </p:nvSpPr>
          <p:spPr>
            <a:xfrm>
              <a:off x="6715625" y="146977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39" y="46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29"/>
            <p:cNvSpPr/>
            <p:nvPr/>
          </p:nvSpPr>
          <p:spPr>
            <a:xfrm>
              <a:off x="6715625" y="165352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29"/>
            <p:cNvSpPr/>
            <p:nvPr/>
          </p:nvSpPr>
          <p:spPr>
            <a:xfrm>
              <a:off x="6650250" y="1411150"/>
              <a:ext cx="156700" cy="354000"/>
            </a:xfrm>
            <a:custGeom>
              <a:avLst/>
              <a:gdLst/>
              <a:ahLst/>
              <a:cxnLst/>
              <a:rect l="l" t="t" r="r" b="b"/>
              <a:pathLst>
                <a:path w="6268" h="14160" extrusionOk="0">
                  <a:moveTo>
                    <a:pt x="5050" y="4735"/>
                  </a:moveTo>
                  <a:lnTo>
                    <a:pt x="5411" y="5186"/>
                  </a:lnTo>
                  <a:lnTo>
                    <a:pt x="5592" y="5412"/>
                  </a:lnTo>
                  <a:lnTo>
                    <a:pt x="5727" y="5682"/>
                  </a:lnTo>
                  <a:lnTo>
                    <a:pt x="5817" y="5953"/>
                  </a:lnTo>
                  <a:lnTo>
                    <a:pt x="5907" y="6224"/>
                  </a:lnTo>
                  <a:lnTo>
                    <a:pt x="5952" y="6539"/>
                  </a:lnTo>
                  <a:lnTo>
                    <a:pt x="5952" y="6855"/>
                  </a:lnTo>
                  <a:lnTo>
                    <a:pt x="5862" y="7261"/>
                  </a:lnTo>
                  <a:lnTo>
                    <a:pt x="5772" y="7576"/>
                  </a:lnTo>
                  <a:lnTo>
                    <a:pt x="5682" y="7892"/>
                  </a:lnTo>
                  <a:lnTo>
                    <a:pt x="5546" y="8162"/>
                  </a:lnTo>
                  <a:lnTo>
                    <a:pt x="5276" y="8568"/>
                  </a:lnTo>
                  <a:lnTo>
                    <a:pt x="5050" y="8884"/>
                  </a:lnTo>
                  <a:lnTo>
                    <a:pt x="5050" y="4735"/>
                  </a:lnTo>
                  <a:close/>
                  <a:moveTo>
                    <a:pt x="0" y="1"/>
                  </a:moveTo>
                  <a:lnTo>
                    <a:pt x="0" y="14160"/>
                  </a:lnTo>
                  <a:lnTo>
                    <a:pt x="5050" y="14160"/>
                  </a:lnTo>
                  <a:lnTo>
                    <a:pt x="5050" y="9290"/>
                  </a:lnTo>
                  <a:lnTo>
                    <a:pt x="5321" y="9064"/>
                  </a:lnTo>
                  <a:lnTo>
                    <a:pt x="5501" y="8839"/>
                  </a:lnTo>
                  <a:lnTo>
                    <a:pt x="5682" y="8613"/>
                  </a:lnTo>
                  <a:lnTo>
                    <a:pt x="5862" y="8253"/>
                  </a:lnTo>
                  <a:lnTo>
                    <a:pt x="5997" y="7892"/>
                  </a:lnTo>
                  <a:lnTo>
                    <a:pt x="6178" y="7441"/>
                  </a:lnTo>
                  <a:lnTo>
                    <a:pt x="6268" y="6900"/>
                  </a:lnTo>
                  <a:lnTo>
                    <a:pt x="6268" y="6494"/>
                  </a:lnTo>
                  <a:lnTo>
                    <a:pt x="6223" y="6088"/>
                  </a:lnTo>
                  <a:lnTo>
                    <a:pt x="6088" y="5727"/>
                  </a:lnTo>
                  <a:lnTo>
                    <a:pt x="5952" y="5367"/>
                  </a:lnTo>
                  <a:lnTo>
                    <a:pt x="5727" y="5051"/>
                  </a:lnTo>
                  <a:lnTo>
                    <a:pt x="5501" y="4781"/>
                  </a:lnTo>
                  <a:lnTo>
                    <a:pt x="5050" y="4285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29"/>
            <p:cNvSpPr/>
            <p:nvPr/>
          </p:nvSpPr>
          <p:spPr>
            <a:xfrm>
              <a:off x="6786650" y="1554325"/>
              <a:ext cx="588475" cy="18050"/>
            </a:xfrm>
            <a:custGeom>
              <a:avLst/>
              <a:gdLst/>
              <a:ahLst/>
              <a:cxnLst/>
              <a:rect l="l" t="t" r="r" b="b"/>
              <a:pathLst>
                <a:path w="23539" h="722" extrusionOk="0">
                  <a:moveTo>
                    <a:pt x="9334" y="0"/>
                  </a:moveTo>
                  <a:lnTo>
                    <a:pt x="8252" y="46"/>
                  </a:lnTo>
                  <a:lnTo>
                    <a:pt x="7305" y="136"/>
                  </a:lnTo>
                  <a:lnTo>
                    <a:pt x="5682" y="271"/>
                  </a:lnTo>
                  <a:lnTo>
                    <a:pt x="4284" y="361"/>
                  </a:lnTo>
                  <a:lnTo>
                    <a:pt x="2029" y="406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45" y="632"/>
                  </a:lnTo>
                  <a:lnTo>
                    <a:pt x="136" y="722"/>
                  </a:lnTo>
                  <a:lnTo>
                    <a:pt x="2661" y="722"/>
                  </a:lnTo>
                  <a:lnTo>
                    <a:pt x="3968" y="677"/>
                  </a:lnTo>
                  <a:lnTo>
                    <a:pt x="5547" y="587"/>
                  </a:lnTo>
                  <a:lnTo>
                    <a:pt x="7350" y="451"/>
                  </a:lnTo>
                  <a:lnTo>
                    <a:pt x="8252" y="406"/>
                  </a:lnTo>
                  <a:lnTo>
                    <a:pt x="9334" y="361"/>
                  </a:lnTo>
                  <a:lnTo>
                    <a:pt x="11769" y="316"/>
                  </a:lnTo>
                  <a:lnTo>
                    <a:pt x="14385" y="361"/>
                  </a:lnTo>
                  <a:lnTo>
                    <a:pt x="17000" y="406"/>
                  </a:lnTo>
                  <a:lnTo>
                    <a:pt x="21419" y="587"/>
                  </a:lnTo>
                  <a:lnTo>
                    <a:pt x="23358" y="722"/>
                  </a:lnTo>
                  <a:lnTo>
                    <a:pt x="23403" y="722"/>
                  </a:lnTo>
                  <a:lnTo>
                    <a:pt x="23448" y="677"/>
                  </a:lnTo>
                  <a:lnTo>
                    <a:pt x="23538" y="542"/>
                  </a:lnTo>
                  <a:lnTo>
                    <a:pt x="23493" y="451"/>
                  </a:lnTo>
                  <a:lnTo>
                    <a:pt x="23358" y="406"/>
                  </a:lnTo>
                  <a:lnTo>
                    <a:pt x="21464" y="271"/>
                  </a:lnTo>
                  <a:lnTo>
                    <a:pt x="17000" y="91"/>
                  </a:lnTo>
                  <a:lnTo>
                    <a:pt x="1438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29"/>
            <p:cNvSpPr/>
            <p:nvPr/>
          </p:nvSpPr>
          <p:spPr>
            <a:xfrm>
              <a:off x="67866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1093" y="0"/>
                  </a:moveTo>
                  <a:lnTo>
                    <a:pt x="10191" y="45"/>
                  </a:lnTo>
                  <a:lnTo>
                    <a:pt x="9379" y="180"/>
                  </a:lnTo>
                  <a:lnTo>
                    <a:pt x="8568" y="361"/>
                  </a:lnTo>
                  <a:lnTo>
                    <a:pt x="7801" y="541"/>
                  </a:lnTo>
                  <a:lnTo>
                    <a:pt x="6674" y="857"/>
                  </a:lnTo>
                  <a:lnTo>
                    <a:pt x="6133" y="947"/>
                  </a:lnTo>
                  <a:lnTo>
                    <a:pt x="5547" y="1037"/>
                  </a:lnTo>
                  <a:lnTo>
                    <a:pt x="4555" y="1082"/>
                  </a:lnTo>
                  <a:lnTo>
                    <a:pt x="3563" y="1127"/>
                  </a:lnTo>
                  <a:lnTo>
                    <a:pt x="2661" y="1127"/>
                  </a:lnTo>
                  <a:lnTo>
                    <a:pt x="1849" y="1082"/>
                  </a:lnTo>
                  <a:lnTo>
                    <a:pt x="632" y="992"/>
                  </a:lnTo>
                  <a:lnTo>
                    <a:pt x="181" y="90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45" y="1172"/>
                  </a:lnTo>
                  <a:lnTo>
                    <a:pt x="136" y="1218"/>
                  </a:lnTo>
                  <a:lnTo>
                    <a:pt x="586" y="1308"/>
                  </a:lnTo>
                  <a:lnTo>
                    <a:pt x="1849" y="1398"/>
                  </a:lnTo>
                  <a:lnTo>
                    <a:pt x="2661" y="1443"/>
                  </a:lnTo>
                  <a:lnTo>
                    <a:pt x="4555" y="1443"/>
                  </a:lnTo>
                  <a:lnTo>
                    <a:pt x="5547" y="1353"/>
                  </a:lnTo>
                  <a:lnTo>
                    <a:pt x="6178" y="1263"/>
                  </a:lnTo>
                  <a:lnTo>
                    <a:pt x="6764" y="1127"/>
                  </a:lnTo>
                  <a:lnTo>
                    <a:pt x="7891" y="857"/>
                  </a:lnTo>
                  <a:lnTo>
                    <a:pt x="8658" y="676"/>
                  </a:lnTo>
                  <a:lnTo>
                    <a:pt x="9425" y="496"/>
                  </a:lnTo>
                  <a:lnTo>
                    <a:pt x="10236" y="361"/>
                  </a:lnTo>
                  <a:lnTo>
                    <a:pt x="11093" y="316"/>
                  </a:lnTo>
                  <a:lnTo>
                    <a:pt x="12220" y="361"/>
                  </a:lnTo>
                  <a:lnTo>
                    <a:pt x="13844" y="541"/>
                  </a:lnTo>
                  <a:lnTo>
                    <a:pt x="17902" y="947"/>
                  </a:lnTo>
                  <a:lnTo>
                    <a:pt x="23223" y="1533"/>
                  </a:lnTo>
                  <a:lnTo>
                    <a:pt x="23358" y="1488"/>
                  </a:lnTo>
                  <a:lnTo>
                    <a:pt x="23403" y="1398"/>
                  </a:lnTo>
                  <a:lnTo>
                    <a:pt x="23358" y="1263"/>
                  </a:lnTo>
                  <a:lnTo>
                    <a:pt x="23268" y="1218"/>
                  </a:lnTo>
                  <a:lnTo>
                    <a:pt x="17812" y="586"/>
                  </a:lnTo>
                  <a:lnTo>
                    <a:pt x="13799" y="180"/>
                  </a:lnTo>
                  <a:lnTo>
                    <a:pt x="12220" y="45"/>
                  </a:lnTo>
                  <a:lnTo>
                    <a:pt x="1109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29"/>
            <p:cNvSpPr/>
            <p:nvPr/>
          </p:nvSpPr>
          <p:spPr>
            <a:xfrm>
              <a:off x="6786650" y="1545300"/>
              <a:ext cx="588475" cy="47375"/>
            </a:xfrm>
            <a:custGeom>
              <a:avLst/>
              <a:gdLst/>
              <a:ahLst/>
              <a:cxnLst/>
              <a:rect l="l" t="t" r="r" b="b"/>
              <a:pathLst>
                <a:path w="23539" h="1895" extrusionOk="0">
                  <a:moveTo>
                    <a:pt x="17947" y="1"/>
                  </a:moveTo>
                  <a:lnTo>
                    <a:pt x="15873" y="91"/>
                  </a:lnTo>
                  <a:lnTo>
                    <a:pt x="14836" y="136"/>
                  </a:lnTo>
                  <a:lnTo>
                    <a:pt x="13844" y="226"/>
                  </a:lnTo>
                  <a:lnTo>
                    <a:pt x="12897" y="316"/>
                  </a:lnTo>
                  <a:lnTo>
                    <a:pt x="12085" y="497"/>
                  </a:lnTo>
                  <a:lnTo>
                    <a:pt x="11364" y="677"/>
                  </a:lnTo>
                  <a:lnTo>
                    <a:pt x="10777" y="858"/>
                  </a:lnTo>
                  <a:lnTo>
                    <a:pt x="10236" y="1083"/>
                  </a:lnTo>
                  <a:lnTo>
                    <a:pt x="9560" y="1263"/>
                  </a:lnTo>
                  <a:lnTo>
                    <a:pt x="8838" y="1399"/>
                  </a:lnTo>
                  <a:lnTo>
                    <a:pt x="8027" y="1489"/>
                  </a:lnTo>
                  <a:lnTo>
                    <a:pt x="7170" y="1534"/>
                  </a:lnTo>
                  <a:lnTo>
                    <a:pt x="6268" y="1579"/>
                  </a:lnTo>
                  <a:lnTo>
                    <a:pt x="4510" y="1579"/>
                  </a:lnTo>
                  <a:lnTo>
                    <a:pt x="2886" y="1534"/>
                  </a:lnTo>
                  <a:lnTo>
                    <a:pt x="1488" y="1444"/>
                  </a:lnTo>
                  <a:lnTo>
                    <a:pt x="181" y="1354"/>
                  </a:lnTo>
                  <a:lnTo>
                    <a:pt x="45" y="1399"/>
                  </a:lnTo>
                  <a:lnTo>
                    <a:pt x="0" y="1489"/>
                  </a:lnTo>
                  <a:lnTo>
                    <a:pt x="45" y="1624"/>
                  </a:lnTo>
                  <a:lnTo>
                    <a:pt x="136" y="1669"/>
                  </a:lnTo>
                  <a:lnTo>
                    <a:pt x="1804" y="1804"/>
                  </a:lnTo>
                  <a:lnTo>
                    <a:pt x="3427" y="1895"/>
                  </a:lnTo>
                  <a:lnTo>
                    <a:pt x="6899" y="1895"/>
                  </a:lnTo>
                  <a:lnTo>
                    <a:pt x="7666" y="1850"/>
                  </a:lnTo>
                  <a:lnTo>
                    <a:pt x="8433" y="1759"/>
                  </a:lnTo>
                  <a:lnTo>
                    <a:pt x="9154" y="1669"/>
                  </a:lnTo>
                  <a:lnTo>
                    <a:pt x="9830" y="1534"/>
                  </a:lnTo>
                  <a:lnTo>
                    <a:pt x="10417" y="1354"/>
                  </a:lnTo>
                  <a:lnTo>
                    <a:pt x="10913" y="1173"/>
                  </a:lnTo>
                  <a:lnTo>
                    <a:pt x="11499" y="948"/>
                  </a:lnTo>
                  <a:lnTo>
                    <a:pt x="12220" y="767"/>
                  </a:lnTo>
                  <a:lnTo>
                    <a:pt x="13032" y="632"/>
                  </a:lnTo>
                  <a:lnTo>
                    <a:pt x="13979" y="542"/>
                  </a:lnTo>
                  <a:lnTo>
                    <a:pt x="14971" y="452"/>
                  </a:lnTo>
                  <a:lnTo>
                    <a:pt x="16008" y="407"/>
                  </a:lnTo>
                  <a:lnTo>
                    <a:pt x="18082" y="361"/>
                  </a:lnTo>
                  <a:lnTo>
                    <a:pt x="20066" y="361"/>
                  </a:lnTo>
                  <a:lnTo>
                    <a:pt x="21735" y="407"/>
                  </a:lnTo>
                  <a:lnTo>
                    <a:pt x="23358" y="452"/>
                  </a:lnTo>
                  <a:lnTo>
                    <a:pt x="23403" y="452"/>
                  </a:lnTo>
                  <a:lnTo>
                    <a:pt x="23448" y="407"/>
                  </a:lnTo>
                  <a:lnTo>
                    <a:pt x="23538" y="316"/>
                  </a:lnTo>
                  <a:lnTo>
                    <a:pt x="23493" y="181"/>
                  </a:lnTo>
                  <a:lnTo>
                    <a:pt x="23358" y="136"/>
                  </a:lnTo>
                  <a:lnTo>
                    <a:pt x="21599" y="46"/>
                  </a:lnTo>
                  <a:lnTo>
                    <a:pt x="19931" y="46"/>
                  </a:lnTo>
                  <a:lnTo>
                    <a:pt x="179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29"/>
            <p:cNvSpPr/>
            <p:nvPr/>
          </p:nvSpPr>
          <p:spPr>
            <a:xfrm>
              <a:off x="6790025" y="1553200"/>
              <a:ext cx="585100" cy="64275"/>
            </a:xfrm>
            <a:custGeom>
              <a:avLst/>
              <a:gdLst/>
              <a:ahLst/>
              <a:cxnLst/>
              <a:rect l="l" t="t" r="r" b="b"/>
              <a:pathLst>
                <a:path w="23404" h="2571" extrusionOk="0">
                  <a:moveTo>
                    <a:pt x="3067" y="0"/>
                  </a:moveTo>
                  <a:lnTo>
                    <a:pt x="1444" y="45"/>
                  </a:lnTo>
                  <a:lnTo>
                    <a:pt x="451" y="91"/>
                  </a:lnTo>
                  <a:lnTo>
                    <a:pt x="136" y="136"/>
                  </a:lnTo>
                  <a:lnTo>
                    <a:pt x="1" y="181"/>
                  </a:lnTo>
                  <a:lnTo>
                    <a:pt x="1" y="316"/>
                  </a:lnTo>
                  <a:lnTo>
                    <a:pt x="46" y="406"/>
                  </a:lnTo>
                  <a:lnTo>
                    <a:pt x="181" y="451"/>
                  </a:lnTo>
                  <a:lnTo>
                    <a:pt x="497" y="406"/>
                  </a:lnTo>
                  <a:lnTo>
                    <a:pt x="1444" y="361"/>
                  </a:lnTo>
                  <a:lnTo>
                    <a:pt x="3067" y="316"/>
                  </a:lnTo>
                  <a:lnTo>
                    <a:pt x="5412" y="361"/>
                  </a:lnTo>
                  <a:lnTo>
                    <a:pt x="6809" y="451"/>
                  </a:lnTo>
                  <a:lnTo>
                    <a:pt x="8433" y="632"/>
                  </a:lnTo>
                  <a:lnTo>
                    <a:pt x="10327" y="947"/>
                  </a:lnTo>
                  <a:lnTo>
                    <a:pt x="12401" y="1263"/>
                  </a:lnTo>
                  <a:lnTo>
                    <a:pt x="15106" y="1714"/>
                  </a:lnTo>
                  <a:lnTo>
                    <a:pt x="17857" y="2075"/>
                  </a:lnTo>
                  <a:lnTo>
                    <a:pt x="19255" y="2255"/>
                  </a:lnTo>
                  <a:lnTo>
                    <a:pt x="20608" y="2390"/>
                  </a:lnTo>
                  <a:lnTo>
                    <a:pt x="21915" y="2526"/>
                  </a:lnTo>
                  <a:lnTo>
                    <a:pt x="23223" y="2571"/>
                  </a:lnTo>
                  <a:lnTo>
                    <a:pt x="23313" y="2526"/>
                  </a:lnTo>
                  <a:lnTo>
                    <a:pt x="23403" y="2435"/>
                  </a:lnTo>
                  <a:lnTo>
                    <a:pt x="23358" y="2300"/>
                  </a:lnTo>
                  <a:lnTo>
                    <a:pt x="23223" y="2255"/>
                  </a:lnTo>
                  <a:lnTo>
                    <a:pt x="21961" y="2210"/>
                  </a:lnTo>
                  <a:lnTo>
                    <a:pt x="20653" y="2075"/>
                  </a:lnTo>
                  <a:lnTo>
                    <a:pt x="19300" y="1939"/>
                  </a:lnTo>
                  <a:lnTo>
                    <a:pt x="17902" y="1759"/>
                  </a:lnTo>
                  <a:lnTo>
                    <a:pt x="15152" y="1353"/>
                  </a:lnTo>
                  <a:lnTo>
                    <a:pt x="12446" y="947"/>
                  </a:lnTo>
                  <a:lnTo>
                    <a:pt x="10372" y="632"/>
                  </a:lnTo>
                  <a:lnTo>
                    <a:pt x="8478" y="316"/>
                  </a:lnTo>
                  <a:lnTo>
                    <a:pt x="6809" y="136"/>
                  </a:lnTo>
                  <a:lnTo>
                    <a:pt x="545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29"/>
            <p:cNvSpPr/>
            <p:nvPr/>
          </p:nvSpPr>
          <p:spPr>
            <a:xfrm>
              <a:off x="6786650" y="1584750"/>
              <a:ext cx="591850" cy="24850"/>
            </a:xfrm>
            <a:custGeom>
              <a:avLst/>
              <a:gdLst/>
              <a:ahLst/>
              <a:cxnLst/>
              <a:rect l="l" t="t" r="r" b="b"/>
              <a:pathLst>
                <a:path w="23674" h="994" extrusionOk="0">
                  <a:moveTo>
                    <a:pt x="90" y="1"/>
                  </a:moveTo>
                  <a:lnTo>
                    <a:pt x="0" y="91"/>
                  </a:lnTo>
                  <a:lnTo>
                    <a:pt x="0" y="226"/>
                  </a:lnTo>
                  <a:lnTo>
                    <a:pt x="90" y="317"/>
                  </a:lnTo>
                  <a:lnTo>
                    <a:pt x="406" y="452"/>
                  </a:lnTo>
                  <a:lnTo>
                    <a:pt x="722" y="542"/>
                  </a:lnTo>
                  <a:lnTo>
                    <a:pt x="1218" y="677"/>
                  </a:lnTo>
                  <a:lnTo>
                    <a:pt x="1849" y="768"/>
                  </a:lnTo>
                  <a:lnTo>
                    <a:pt x="2571" y="858"/>
                  </a:lnTo>
                  <a:lnTo>
                    <a:pt x="3472" y="948"/>
                  </a:lnTo>
                  <a:lnTo>
                    <a:pt x="4510" y="993"/>
                  </a:lnTo>
                  <a:lnTo>
                    <a:pt x="5682" y="948"/>
                  </a:lnTo>
                  <a:lnTo>
                    <a:pt x="7035" y="858"/>
                  </a:lnTo>
                  <a:lnTo>
                    <a:pt x="8072" y="768"/>
                  </a:lnTo>
                  <a:lnTo>
                    <a:pt x="9244" y="677"/>
                  </a:lnTo>
                  <a:lnTo>
                    <a:pt x="11860" y="587"/>
                  </a:lnTo>
                  <a:lnTo>
                    <a:pt x="14565" y="542"/>
                  </a:lnTo>
                  <a:lnTo>
                    <a:pt x="17226" y="497"/>
                  </a:lnTo>
                  <a:lnTo>
                    <a:pt x="21645" y="542"/>
                  </a:lnTo>
                  <a:lnTo>
                    <a:pt x="23538" y="587"/>
                  </a:lnTo>
                  <a:lnTo>
                    <a:pt x="23629" y="542"/>
                  </a:lnTo>
                  <a:lnTo>
                    <a:pt x="23674" y="452"/>
                  </a:lnTo>
                  <a:lnTo>
                    <a:pt x="23629" y="317"/>
                  </a:lnTo>
                  <a:lnTo>
                    <a:pt x="23538" y="272"/>
                  </a:lnTo>
                  <a:lnTo>
                    <a:pt x="21645" y="226"/>
                  </a:lnTo>
                  <a:lnTo>
                    <a:pt x="17226" y="181"/>
                  </a:lnTo>
                  <a:lnTo>
                    <a:pt x="14565" y="181"/>
                  </a:lnTo>
                  <a:lnTo>
                    <a:pt x="11814" y="272"/>
                  </a:lnTo>
                  <a:lnTo>
                    <a:pt x="9244" y="362"/>
                  </a:lnTo>
                  <a:lnTo>
                    <a:pt x="8072" y="407"/>
                  </a:lnTo>
                  <a:lnTo>
                    <a:pt x="6990" y="497"/>
                  </a:lnTo>
                  <a:lnTo>
                    <a:pt x="5366" y="632"/>
                  </a:lnTo>
                  <a:lnTo>
                    <a:pt x="4013" y="632"/>
                  </a:lnTo>
                  <a:lnTo>
                    <a:pt x="2841" y="587"/>
                  </a:lnTo>
                  <a:lnTo>
                    <a:pt x="1894" y="452"/>
                  </a:lnTo>
                  <a:lnTo>
                    <a:pt x="1173" y="317"/>
                  </a:lnTo>
                  <a:lnTo>
                    <a:pt x="632" y="18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1" name="Google Shape;7181;p29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7182" name="Google Shape;7182;p29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29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29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5" name="Google Shape;7185;p29"/>
          <p:cNvSpPr/>
          <p:nvPr/>
        </p:nvSpPr>
        <p:spPr>
          <a:xfrm flipH="1">
            <a:off x="530150" y="399418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6" name="Google Shape;7186;p29"/>
          <p:cNvGrpSpPr/>
          <p:nvPr/>
        </p:nvGrpSpPr>
        <p:grpSpPr>
          <a:xfrm rot="2365799">
            <a:off x="-2121214" y="1705452"/>
            <a:ext cx="4927280" cy="446647"/>
            <a:chOff x="3473475" y="1411150"/>
            <a:chExt cx="3905025" cy="354000"/>
          </a:xfrm>
        </p:grpSpPr>
        <p:sp>
          <p:nvSpPr>
            <p:cNvPr id="7187" name="Google Shape;7187;p29"/>
            <p:cNvSpPr/>
            <p:nvPr/>
          </p:nvSpPr>
          <p:spPr>
            <a:xfrm>
              <a:off x="417580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5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29"/>
            <p:cNvSpPr/>
            <p:nvPr/>
          </p:nvSpPr>
          <p:spPr>
            <a:xfrm>
              <a:off x="417580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29"/>
            <p:cNvSpPr/>
            <p:nvPr/>
          </p:nvSpPr>
          <p:spPr>
            <a:xfrm>
              <a:off x="4175800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29"/>
            <p:cNvSpPr/>
            <p:nvPr/>
          </p:nvSpPr>
          <p:spPr>
            <a:xfrm>
              <a:off x="4175800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4" y="3653"/>
                  </a:lnTo>
                  <a:lnTo>
                    <a:pt x="16594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29"/>
            <p:cNvSpPr/>
            <p:nvPr/>
          </p:nvSpPr>
          <p:spPr>
            <a:xfrm>
              <a:off x="4486925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29"/>
            <p:cNvSpPr/>
            <p:nvPr/>
          </p:nvSpPr>
          <p:spPr>
            <a:xfrm>
              <a:off x="4486925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216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29"/>
            <p:cNvSpPr/>
            <p:nvPr/>
          </p:nvSpPr>
          <p:spPr>
            <a:xfrm>
              <a:off x="47980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1905" y="0"/>
                  </a:moveTo>
                  <a:lnTo>
                    <a:pt x="11319" y="45"/>
                  </a:lnTo>
                  <a:lnTo>
                    <a:pt x="10823" y="136"/>
                  </a:lnTo>
                  <a:lnTo>
                    <a:pt x="10281" y="226"/>
                  </a:lnTo>
                  <a:lnTo>
                    <a:pt x="9831" y="316"/>
                  </a:lnTo>
                  <a:lnTo>
                    <a:pt x="9380" y="496"/>
                  </a:lnTo>
                  <a:lnTo>
                    <a:pt x="8929" y="677"/>
                  </a:lnTo>
                  <a:lnTo>
                    <a:pt x="8523" y="857"/>
                  </a:lnTo>
                  <a:lnTo>
                    <a:pt x="8162" y="1083"/>
                  </a:lnTo>
                  <a:lnTo>
                    <a:pt x="7756" y="1308"/>
                  </a:lnTo>
                  <a:lnTo>
                    <a:pt x="7396" y="1579"/>
                  </a:lnTo>
                  <a:lnTo>
                    <a:pt x="7080" y="1894"/>
                  </a:lnTo>
                  <a:lnTo>
                    <a:pt x="6449" y="2526"/>
                  </a:lnTo>
                  <a:lnTo>
                    <a:pt x="5817" y="3292"/>
                  </a:lnTo>
                  <a:lnTo>
                    <a:pt x="4825" y="4645"/>
                  </a:lnTo>
                  <a:lnTo>
                    <a:pt x="4194" y="5411"/>
                  </a:lnTo>
                  <a:lnTo>
                    <a:pt x="3518" y="6178"/>
                  </a:lnTo>
                  <a:lnTo>
                    <a:pt x="2931" y="6809"/>
                  </a:lnTo>
                  <a:lnTo>
                    <a:pt x="2345" y="7350"/>
                  </a:lnTo>
                  <a:lnTo>
                    <a:pt x="1759" y="7801"/>
                  </a:lnTo>
                  <a:lnTo>
                    <a:pt x="1308" y="8162"/>
                  </a:lnTo>
                  <a:lnTo>
                    <a:pt x="857" y="8433"/>
                  </a:lnTo>
                  <a:lnTo>
                    <a:pt x="496" y="8613"/>
                  </a:lnTo>
                  <a:lnTo>
                    <a:pt x="226" y="8748"/>
                  </a:lnTo>
                  <a:lnTo>
                    <a:pt x="0" y="8793"/>
                  </a:lnTo>
                  <a:lnTo>
                    <a:pt x="0" y="10777"/>
                  </a:lnTo>
                  <a:lnTo>
                    <a:pt x="0" y="10913"/>
                  </a:lnTo>
                  <a:lnTo>
                    <a:pt x="542" y="10913"/>
                  </a:lnTo>
                  <a:lnTo>
                    <a:pt x="1083" y="10777"/>
                  </a:lnTo>
                  <a:lnTo>
                    <a:pt x="1759" y="10597"/>
                  </a:lnTo>
                  <a:lnTo>
                    <a:pt x="2165" y="10417"/>
                  </a:lnTo>
                  <a:lnTo>
                    <a:pt x="2571" y="10236"/>
                  </a:lnTo>
                  <a:lnTo>
                    <a:pt x="2977" y="10011"/>
                  </a:lnTo>
                  <a:lnTo>
                    <a:pt x="3382" y="9695"/>
                  </a:lnTo>
                  <a:lnTo>
                    <a:pt x="3833" y="9334"/>
                  </a:lnTo>
                  <a:lnTo>
                    <a:pt x="4284" y="8929"/>
                  </a:lnTo>
                  <a:lnTo>
                    <a:pt x="4735" y="8433"/>
                  </a:lnTo>
                  <a:lnTo>
                    <a:pt x="5141" y="7891"/>
                  </a:lnTo>
                  <a:lnTo>
                    <a:pt x="5502" y="7486"/>
                  </a:lnTo>
                  <a:lnTo>
                    <a:pt x="5817" y="7080"/>
                  </a:lnTo>
                  <a:lnTo>
                    <a:pt x="6404" y="6449"/>
                  </a:lnTo>
                  <a:lnTo>
                    <a:pt x="6945" y="5907"/>
                  </a:lnTo>
                  <a:lnTo>
                    <a:pt x="7486" y="5276"/>
                  </a:lnTo>
                  <a:lnTo>
                    <a:pt x="8027" y="4600"/>
                  </a:lnTo>
                  <a:lnTo>
                    <a:pt x="8568" y="4014"/>
                  </a:lnTo>
                  <a:lnTo>
                    <a:pt x="9154" y="3472"/>
                  </a:lnTo>
                  <a:lnTo>
                    <a:pt x="9740" y="3067"/>
                  </a:lnTo>
                  <a:lnTo>
                    <a:pt x="10327" y="2751"/>
                  </a:lnTo>
                  <a:lnTo>
                    <a:pt x="11003" y="2526"/>
                  </a:lnTo>
                  <a:lnTo>
                    <a:pt x="11724" y="2390"/>
                  </a:lnTo>
                  <a:lnTo>
                    <a:pt x="12446" y="2345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29"/>
            <p:cNvSpPr/>
            <p:nvPr/>
          </p:nvSpPr>
          <p:spPr>
            <a:xfrm>
              <a:off x="47980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2446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68" y="181"/>
                  </a:lnTo>
                  <a:lnTo>
                    <a:pt x="10417" y="316"/>
                  </a:lnTo>
                  <a:lnTo>
                    <a:pt x="9966" y="452"/>
                  </a:lnTo>
                  <a:lnTo>
                    <a:pt x="9605" y="677"/>
                  </a:lnTo>
                  <a:lnTo>
                    <a:pt x="9199" y="857"/>
                  </a:lnTo>
                  <a:lnTo>
                    <a:pt x="8884" y="1128"/>
                  </a:lnTo>
                  <a:lnTo>
                    <a:pt x="8523" y="1399"/>
                  </a:lnTo>
                  <a:lnTo>
                    <a:pt x="8207" y="1669"/>
                  </a:lnTo>
                  <a:lnTo>
                    <a:pt x="7621" y="2300"/>
                  </a:lnTo>
                  <a:lnTo>
                    <a:pt x="7080" y="3022"/>
                  </a:lnTo>
                  <a:lnTo>
                    <a:pt x="6494" y="3788"/>
                  </a:lnTo>
                  <a:lnTo>
                    <a:pt x="5457" y="5141"/>
                  </a:lnTo>
                  <a:lnTo>
                    <a:pt x="4870" y="5908"/>
                  </a:lnTo>
                  <a:lnTo>
                    <a:pt x="4194" y="6674"/>
                  </a:lnTo>
                  <a:lnTo>
                    <a:pt x="3878" y="6990"/>
                  </a:lnTo>
                  <a:lnTo>
                    <a:pt x="3563" y="7306"/>
                  </a:lnTo>
                  <a:lnTo>
                    <a:pt x="2886" y="7757"/>
                  </a:lnTo>
                  <a:lnTo>
                    <a:pt x="2255" y="8162"/>
                  </a:lnTo>
                  <a:lnTo>
                    <a:pt x="1624" y="8433"/>
                  </a:lnTo>
                  <a:lnTo>
                    <a:pt x="1083" y="8613"/>
                  </a:lnTo>
                  <a:lnTo>
                    <a:pt x="587" y="8703"/>
                  </a:lnTo>
                  <a:lnTo>
                    <a:pt x="0" y="8794"/>
                  </a:lnTo>
                  <a:lnTo>
                    <a:pt x="0" y="10823"/>
                  </a:lnTo>
                  <a:lnTo>
                    <a:pt x="0" y="10913"/>
                  </a:lnTo>
                  <a:lnTo>
                    <a:pt x="632" y="10868"/>
                  </a:lnTo>
                  <a:lnTo>
                    <a:pt x="1218" y="10733"/>
                  </a:lnTo>
                  <a:lnTo>
                    <a:pt x="1984" y="10507"/>
                  </a:lnTo>
                  <a:lnTo>
                    <a:pt x="2886" y="10146"/>
                  </a:lnTo>
                  <a:lnTo>
                    <a:pt x="3337" y="9921"/>
                  </a:lnTo>
                  <a:lnTo>
                    <a:pt x="3833" y="9650"/>
                  </a:lnTo>
                  <a:lnTo>
                    <a:pt x="4329" y="9335"/>
                  </a:lnTo>
                  <a:lnTo>
                    <a:pt x="4780" y="8974"/>
                  </a:lnTo>
                  <a:lnTo>
                    <a:pt x="5276" y="8568"/>
                  </a:lnTo>
                  <a:lnTo>
                    <a:pt x="5727" y="8117"/>
                  </a:lnTo>
                  <a:lnTo>
                    <a:pt x="6449" y="7261"/>
                  </a:lnTo>
                  <a:lnTo>
                    <a:pt x="7125" y="6494"/>
                  </a:lnTo>
                  <a:lnTo>
                    <a:pt x="8207" y="5051"/>
                  </a:lnTo>
                  <a:lnTo>
                    <a:pt x="8703" y="4330"/>
                  </a:lnTo>
                  <a:lnTo>
                    <a:pt x="9199" y="3743"/>
                  </a:lnTo>
                  <a:lnTo>
                    <a:pt x="9650" y="3247"/>
                  </a:lnTo>
                  <a:lnTo>
                    <a:pt x="10101" y="2841"/>
                  </a:lnTo>
                  <a:lnTo>
                    <a:pt x="10552" y="2526"/>
                  </a:lnTo>
                  <a:lnTo>
                    <a:pt x="10823" y="2391"/>
                  </a:lnTo>
                  <a:lnTo>
                    <a:pt x="11093" y="2300"/>
                  </a:lnTo>
                  <a:lnTo>
                    <a:pt x="11724" y="2165"/>
                  </a:lnTo>
                  <a:lnTo>
                    <a:pt x="12446" y="2120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29"/>
            <p:cNvSpPr/>
            <p:nvPr/>
          </p:nvSpPr>
          <p:spPr>
            <a:xfrm>
              <a:off x="4798075" y="1430325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0" y="0"/>
                  </a:moveTo>
                  <a:lnTo>
                    <a:pt x="0" y="2345"/>
                  </a:lnTo>
                  <a:lnTo>
                    <a:pt x="767" y="2390"/>
                  </a:lnTo>
                  <a:lnTo>
                    <a:pt x="1488" y="2526"/>
                  </a:lnTo>
                  <a:lnTo>
                    <a:pt x="2120" y="2751"/>
                  </a:lnTo>
                  <a:lnTo>
                    <a:pt x="2751" y="3067"/>
                  </a:lnTo>
                  <a:lnTo>
                    <a:pt x="3337" y="3472"/>
                  </a:lnTo>
                  <a:lnTo>
                    <a:pt x="3923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02" y="5907"/>
                  </a:lnTo>
                  <a:lnTo>
                    <a:pt x="6088" y="6449"/>
                  </a:lnTo>
                  <a:lnTo>
                    <a:pt x="6674" y="7080"/>
                  </a:lnTo>
                  <a:lnTo>
                    <a:pt x="6990" y="7486"/>
                  </a:lnTo>
                  <a:lnTo>
                    <a:pt x="7305" y="7891"/>
                  </a:lnTo>
                  <a:lnTo>
                    <a:pt x="7756" y="8433"/>
                  </a:lnTo>
                  <a:lnTo>
                    <a:pt x="8207" y="8929"/>
                  </a:lnTo>
                  <a:lnTo>
                    <a:pt x="8658" y="9334"/>
                  </a:lnTo>
                  <a:lnTo>
                    <a:pt x="9064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687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987" y="10913"/>
                  </a:lnTo>
                  <a:lnTo>
                    <a:pt x="13528" y="10777"/>
                  </a:lnTo>
                  <a:lnTo>
                    <a:pt x="14205" y="10597"/>
                  </a:lnTo>
                  <a:lnTo>
                    <a:pt x="14610" y="10417"/>
                  </a:lnTo>
                  <a:lnTo>
                    <a:pt x="15016" y="10236"/>
                  </a:lnTo>
                  <a:lnTo>
                    <a:pt x="15422" y="10011"/>
                  </a:lnTo>
                  <a:lnTo>
                    <a:pt x="15873" y="9695"/>
                  </a:lnTo>
                  <a:lnTo>
                    <a:pt x="16279" y="9334"/>
                  </a:lnTo>
                  <a:lnTo>
                    <a:pt x="16730" y="8929"/>
                  </a:lnTo>
                  <a:lnTo>
                    <a:pt x="17181" y="8433"/>
                  </a:lnTo>
                  <a:lnTo>
                    <a:pt x="17632" y="7891"/>
                  </a:lnTo>
                  <a:lnTo>
                    <a:pt x="17947" y="7486"/>
                  </a:lnTo>
                  <a:lnTo>
                    <a:pt x="18263" y="7080"/>
                  </a:lnTo>
                  <a:lnTo>
                    <a:pt x="18849" y="6449"/>
                  </a:lnTo>
                  <a:lnTo>
                    <a:pt x="19435" y="5907"/>
                  </a:lnTo>
                  <a:lnTo>
                    <a:pt x="19931" y="5276"/>
                  </a:lnTo>
                  <a:lnTo>
                    <a:pt x="20472" y="4600"/>
                  </a:lnTo>
                  <a:lnTo>
                    <a:pt x="21013" y="4014"/>
                  </a:lnTo>
                  <a:lnTo>
                    <a:pt x="21600" y="3472"/>
                  </a:lnTo>
                  <a:lnTo>
                    <a:pt x="22186" y="3067"/>
                  </a:lnTo>
                  <a:lnTo>
                    <a:pt x="22817" y="2751"/>
                  </a:lnTo>
                  <a:lnTo>
                    <a:pt x="23448" y="2526"/>
                  </a:lnTo>
                  <a:lnTo>
                    <a:pt x="24170" y="2390"/>
                  </a:lnTo>
                  <a:lnTo>
                    <a:pt x="24936" y="2345"/>
                  </a:lnTo>
                  <a:lnTo>
                    <a:pt x="24936" y="0"/>
                  </a:lnTo>
                  <a:lnTo>
                    <a:pt x="24350" y="0"/>
                  </a:lnTo>
                  <a:lnTo>
                    <a:pt x="23764" y="45"/>
                  </a:lnTo>
                  <a:lnTo>
                    <a:pt x="23268" y="136"/>
                  </a:lnTo>
                  <a:lnTo>
                    <a:pt x="22772" y="226"/>
                  </a:lnTo>
                  <a:lnTo>
                    <a:pt x="22276" y="316"/>
                  </a:lnTo>
                  <a:lnTo>
                    <a:pt x="21825" y="496"/>
                  </a:lnTo>
                  <a:lnTo>
                    <a:pt x="21419" y="677"/>
                  </a:lnTo>
                  <a:lnTo>
                    <a:pt x="21013" y="857"/>
                  </a:lnTo>
                  <a:lnTo>
                    <a:pt x="20608" y="1083"/>
                  </a:lnTo>
                  <a:lnTo>
                    <a:pt x="20247" y="1308"/>
                  </a:lnTo>
                  <a:lnTo>
                    <a:pt x="19886" y="1579"/>
                  </a:lnTo>
                  <a:lnTo>
                    <a:pt x="19525" y="1894"/>
                  </a:lnTo>
                  <a:lnTo>
                    <a:pt x="18894" y="2526"/>
                  </a:lnTo>
                  <a:lnTo>
                    <a:pt x="18308" y="3292"/>
                  </a:lnTo>
                  <a:lnTo>
                    <a:pt x="17271" y="4645"/>
                  </a:lnTo>
                  <a:lnTo>
                    <a:pt x="16685" y="5411"/>
                  </a:lnTo>
                  <a:lnTo>
                    <a:pt x="15963" y="6178"/>
                  </a:lnTo>
                  <a:lnTo>
                    <a:pt x="14881" y="7305"/>
                  </a:lnTo>
                  <a:lnTo>
                    <a:pt x="14475" y="7756"/>
                  </a:lnTo>
                  <a:lnTo>
                    <a:pt x="14069" y="8072"/>
                  </a:lnTo>
                  <a:lnTo>
                    <a:pt x="13663" y="8297"/>
                  </a:lnTo>
                  <a:lnTo>
                    <a:pt x="13303" y="8478"/>
                  </a:lnTo>
                  <a:lnTo>
                    <a:pt x="12897" y="8568"/>
                  </a:lnTo>
                  <a:lnTo>
                    <a:pt x="12446" y="8613"/>
                  </a:lnTo>
                  <a:lnTo>
                    <a:pt x="11995" y="8568"/>
                  </a:lnTo>
                  <a:lnTo>
                    <a:pt x="11589" y="8478"/>
                  </a:lnTo>
                  <a:lnTo>
                    <a:pt x="11183" y="8297"/>
                  </a:lnTo>
                  <a:lnTo>
                    <a:pt x="10823" y="8072"/>
                  </a:lnTo>
                  <a:lnTo>
                    <a:pt x="10462" y="7756"/>
                  </a:lnTo>
                  <a:lnTo>
                    <a:pt x="10011" y="7305"/>
                  </a:lnTo>
                  <a:lnTo>
                    <a:pt x="8974" y="6178"/>
                  </a:lnTo>
                  <a:lnTo>
                    <a:pt x="8252" y="5411"/>
                  </a:lnTo>
                  <a:lnTo>
                    <a:pt x="7666" y="4645"/>
                  </a:lnTo>
                  <a:lnTo>
                    <a:pt x="6629" y="3292"/>
                  </a:lnTo>
                  <a:lnTo>
                    <a:pt x="6043" y="2526"/>
                  </a:lnTo>
                  <a:lnTo>
                    <a:pt x="5411" y="1894"/>
                  </a:lnTo>
                  <a:lnTo>
                    <a:pt x="5051" y="1579"/>
                  </a:lnTo>
                  <a:lnTo>
                    <a:pt x="4690" y="1308"/>
                  </a:lnTo>
                  <a:lnTo>
                    <a:pt x="4329" y="1083"/>
                  </a:lnTo>
                  <a:lnTo>
                    <a:pt x="3923" y="857"/>
                  </a:lnTo>
                  <a:lnTo>
                    <a:pt x="3518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28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29"/>
            <p:cNvSpPr/>
            <p:nvPr/>
          </p:nvSpPr>
          <p:spPr>
            <a:xfrm>
              <a:off x="4798075" y="1483300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0" y="1"/>
                  </a:moveTo>
                  <a:lnTo>
                    <a:pt x="0" y="2120"/>
                  </a:lnTo>
                  <a:lnTo>
                    <a:pt x="767" y="2165"/>
                  </a:lnTo>
                  <a:lnTo>
                    <a:pt x="1353" y="2300"/>
                  </a:lnTo>
                  <a:lnTo>
                    <a:pt x="1669" y="2391"/>
                  </a:lnTo>
                  <a:lnTo>
                    <a:pt x="1894" y="2526"/>
                  </a:lnTo>
                  <a:lnTo>
                    <a:pt x="2390" y="2841"/>
                  </a:lnTo>
                  <a:lnTo>
                    <a:pt x="2841" y="3247"/>
                  </a:lnTo>
                  <a:lnTo>
                    <a:pt x="3292" y="3743"/>
                  </a:lnTo>
                  <a:lnTo>
                    <a:pt x="3788" y="4330"/>
                  </a:lnTo>
                  <a:lnTo>
                    <a:pt x="4284" y="5051"/>
                  </a:lnTo>
                  <a:lnTo>
                    <a:pt x="5366" y="6494"/>
                  </a:lnTo>
                  <a:lnTo>
                    <a:pt x="5998" y="7261"/>
                  </a:lnTo>
                  <a:lnTo>
                    <a:pt x="6719" y="8117"/>
                  </a:lnTo>
                  <a:lnTo>
                    <a:pt x="7170" y="8523"/>
                  </a:lnTo>
                  <a:lnTo>
                    <a:pt x="7621" y="8929"/>
                  </a:lnTo>
                  <a:lnTo>
                    <a:pt x="8072" y="9290"/>
                  </a:lnTo>
                  <a:lnTo>
                    <a:pt x="8523" y="9605"/>
                  </a:lnTo>
                  <a:lnTo>
                    <a:pt x="9019" y="9876"/>
                  </a:lnTo>
                  <a:lnTo>
                    <a:pt x="9470" y="10101"/>
                  </a:lnTo>
                  <a:lnTo>
                    <a:pt x="10327" y="10417"/>
                  </a:lnTo>
                  <a:lnTo>
                    <a:pt x="10868" y="10597"/>
                  </a:lnTo>
                  <a:lnTo>
                    <a:pt x="11409" y="10733"/>
                  </a:lnTo>
                  <a:lnTo>
                    <a:pt x="11950" y="10778"/>
                  </a:lnTo>
                  <a:lnTo>
                    <a:pt x="12491" y="10823"/>
                  </a:lnTo>
                  <a:lnTo>
                    <a:pt x="13077" y="10778"/>
                  </a:lnTo>
                  <a:lnTo>
                    <a:pt x="13618" y="10733"/>
                  </a:lnTo>
                  <a:lnTo>
                    <a:pt x="14159" y="10597"/>
                  </a:lnTo>
                  <a:lnTo>
                    <a:pt x="14701" y="10417"/>
                  </a:lnTo>
                  <a:lnTo>
                    <a:pt x="15557" y="10056"/>
                  </a:lnTo>
                  <a:lnTo>
                    <a:pt x="15963" y="9831"/>
                  </a:lnTo>
                  <a:lnTo>
                    <a:pt x="16414" y="9605"/>
                  </a:lnTo>
                  <a:lnTo>
                    <a:pt x="16865" y="9290"/>
                  </a:lnTo>
                  <a:lnTo>
                    <a:pt x="17316" y="8929"/>
                  </a:lnTo>
                  <a:lnTo>
                    <a:pt x="17767" y="8523"/>
                  </a:lnTo>
                  <a:lnTo>
                    <a:pt x="18218" y="8117"/>
                  </a:lnTo>
                  <a:lnTo>
                    <a:pt x="18939" y="7261"/>
                  </a:lnTo>
                  <a:lnTo>
                    <a:pt x="19570" y="6494"/>
                  </a:lnTo>
                  <a:lnTo>
                    <a:pt x="20653" y="5051"/>
                  </a:lnTo>
                  <a:lnTo>
                    <a:pt x="21149" y="4330"/>
                  </a:lnTo>
                  <a:lnTo>
                    <a:pt x="21645" y="3743"/>
                  </a:lnTo>
                  <a:lnTo>
                    <a:pt x="22096" y="3247"/>
                  </a:lnTo>
                  <a:lnTo>
                    <a:pt x="22547" y="2841"/>
                  </a:lnTo>
                  <a:lnTo>
                    <a:pt x="23043" y="2526"/>
                  </a:lnTo>
                  <a:lnTo>
                    <a:pt x="23268" y="2391"/>
                  </a:lnTo>
                  <a:lnTo>
                    <a:pt x="23584" y="2300"/>
                  </a:lnTo>
                  <a:lnTo>
                    <a:pt x="24170" y="2165"/>
                  </a:lnTo>
                  <a:lnTo>
                    <a:pt x="24936" y="2120"/>
                  </a:lnTo>
                  <a:lnTo>
                    <a:pt x="24936" y="1"/>
                  </a:lnTo>
                  <a:lnTo>
                    <a:pt x="24350" y="46"/>
                  </a:lnTo>
                  <a:lnTo>
                    <a:pt x="23809" y="91"/>
                  </a:lnTo>
                  <a:lnTo>
                    <a:pt x="23313" y="181"/>
                  </a:lnTo>
                  <a:lnTo>
                    <a:pt x="22862" y="316"/>
                  </a:lnTo>
                  <a:lnTo>
                    <a:pt x="22456" y="452"/>
                  </a:lnTo>
                  <a:lnTo>
                    <a:pt x="22051" y="677"/>
                  </a:lnTo>
                  <a:lnTo>
                    <a:pt x="21690" y="857"/>
                  </a:lnTo>
                  <a:lnTo>
                    <a:pt x="21329" y="1128"/>
                  </a:lnTo>
                  <a:lnTo>
                    <a:pt x="21013" y="1399"/>
                  </a:lnTo>
                  <a:lnTo>
                    <a:pt x="20698" y="1669"/>
                  </a:lnTo>
                  <a:lnTo>
                    <a:pt x="20112" y="2300"/>
                  </a:lnTo>
                  <a:lnTo>
                    <a:pt x="19525" y="3022"/>
                  </a:lnTo>
                  <a:lnTo>
                    <a:pt x="18939" y="3788"/>
                  </a:lnTo>
                  <a:lnTo>
                    <a:pt x="17947" y="5141"/>
                  </a:lnTo>
                  <a:lnTo>
                    <a:pt x="17316" y="5908"/>
                  </a:lnTo>
                  <a:lnTo>
                    <a:pt x="16639" y="6674"/>
                  </a:lnTo>
                  <a:lnTo>
                    <a:pt x="16594" y="6719"/>
                  </a:lnTo>
                  <a:lnTo>
                    <a:pt x="16143" y="7170"/>
                  </a:lnTo>
                  <a:lnTo>
                    <a:pt x="15693" y="7531"/>
                  </a:lnTo>
                  <a:lnTo>
                    <a:pt x="15197" y="7802"/>
                  </a:lnTo>
                  <a:lnTo>
                    <a:pt x="14701" y="8072"/>
                  </a:lnTo>
                  <a:lnTo>
                    <a:pt x="14159" y="8253"/>
                  </a:lnTo>
                  <a:lnTo>
                    <a:pt x="13573" y="8388"/>
                  </a:lnTo>
                  <a:lnTo>
                    <a:pt x="13032" y="8478"/>
                  </a:lnTo>
                  <a:lnTo>
                    <a:pt x="12446" y="8523"/>
                  </a:lnTo>
                  <a:lnTo>
                    <a:pt x="11905" y="8478"/>
                  </a:lnTo>
                  <a:lnTo>
                    <a:pt x="11364" y="8388"/>
                  </a:lnTo>
                  <a:lnTo>
                    <a:pt x="10777" y="8253"/>
                  </a:lnTo>
                  <a:lnTo>
                    <a:pt x="10236" y="8072"/>
                  </a:lnTo>
                  <a:lnTo>
                    <a:pt x="9740" y="7802"/>
                  </a:lnTo>
                  <a:lnTo>
                    <a:pt x="9244" y="7531"/>
                  </a:lnTo>
                  <a:lnTo>
                    <a:pt x="8793" y="7170"/>
                  </a:lnTo>
                  <a:lnTo>
                    <a:pt x="8343" y="6719"/>
                  </a:lnTo>
                  <a:lnTo>
                    <a:pt x="8297" y="6674"/>
                  </a:lnTo>
                  <a:lnTo>
                    <a:pt x="7621" y="5908"/>
                  </a:lnTo>
                  <a:lnTo>
                    <a:pt x="6990" y="5141"/>
                  </a:lnTo>
                  <a:lnTo>
                    <a:pt x="5998" y="3788"/>
                  </a:lnTo>
                  <a:lnTo>
                    <a:pt x="5411" y="3022"/>
                  </a:lnTo>
                  <a:lnTo>
                    <a:pt x="4825" y="2300"/>
                  </a:lnTo>
                  <a:lnTo>
                    <a:pt x="4239" y="1669"/>
                  </a:lnTo>
                  <a:lnTo>
                    <a:pt x="3923" y="1399"/>
                  </a:lnTo>
                  <a:lnTo>
                    <a:pt x="3608" y="1128"/>
                  </a:lnTo>
                  <a:lnTo>
                    <a:pt x="3247" y="857"/>
                  </a:lnTo>
                  <a:lnTo>
                    <a:pt x="2886" y="677"/>
                  </a:lnTo>
                  <a:lnTo>
                    <a:pt x="2480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29"/>
            <p:cNvSpPr/>
            <p:nvPr/>
          </p:nvSpPr>
          <p:spPr>
            <a:xfrm>
              <a:off x="5109200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0"/>
                  </a:moveTo>
                  <a:lnTo>
                    <a:pt x="1" y="2345"/>
                  </a:lnTo>
                  <a:lnTo>
                    <a:pt x="767" y="2390"/>
                  </a:lnTo>
                  <a:lnTo>
                    <a:pt x="1489" y="2526"/>
                  </a:lnTo>
                  <a:lnTo>
                    <a:pt x="2165" y="2751"/>
                  </a:lnTo>
                  <a:lnTo>
                    <a:pt x="2752" y="3067"/>
                  </a:lnTo>
                  <a:lnTo>
                    <a:pt x="3338" y="3472"/>
                  </a:lnTo>
                  <a:lnTo>
                    <a:pt x="3924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47" y="5907"/>
                  </a:lnTo>
                  <a:lnTo>
                    <a:pt x="6088" y="6449"/>
                  </a:lnTo>
                  <a:lnTo>
                    <a:pt x="6675" y="7080"/>
                  </a:lnTo>
                  <a:lnTo>
                    <a:pt x="6990" y="7486"/>
                  </a:lnTo>
                  <a:lnTo>
                    <a:pt x="7351" y="7891"/>
                  </a:lnTo>
                  <a:lnTo>
                    <a:pt x="7757" y="8433"/>
                  </a:lnTo>
                  <a:lnTo>
                    <a:pt x="8208" y="8929"/>
                  </a:lnTo>
                  <a:lnTo>
                    <a:pt x="8659" y="9334"/>
                  </a:lnTo>
                  <a:lnTo>
                    <a:pt x="9110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733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491" y="10913"/>
                  </a:lnTo>
                  <a:lnTo>
                    <a:pt x="12491" y="10777"/>
                  </a:lnTo>
                  <a:lnTo>
                    <a:pt x="12491" y="8793"/>
                  </a:lnTo>
                  <a:lnTo>
                    <a:pt x="12266" y="8748"/>
                  </a:lnTo>
                  <a:lnTo>
                    <a:pt x="11995" y="8613"/>
                  </a:lnTo>
                  <a:lnTo>
                    <a:pt x="11635" y="8433"/>
                  </a:lnTo>
                  <a:lnTo>
                    <a:pt x="11184" y="8162"/>
                  </a:lnTo>
                  <a:lnTo>
                    <a:pt x="10688" y="7801"/>
                  </a:lnTo>
                  <a:lnTo>
                    <a:pt x="10147" y="7350"/>
                  </a:lnTo>
                  <a:lnTo>
                    <a:pt x="9560" y="6809"/>
                  </a:lnTo>
                  <a:lnTo>
                    <a:pt x="8974" y="6178"/>
                  </a:lnTo>
                  <a:lnTo>
                    <a:pt x="8298" y="5411"/>
                  </a:lnTo>
                  <a:lnTo>
                    <a:pt x="7667" y="4645"/>
                  </a:lnTo>
                  <a:lnTo>
                    <a:pt x="6675" y="3292"/>
                  </a:lnTo>
                  <a:lnTo>
                    <a:pt x="6043" y="2526"/>
                  </a:lnTo>
                  <a:lnTo>
                    <a:pt x="5412" y="1894"/>
                  </a:lnTo>
                  <a:lnTo>
                    <a:pt x="5051" y="1579"/>
                  </a:lnTo>
                  <a:lnTo>
                    <a:pt x="4736" y="1308"/>
                  </a:lnTo>
                  <a:lnTo>
                    <a:pt x="4330" y="1083"/>
                  </a:lnTo>
                  <a:lnTo>
                    <a:pt x="3969" y="857"/>
                  </a:lnTo>
                  <a:lnTo>
                    <a:pt x="3563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73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29"/>
            <p:cNvSpPr/>
            <p:nvPr/>
          </p:nvSpPr>
          <p:spPr>
            <a:xfrm>
              <a:off x="5109200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1"/>
                  </a:moveTo>
                  <a:lnTo>
                    <a:pt x="1" y="2120"/>
                  </a:lnTo>
                  <a:lnTo>
                    <a:pt x="767" y="2165"/>
                  </a:lnTo>
                  <a:lnTo>
                    <a:pt x="1399" y="2300"/>
                  </a:lnTo>
                  <a:lnTo>
                    <a:pt x="1669" y="2391"/>
                  </a:lnTo>
                  <a:lnTo>
                    <a:pt x="1940" y="2526"/>
                  </a:lnTo>
                  <a:lnTo>
                    <a:pt x="2391" y="2841"/>
                  </a:lnTo>
                  <a:lnTo>
                    <a:pt x="2842" y="3247"/>
                  </a:lnTo>
                  <a:lnTo>
                    <a:pt x="3293" y="3743"/>
                  </a:lnTo>
                  <a:lnTo>
                    <a:pt x="3789" y="4330"/>
                  </a:lnTo>
                  <a:lnTo>
                    <a:pt x="4285" y="5051"/>
                  </a:lnTo>
                  <a:lnTo>
                    <a:pt x="5367" y="6494"/>
                  </a:lnTo>
                  <a:lnTo>
                    <a:pt x="5998" y="7261"/>
                  </a:lnTo>
                  <a:lnTo>
                    <a:pt x="6765" y="8117"/>
                  </a:lnTo>
                  <a:lnTo>
                    <a:pt x="7216" y="8568"/>
                  </a:lnTo>
                  <a:lnTo>
                    <a:pt x="7712" y="8974"/>
                  </a:lnTo>
                  <a:lnTo>
                    <a:pt x="8163" y="9335"/>
                  </a:lnTo>
                  <a:lnTo>
                    <a:pt x="8659" y="9650"/>
                  </a:lnTo>
                  <a:lnTo>
                    <a:pt x="9155" y="9921"/>
                  </a:lnTo>
                  <a:lnTo>
                    <a:pt x="9606" y="10146"/>
                  </a:lnTo>
                  <a:lnTo>
                    <a:pt x="10462" y="10507"/>
                  </a:lnTo>
                  <a:lnTo>
                    <a:pt x="11274" y="10733"/>
                  </a:lnTo>
                  <a:lnTo>
                    <a:pt x="11860" y="10868"/>
                  </a:lnTo>
                  <a:lnTo>
                    <a:pt x="12491" y="10913"/>
                  </a:lnTo>
                  <a:lnTo>
                    <a:pt x="12491" y="10823"/>
                  </a:lnTo>
                  <a:lnTo>
                    <a:pt x="12491" y="8794"/>
                  </a:lnTo>
                  <a:lnTo>
                    <a:pt x="11905" y="8703"/>
                  </a:lnTo>
                  <a:lnTo>
                    <a:pt x="11409" y="8613"/>
                  </a:lnTo>
                  <a:lnTo>
                    <a:pt x="10868" y="8433"/>
                  </a:lnTo>
                  <a:lnTo>
                    <a:pt x="10237" y="8162"/>
                  </a:lnTo>
                  <a:lnTo>
                    <a:pt x="9606" y="7757"/>
                  </a:lnTo>
                  <a:lnTo>
                    <a:pt x="8929" y="7306"/>
                  </a:lnTo>
                  <a:lnTo>
                    <a:pt x="8614" y="6990"/>
                  </a:lnTo>
                  <a:lnTo>
                    <a:pt x="8298" y="6674"/>
                  </a:lnTo>
                  <a:lnTo>
                    <a:pt x="7622" y="5908"/>
                  </a:lnTo>
                  <a:lnTo>
                    <a:pt x="7035" y="5141"/>
                  </a:lnTo>
                  <a:lnTo>
                    <a:pt x="5998" y="3788"/>
                  </a:lnTo>
                  <a:lnTo>
                    <a:pt x="5412" y="3022"/>
                  </a:lnTo>
                  <a:lnTo>
                    <a:pt x="4871" y="2300"/>
                  </a:lnTo>
                  <a:lnTo>
                    <a:pt x="4240" y="1669"/>
                  </a:lnTo>
                  <a:lnTo>
                    <a:pt x="3969" y="1399"/>
                  </a:lnTo>
                  <a:lnTo>
                    <a:pt x="3608" y="1128"/>
                  </a:lnTo>
                  <a:lnTo>
                    <a:pt x="3293" y="857"/>
                  </a:lnTo>
                  <a:lnTo>
                    <a:pt x="2887" y="677"/>
                  </a:lnTo>
                  <a:lnTo>
                    <a:pt x="2526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29"/>
            <p:cNvSpPr/>
            <p:nvPr/>
          </p:nvSpPr>
          <p:spPr>
            <a:xfrm>
              <a:off x="54214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6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29"/>
            <p:cNvSpPr/>
            <p:nvPr/>
          </p:nvSpPr>
          <p:spPr>
            <a:xfrm>
              <a:off x="54214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25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29"/>
            <p:cNvSpPr/>
            <p:nvPr/>
          </p:nvSpPr>
          <p:spPr>
            <a:xfrm>
              <a:off x="5421475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282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45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5998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258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18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29"/>
            <p:cNvSpPr/>
            <p:nvPr/>
          </p:nvSpPr>
          <p:spPr>
            <a:xfrm>
              <a:off x="5421475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42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4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2987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51" y="2977"/>
                  </a:lnTo>
                  <a:lnTo>
                    <a:pt x="15648" y="3292"/>
                  </a:lnTo>
                  <a:lnTo>
                    <a:pt x="16144" y="3653"/>
                  </a:lnTo>
                  <a:lnTo>
                    <a:pt x="16549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17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573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29"/>
            <p:cNvSpPr/>
            <p:nvPr/>
          </p:nvSpPr>
          <p:spPr>
            <a:xfrm>
              <a:off x="5732600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5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367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590" y="2481"/>
                  </a:lnTo>
                  <a:lnTo>
                    <a:pt x="11996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29"/>
            <p:cNvSpPr/>
            <p:nvPr/>
          </p:nvSpPr>
          <p:spPr>
            <a:xfrm>
              <a:off x="5732600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561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171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579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561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29"/>
            <p:cNvSpPr/>
            <p:nvPr/>
          </p:nvSpPr>
          <p:spPr>
            <a:xfrm>
              <a:off x="604375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96" y="2300"/>
                  </a:lnTo>
                  <a:lnTo>
                    <a:pt x="857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825" y="6268"/>
                  </a:lnTo>
                  <a:lnTo>
                    <a:pt x="5817" y="7621"/>
                  </a:lnTo>
                  <a:lnTo>
                    <a:pt x="6449" y="8343"/>
                  </a:lnTo>
                  <a:lnTo>
                    <a:pt x="7080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62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80" y="10417"/>
                  </a:lnTo>
                  <a:lnTo>
                    <a:pt x="9831" y="10552"/>
                  </a:lnTo>
                  <a:lnTo>
                    <a:pt x="10281" y="10688"/>
                  </a:lnTo>
                  <a:lnTo>
                    <a:pt x="10777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1003" y="8388"/>
                  </a:lnTo>
                  <a:lnTo>
                    <a:pt x="10327" y="8162"/>
                  </a:lnTo>
                  <a:lnTo>
                    <a:pt x="9740" y="7847"/>
                  </a:lnTo>
                  <a:lnTo>
                    <a:pt x="9154" y="7441"/>
                  </a:lnTo>
                  <a:lnTo>
                    <a:pt x="8568" y="6900"/>
                  </a:lnTo>
                  <a:lnTo>
                    <a:pt x="8027" y="6314"/>
                  </a:lnTo>
                  <a:lnTo>
                    <a:pt x="7486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817" y="3834"/>
                  </a:lnTo>
                  <a:lnTo>
                    <a:pt x="5502" y="3428"/>
                  </a:lnTo>
                  <a:lnTo>
                    <a:pt x="5141" y="3022"/>
                  </a:lnTo>
                  <a:lnTo>
                    <a:pt x="4735" y="2436"/>
                  </a:lnTo>
                  <a:lnTo>
                    <a:pt x="4284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77" y="903"/>
                  </a:lnTo>
                  <a:lnTo>
                    <a:pt x="2526" y="677"/>
                  </a:lnTo>
                  <a:lnTo>
                    <a:pt x="2165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29"/>
            <p:cNvSpPr/>
            <p:nvPr/>
          </p:nvSpPr>
          <p:spPr>
            <a:xfrm>
              <a:off x="604375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624" y="2480"/>
                  </a:lnTo>
                  <a:lnTo>
                    <a:pt x="2210" y="2751"/>
                  </a:lnTo>
                  <a:lnTo>
                    <a:pt x="2886" y="3112"/>
                  </a:lnTo>
                  <a:lnTo>
                    <a:pt x="3563" y="3608"/>
                  </a:lnTo>
                  <a:lnTo>
                    <a:pt x="3878" y="3923"/>
                  </a:lnTo>
                  <a:lnTo>
                    <a:pt x="4194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80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84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417" y="10597"/>
                  </a:lnTo>
                  <a:lnTo>
                    <a:pt x="10868" y="10732"/>
                  </a:lnTo>
                  <a:lnTo>
                    <a:pt x="11364" y="10822"/>
                  </a:lnTo>
                  <a:lnTo>
                    <a:pt x="11905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101" y="8072"/>
                  </a:lnTo>
                  <a:lnTo>
                    <a:pt x="9605" y="7666"/>
                  </a:lnTo>
                  <a:lnTo>
                    <a:pt x="9199" y="7170"/>
                  </a:lnTo>
                  <a:lnTo>
                    <a:pt x="8703" y="6539"/>
                  </a:lnTo>
                  <a:lnTo>
                    <a:pt x="8207" y="5862"/>
                  </a:lnTo>
                  <a:lnTo>
                    <a:pt x="7125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76" y="2345"/>
                  </a:lnTo>
                  <a:lnTo>
                    <a:pt x="4780" y="1939"/>
                  </a:lnTo>
                  <a:lnTo>
                    <a:pt x="4329" y="1533"/>
                  </a:lnTo>
                  <a:lnTo>
                    <a:pt x="3833" y="1218"/>
                  </a:lnTo>
                  <a:lnTo>
                    <a:pt x="3337" y="947"/>
                  </a:lnTo>
                  <a:lnTo>
                    <a:pt x="2886" y="722"/>
                  </a:lnTo>
                  <a:lnTo>
                    <a:pt x="1984" y="406"/>
                  </a:lnTo>
                  <a:lnTo>
                    <a:pt x="1218" y="181"/>
                  </a:lnTo>
                  <a:lnTo>
                    <a:pt x="63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29"/>
            <p:cNvSpPr/>
            <p:nvPr/>
          </p:nvSpPr>
          <p:spPr>
            <a:xfrm>
              <a:off x="6043750" y="1483300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8" y="1579"/>
                  </a:lnTo>
                  <a:lnTo>
                    <a:pt x="8207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74" y="3834"/>
                  </a:lnTo>
                  <a:lnTo>
                    <a:pt x="6088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3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88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89" y="2436"/>
                  </a:lnTo>
                  <a:lnTo>
                    <a:pt x="11995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69" y="2841"/>
                  </a:lnTo>
                  <a:lnTo>
                    <a:pt x="14475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39" y="5502"/>
                  </a:lnTo>
                  <a:lnTo>
                    <a:pt x="17271" y="6268"/>
                  </a:lnTo>
                  <a:lnTo>
                    <a:pt x="18308" y="7621"/>
                  </a:lnTo>
                  <a:lnTo>
                    <a:pt x="18894" y="8343"/>
                  </a:lnTo>
                  <a:lnTo>
                    <a:pt x="19525" y="9019"/>
                  </a:lnTo>
                  <a:lnTo>
                    <a:pt x="19886" y="9290"/>
                  </a:lnTo>
                  <a:lnTo>
                    <a:pt x="20247" y="9560"/>
                  </a:lnTo>
                  <a:lnTo>
                    <a:pt x="20608" y="9831"/>
                  </a:lnTo>
                  <a:lnTo>
                    <a:pt x="20968" y="10056"/>
                  </a:lnTo>
                  <a:lnTo>
                    <a:pt x="21419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72" y="10688"/>
                  </a:lnTo>
                  <a:lnTo>
                    <a:pt x="23268" y="10778"/>
                  </a:lnTo>
                  <a:lnTo>
                    <a:pt x="23764" y="10868"/>
                  </a:lnTo>
                  <a:lnTo>
                    <a:pt x="24350" y="10913"/>
                  </a:lnTo>
                  <a:lnTo>
                    <a:pt x="24936" y="10913"/>
                  </a:lnTo>
                  <a:lnTo>
                    <a:pt x="24936" y="8568"/>
                  </a:lnTo>
                  <a:lnTo>
                    <a:pt x="24170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86" y="7847"/>
                  </a:lnTo>
                  <a:lnTo>
                    <a:pt x="21600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931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47" y="3428"/>
                  </a:lnTo>
                  <a:lnTo>
                    <a:pt x="17586" y="3022"/>
                  </a:lnTo>
                  <a:lnTo>
                    <a:pt x="17181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73" y="1218"/>
                  </a:lnTo>
                  <a:lnTo>
                    <a:pt x="15422" y="903"/>
                  </a:lnTo>
                  <a:lnTo>
                    <a:pt x="15016" y="677"/>
                  </a:lnTo>
                  <a:lnTo>
                    <a:pt x="14610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29"/>
            <p:cNvSpPr/>
            <p:nvPr/>
          </p:nvSpPr>
          <p:spPr>
            <a:xfrm>
              <a:off x="6043750" y="1432575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409" y="91"/>
                  </a:lnTo>
                  <a:lnTo>
                    <a:pt x="10823" y="226"/>
                  </a:lnTo>
                  <a:lnTo>
                    <a:pt x="10281" y="361"/>
                  </a:lnTo>
                  <a:lnTo>
                    <a:pt x="9470" y="722"/>
                  </a:lnTo>
                  <a:lnTo>
                    <a:pt x="9019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128" y="10732"/>
                  </a:lnTo>
                  <a:lnTo>
                    <a:pt x="1624" y="10642"/>
                  </a:lnTo>
                  <a:lnTo>
                    <a:pt x="2075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412" y="7801"/>
                  </a:lnTo>
                  <a:lnTo>
                    <a:pt x="5998" y="7035"/>
                  </a:lnTo>
                  <a:lnTo>
                    <a:pt x="6990" y="5637"/>
                  </a:lnTo>
                  <a:lnTo>
                    <a:pt x="7621" y="4916"/>
                  </a:lnTo>
                  <a:lnTo>
                    <a:pt x="8297" y="4149"/>
                  </a:lnTo>
                  <a:lnTo>
                    <a:pt x="8343" y="4104"/>
                  </a:lnTo>
                  <a:lnTo>
                    <a:pt x="8748" y="3653"/>
                  </a:lnTo>
                  <a:lnTo>
                    <a:pt x="9244" y="3292"/>
                  </a:lnTo>
                  <a:lnTo>
                    <a:pt x="9740" y="2977"/>
                  </a:lnTo>
                  <a:lnTo>
                    <a:pt x="10236" y="2751"/>
                  </a:lnTo>
                  <a:lnTo>
                    <a:pt x="10777" y="2571"/>
                  </a:lnTo>
                  <a:lnTo>
                    <a:pt x="11319" y="2436"/>
                  </a:lnTo>
                  <a:lnTo>
                    <a:pt x="11905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59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3" y="3653"/>
                  </a:lnTo>
                  <a:lnTo>
                    <a:pt x="16594" y="4104"/>
                  </a:lnTo>
                  <a:lnTo>
                    <a:pt x="16639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525" y="7801"/>
                  </a:lnTo>
                  <a:lnTo>
                    <a:pt x="20067" y="8478"/>
                  </a:lnTo>
                  <a:lnTo>
                    <a:pt x="20698" y="9154"/>
                  </a:lnTo>
                  <a:lnTo>
                    <a:pt x="20968" y="9425"/>
                  </a:lnTo>
                  <a:lnTo>
                    <a:pt x="21329" y="9695"/>
                  </a:lnTo>
                  <a:lnTo>
                    <a:pt x="21645" y="9921"/>
                  </a:lnTo>
                  <a:lnTo>
                    <a:pt x="22051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50" y="10778"/>
                  </a:lnTo>
                  <a:lnTo>
                    <a:pt x="24936" y="10823"/>
                  </a:lnTo>
                  <a:lnTo>
                    <a:pt x="24936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47" y="7982"/>
                  </a:lnTo>
                  <a:lnTo>
                    <a:pt x="22096" y="7576"/>
                  </a:lnTo>
                  <a:lnTo>
                    <a:pt x="21645" y="7080"/>
                  </a:lnTo>
                  <a:lnTo>
                    <a:pt x="21149" y="6449"/>
                  </a:lnTo>
                  <a:lnTo>
                    <a:pt x="20653" y="5772"/>
                  </a:lnTo>
                  <a:lnTo>
                    <a:pt x="19570" y="4329"/>
                  </a:lnTo>
                  <a:lnTo>
                    <a:pt x="18939" y="3563"/>
                  </a:lnTo>
                  <a:lnTo>
                    <a:pt x="18173" y="2706"/>
                  </a:lnTo>
                  <a:lnTo>
                    <a:pt x="17767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77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29"/>
            <p:cNvSpPr/>
            <p:nvPr/>
          </p:nvSpPr>
          <p:spPr>
            <a:xfrm>
              <a:off x="6354875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1950" y="1"/>
                  </a:moveTo>
                  <a:lnTo>
                    <a:pt x="11409" y="91"/>
                  </a:lnTo>
                  <a:lnTo>
                    <a:pt x="10733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9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51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88" y="4420"/>
                  </a:lnTo>
                  <a:lnTo>
                    <a:pt x="5547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4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65" y="8162"/>
                  </a:lnTo>
                  <a:lnTo>
                    <a:pt x="1489" y="8388"/>
                  </a:lnTo>
                  <a:lnTo>
                    <a:pt x="767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73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69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7" y="6268"/>
                  </a:lnTo>
                  <a:lnTo>
                    <a:pt x="8298" y="5502"/>
                  </a:lnTo>
                  <a:lnTo>
                    <a:pt x="8974" y="4735"/>
                  </a:lnTo>
                  <a:lnTo>
                    <a:pt x="9560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91" y="2120"/>
                  </a:lnTo>
                  <a:lnTo>
                    <a:pt x="12491" y="13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29"/>
            <p:cNvSpPr/>
            <p:nvPr/>
          </p:nvSpPr>
          <p:spPr>
            <a:xfrm>
              <a:off x="6354875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2491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55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712" y="1939"/>
                  </a:lnTo>
                  <a:lnTo>
                    <a:pt x="7216" y="2345"/>
                  </a:lnTo>
                  <a:lnTo>
                    <a:pt x="6765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89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69" y="8523"/>
                  </a:lnTo>
                  <a:lnTo>
                    <a:pt x="1354" y="8613"/>
                  </a:lnTo>
                  <a:lnTo>
                    <a:pt x="767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526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71" y="8568"/>
                  </a:lnTo>
                  <a:lnTo>
                    <a:pt x="5412" y="7891"/>
                  </a:lnTo>
                  <a:lnTo>
                    <a:pt x="5998" y="7125"/>
                  </a:lnTo>
                  <a:lnTo>
                    <a:pt x="7035" y="5727"/>
                  </a:lnTo>
                  <a:lnTo>
                    <a:pt x="7622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905" y="2210"/>
                  </a:lnTo>
                  <a:lnTo>
                    <a:pt x="12491" y="2120"/>
                  </a:lnTo>
                  <a:lnTo>
                    <a:pt x="12491" y="91"/>
                  </a:lnTo>
                  <a:lnTo>
                    <a:pt x="12491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29"/>
            <p:cNvSpPr/>
            <p:nvPr/>
          </p:nvSpPr>
          <p:spPr>
            <a:xfrm>
              <a:off x="4083350" y="1561100"/>
              <a:ext cx="53025" cy="53000"/>
            </a:xfrm>
            <a:custGeom>
              <a:avLst/>
              <a:gdLst/>
              <a:ahLst/>
              <a:cxnLst/>
              <a:rect l="l" t="t" r="r" b="b"/>
              <a:pathLst>
                <a:path w="2121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1" y="271"/>
                  </a:lnTo>
                  <a:lnTo>
                    <a:pt x="1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95" y="2119"/>
                  </a:lnTo>
                  <a:lnTo>
                    <a:pt x="1985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85" y="4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29"/>
            <p:cNvSpPr/>
            <p:nvPr/>
          </p:nvSpPr>
          <p:spPr>
            <a:xfrm>
              <a:off x="4083350" y="146977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85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29"/>
            <p:cNvSpPr/>
            <p:nvPr/>
          </p:nvSpPr>
          <p:spPr>
            <a:xfrm>
              <a:off x="4083350" y="165352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29"/>
            <p:cNvSpPr/>
            <p:nvPr/>
          </p:nvSpPr>
          <p:spPr>
            <a:xfrm>
              <a:off x="4045025" y="1411150"/>
              <a:ext cx="156725" cy="354000"/>
            </a:xfrm>
            <a:custGeom>
              <a:avLst/>
              <a:gdLst/>
              <a:ahLst/>
              <a:cxnLst/>
              <a:rect l="l" t="t" r="r" b="b"/>
              <a:pathLst>
                <a:path w="6269" h="14160" extrusionOk="0">
                  <a:moveTo>
                    <a:pt x="1218" y="4735"/>
                  </a:moveTo>
                  <a:lnTo>
                    <a:pt x="1218" y="8884"/>
                  </a:lnTo>
                  <a:lnTo>
                    <a:pt x="993" y="8568"/>
                  </a:lnTo>
                  <a:lnTo>
                    <a:pt x="722" y="8162"/>
                  </a:lnTo>
                  <a:lnTo>
                    <a:pt x="587" y="7892"/>
                  </a:lnTo>
                  <a:lnTo>
                    <a:pt x="497" y="7576"/>
                  </a:lnTo>
                  <a:lnTo>
                    <a:pt x="407" y="7261"/>
                  </a:lnTo>
                  <a:lnTo>
                    <a:pt x="316" y="6855"/>
                  </a:lnTo>
                  <a:lnTo>
                    <a:pt x="316" y="6539"/>
                  </a:lnTo>
                  <a:lnTo>
                    <a:pt x="361" y="6224"/>
                  </a:lnTo>
                  <a:lnTo>
                    <a:pt x="452" y="5953"/>
                  </a:lnTo>
                  <a:lnTo>
                    <a:pt x="542" y="5682"/>
                  </a:lnTo>
                  <a:lnTo>
                    <a:pt x="722" y="5412"/>
                  </a:lnTo>
                  <a:lnTo>
                    <a:pt x="858" y="5186"/>
                  </a:lnTo>
                  <a:lnTo>
                    <a:pt x="1218" y="4735"/>
                  </a:lnTo>
                  <a:close/>
                  <a:moveTo>
                    <a:pt x="1218" y="1"/>
                  </a:moveTo>
                  <a:lnTo>
                    <a:pt x="1218" y="4285"/>
                  </a:lnTo>
                  <a:lnTo>
                    <a:pt x="767" y="4781"/>
                  </a:lnTo>
                  <a:lnTo>
                    <a:pt x="542" y="5051"/>
                  </a:lnTo>
                  <a:lnTo>
                    <a:pt x="361" y="5367"/>
                  </a:lnTo>
                  <a:lnTo>
                    <a:pt x="181" y="5727"/>
                  </a:lnTo>
                  <a:lnTo>
                    <a:pt x="46" y="6088"/>
                  </a:lnTo>
                  <a:lnTo>
                    <a:pt x="1" y="6494"/>
                  </a:lnTo>
                  <a:lnTo>
                    <a:pt x="1" y="6900"/>
                  </a:lnTo>
                  <a:lnTo>
                    <a:pt x="136" y="7441"/>
                  </a:lnTo>
                  <a:lnTo>
                    <a:pt x="271" y="7892"/>
                  </a:lnTo>
                  <a:lnTo>
                    <a:pt x="407" y="8253"/>
                  </a:lnTo>
                  <a:lnTo>
                    <a:pt x="587" y="8613"/>
                  </a:lnTo>
                  <a:lnTo>
                    <a:pt x="812" y="8839"/>
                  </a:lnTo>
                  <a:lnTo>
                    <a:pt x="948" y="9064"/>
                  </a:lnTo>
                  <a:lnTo>
                    <a:pt x="1218" y="9290"/>
                  </a:lnTo>
                  <a:lnTo>
                    <a:pt x="1218" y="14160"/>
                  </a:lnTo>
                  <a:lnTo>
                    <a:pt x="6269" y="141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29"/>
            <p:cNvSpPr/>
            <p:nvPr/>
          </p:nvSpPr>
          <p:spPr>
            <a:xfrm>
              <a:off x="3478000" y="1554325"/>
              <a:ext cx="587350" cy="18050"/>
            </a:xfrm>
            <a:custGeom>
              <a:avLst/>
              <a:gdLst/>
              <a:ahLst/>
              <a:cxnLst/>
              <a:rect l="l" t="t" r="r" b="b"/>
              <a:pathLst>
                <a:path w="23494" h="722" extrusionOk="0">
                  <a:moveTo>
                    <a:pt x="9109" y="0"/>
                  </a:moveTo>
                  <a:lnTo>
                    <a:pt x="6494" y="91"/>
                  </a:lnTo>
                  <a:lnTo>
                    <a:pt x="2029" y="271"/>
                  </a:lnTo>
                  <a:lnTo>
                    <a:pt x="136" y="406"/>
                  </a:lnTo>
                  <a:lnTo>
                    <a:pt x="0" y="451"/>
                  </a:lnTo>
                  <a:lnTo>
                    <a:pt x="0" y="542"/>
                  </a:lnTo>
                  <a:lnTo>
                    <a:pt x="45" y="677"/>
                  </a:lnTo>
                  <a:lnTo>
                    <a:pt x="91" y="722"/>
                  </a:lnTo>
                  <a:lnTo>
                    <a:pt x="136" y="722"/>
                  </a:lnTo>
                  <a:lnTo>
                    <a:pt x="2075" y="587"/>
                  </a:lnTo>
                  <a:lnTo>
                    <a:pt x="6494" y="406"/>
                  </a:lnTo>
                  <a:lnTo>
                    <a:pt x="9109" y="361"/>
                  </a:lnTo>
                  <a:lnTo>
                    <a:pt x="11724" y="316"/>
                  </a:lnTo>
                  <a:lnTo>
                    <a:pt x="14159" y="361"/>
                  </a:lnTo>
                  <a:lnTo>
                    <a:pt x="15242" y="406"/>
                  </a:lnTo>
                  <a:lnTo>
                    <a:pt x="16143" y="451"/>
                  </a:lnTo>
                  <a:lnTo>
                    <a:pt x="17947" y="587"/>
                  </a:lnTo>
                  <a:lnTo>
                    <a:pt x="19525" y="677"/>
                  </a:lnTo>
                  <a:lnTo>
                    <a:pt x="20833" y="722"/>
                  </a:lnTo>
                  <a:lnTo>
                    <a:pt x="23358" y="722"/>
                  </a:lnTo>
                  <a:lnTo>
                    <a:pt x="23448" y="632"/>
                  </a:lnTo>
                  <a:lnTo>
                    <a:pt x="23493" y="542"/>
                  </a:lnTo>
                  <a:lnTo>
                    <a:pt x="23448" y="406"/>
                  </a:lnTo>
                  <a:lnTo>
                    <a:pt x="21464" y="406"/>
                  </a:lnTo>
                  <a:lnTo>
                    <a:pt x="19255" y="361"/>
                  </a:lnTo>
                  <a:lnTo>
                    <a:pt x="17812" y="271"/>
                  </a:lnTo>
                  <a:lnTo>
                    <a:pt x="16188" y="136"/>
                  </a:lnTo>
                  <a:lnTo>
                    <a:pt x="15242" y="46"/>
                  </a:lnTo>
                  <a:lnTo>
                    <a:pt x="1420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29"/>
            <p:cNvSpPr/>
            <p:nvPr/>
          </p:nvSpPr>
          <p:spPr>
            <a:xfrm>
              <a:off x="34802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2311" y="0"/>
                  </a:moveTo>
                  <a:lnTo>
                    <a:pt x="11228" y="45"/>
                  </a:lnTo>
                  <a:lnTo>
                    <a:pt x="9605" y="180"/>
                  </a:lnTo>
                  <a:lnTo>
                    <a:pt x="5592" y="586"/>
                  </a:lnTo>
                  <a:lnTo>
                    <a:pt x="136" y="1218"/>
                  </a:lnTo>
                  <a:lnTo>
                    <a:pt x="46" y="1263"/>
                  </a:lnTo>
                  <a:lnTo>
                    <a:pt x="1" y="1398"/>
                  </a:lnTo>
                  <a:lnTo>
                    <a:pt x="46" y="1488"/>
                  </a:lnTo>
                  <a:lnTo>
                    <a:pt x="181" y="1533"/>
                  </a:lnTo>
                  <a:lnTo>
                    <a:pt x="5502" y="947"/>
                  </a:lnTo>
                  <a:lnTo>
                    <a:pt x="9560" y="541"/>
                  </a:lnTo>
                  <a:lnTo>
                    <a:pt x="11228" y="361"/>
                  </a:lnTo>
                  <a:lnTo>
                    <a:pt x="12311" y="316"/>
                  </a:lnTo>
                  <a:lnTo>
                    <a:pt x="13167" y="361"/>
                  </a:lnTo>
                  <a:lnTo>
                    <a:pt x="13979" y="496"/>
                  </a:lnTo>
                  <a:lnTo>
                    <a:pt x="14746" y="676"/>
                  </a:lnTo>
                  <a:lnTo>
                    <a:pt x="15512" y="857"/>
                  </a:lnTo>
                  <a:lnTo>
                    <a:pt x="16640" y="1127"/>
                  </a:lnTo>
                  <a:lnTo>
                    <a:pt x="17226" y="1263"/>
                  </a:lnTo>
                  <a:lnTo>
                    <a:pt x="17857" y="1353"/>
                  </a:lnTo>
                  <a:lnTo>
                    <a:pt x="18849" y="1443"/>
                  </a:lnTo>
                  <a:lnTo>
                    <a:pt x="20743" y="1443"/>
                  </a:lnTo>
                  <a:lnTo>
                    <a:pt x="21555" y="1398"/>
                  </a:lnTo>
                  <a:lnTo>
                    <a:pt x="22817" y="1308"/>
                  </a:lnTo>
                  <a:lnTo>
                    <a:pt x="23268" y="1218"/>
                  </a:lnTo>
                  <a:lnTo>
                    <a:pt x="23403" y="1172"/>
                  </a:lnTo>
                  <a:lnTo>
                    <a:pt x="23403" y="1037"/>
                  </a:lnTo>
                  <a:lnTo>
                    <a:pt x="23358" y="947"/>
                  </a:lnTo>
                  <a:lnTo>
                    <a:pt x="23223" y="902"/>
                  </a:lnTo>
                  <a:lnTo>
                    <a:pt x="22772" y="992"/>
                  </a:lnTo>
                  <a:lnTo>
                    <a:pt x="21555" y="1082"/>
                  </a:lnTo>
                  <a:lnTo>
                    <a:pt x="20743" y="1127"/>
                  </a:lnTo>
                  <a:lnTo>
                    <a:pt x="19841" y="1127"/>
                  </a:lnTo>
                  <a:lnTo>
                    <a:pt x="18894" y="1082"/>
                  </a:lnTo>
                  <a:lnTo>
                    <a:pt x="17857" y="1037"/>
                  </a:lnTo>
                  <a:lnTo>
                    <a:pt x="17316" y="947"/>
                  </a:lnTo>
                  <a:lnTo>
                    <a:pt x="16730" y="857"/>
                  </a:lnTo>
                  <a:lnTo>
                    <a:pt x="15602" y="541"/>
                  </a:lnTo>
                  <a:lnTo>
                    <a:pt x="14836" y="361"/>
                  </a:lnTo>
                  <a:lnTo>
                    <a:pt x="14024" y="180"/>
                  </a:lnTo>
                  <a:lnTo>
                    <a:pt x="13213" y="45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29"/>
            <p:cNvSpPr/>
            <p:nvPr/>
          </p:nvSpPr>
          <p:spPr>
            <a:xfrm>
              <a:off x="3478000" y="1545300"/>
              <a:ext cx="587350" cy="47375"/>
            </a:xfrm>
            <a:custGeom>
              <a:avLst/>
              <a:gdLst/>
              <a:ahLst/>
              <a:cxnLst/>
              <a:rect l="l" t="t" r="r" b="b"/>
              <a:pathLst>
                <a:path w="23494" h="1895" extrusionOk="0">
                  <a:moveTo>
                    <a:pt x="5547" y="1"/>
                  </a:moveTo>
                  <a:lnTo>
                    <a:pt x="3563" y="46"/>
                  </a:lnTo>
                  <a:lnTo>
                    <a:pt x="1894" y="46"/>
                  </a:lnTo>
                  <a:lnTo>
                    <a:pt x="136" y="13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91" y="452"/>
                  </a:lnTo>
                  <a:lnTo>
                    <a:pt x="136" y="452"/>
                  </a:lnTo>
                  <a:lnTo>
                    <a:pt x="1759" y="407"/>
                  </a:lnTo>
                  <a:lnTo>
                    <a:pt x="3427" y="361"/>
                  </a:lnTo>
                  <a:lnTo>
                    <a:pt x="5411" y="361"/>
                  </a:lnTo>
                  <a:lnTo>
                    <a:pt x="7531" y="407"/>
                  </a:lnTo>
                  <a:lnTo>
                    <a:pt x="8568" y="452"/>
                  </a:lnTo>
                  <a:lnTo>
                    <a:pt x="9560" y="542"/>
                  </a:lnTo>
                  <a:lnTo>
                    <a:pt x="10462" y="632"/>
                  </a:lnTo>
                  <a:lnTo>
                    <a:pt x="11273" y="767"/>
                  </a:lnTo>
                  <a:lnTo>
                    <a:pt x="11995" y="948"/>
                  </a:lnTo>
                  <a:lnTo>
                    <a:pt x="12581" y="1173"/>
                  </a:lnTo>
                  <a:lnTo>
                    <a:pt x="13077" y="1354"/>
                  </a:lnTo>
                  <a:lnTo>
                    <a:pt x="13663" y="1534"/>
                  </a:lnTo>
                  <a:lnTo>
                    <a:pt x="14340" y="1669"/>
                  </a:lnTo>
                  <a:lnTo>
                    <a:pt x="15061" y="1759"/>
                  </a:lnTo>
                  <a:lnTo>
                    <a:pt x="15828" y="1850"/>
                  </a:lnTo>
                  <a:lnTo>
                    <a:pt x="16594" y="1895"/>
                  </a:lnTo>
                  <a:lnTo>
                    <a:pt x="20111" y="1895"/>
                  </a:lnTo>
                  <a:lnTo>
                    <a:pt x="21690" y="1804"/>
                  </a:lnTo>
                  <a:lnTo>
                    <a:pt x="23358" y="1669"/>
                  </a:lnTo>
                  <a:lnTo>
                    <a:pt x="23448" y="1624"/>
                  </a:lnTo>
                  <a:lnTo>
                    <a:pt x="23493" y="1489"/>
                  </a:lnTo>
                  <a:lnTo>
                    <a:pt x="23448" y="1399"/>
                  </a:lnTo>
                  <a:lnTo>
                    <a:pt x="23313" y="1354"/>
                  </a:lnTo>
                  <a:lnTo>
                    <a:pt x="22005" y="1444"/>
                  </a:lnTo>
                  <a:lnTo>
                    <a:pt x="20653" y="1534"/>
                  </a:lnTo>
                  <a:lnTo>
                    <a:pt x="18984" y="1579"/>
                  </a:lnTo>
                  <a:lnTo>
                    <a:pt x="17226" y="1579"/>
                  </a:lnTo>
                  <a:lnTo>
                    <a:pt x="16324" y="1534"/>
                  </a:lnTo>
                  <a:lnTo>
                    <a:pt x="15467" y="1489"/>
                  </a:lnTo>
                  <a:lnTo>
                    <a:pt x="14655" y="1399"/>
                  </a:lnTo>
                  <a:lnTo>
                    <a:pt x="13934" y="1263"/>
                  </a:lnTo>
                  <a:lnTo>
                    <a:pt x="13257" y="1083"/>
                  </a:lnTo>
                  <a:lnTo>
                    <a:pt x="12716" y="858"/>
                  </a:lnTo>
                  <a:lnTo>
                    <a:pt x="12130" y="677"/>
                  </a:lnTo>
                  <a:lnTo>
                    <a:pt x="11409" y="497"/>
                  </a:lnTo>
                  <a:lnTo>
                    <a:pt x="10597" y="316"/>
                  </a:lnTo>
                  <a:lnTo>
                    <a:pt x="9650" y="226"/>
                  </a:lnTo>
                  <a:lnTo>
                    <a:pt x="8658" y="136"/>
                  </a:lnTo>
                  <a:lnTo>
                    <a:pt x="7666" y="91"/>
                  </a:lnTo>
                  <a:lnTo>
                    <a:pt x="55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29"/>
            <p:cNvSpPr/>
            <p:nvPr/>
          </p:nvSpPr>
          <p:spPr>
            <a:xfrm>
              <a:off x="3478000" y="1553200"/>
              <a:ext cx="583975" cy="64275"/>
            </a:xfrm>
            <a:custGeom>
              <a:avLst/>
              <a:gdLst/>
              <a:ahLst/>
              <a:cxnLst/>
              <a:rect l="l" t="t" r="r" b="b"/>
              <a:pathLst>
                <a:path w="23359" h="2571" extrusionOk="0">
                  <a:moveTo>
                    <a:pt x="20292" y="0"/>
                  </a:moveTo>
                  <a:lnTo>
                    <a:pt x="17947" y="45"/>
                  </a:lnTo>
                  <a:lnTo>
                    <a:pt x="16549" y="136"/>
                  </a:lnTo>
                  <a:lnTo>
                    <a:pt x="14881" y="316"/>
                  </a:lnTo>
                  <a:lnTo>
                    <a:pt x="12987" y="632"/>
                  </a:lnTo>
                  <a:lnTo>
                    <a:pt x="10913" y="947"/>
                  </a:lnTo>
                  <a:lnTo>
                    <a:pt x="8252" y="1353"/>
                  </a:lnTo>
                  <a:lnTo>
                    <a:pt x="5456" y="1759"/>
                  </a:lnTo>
                  <a:lnTo>
                    <a:pt x="4104" y="1939"/>
                  </a:lnTo>
                  <a:lnTo>
                    <a:pt x="2751" y="2075"/>
                  </a:lnTo>
                  <a:lnTo>
                    <a:pt x="1398" y="2210"/>
                  </a:lnTo>
                  <a:lnTo>
                    <a:pt x="136" y="2255"/>
                  </a:lnTo>
                  <a:lnTo>
                    <a:pt x="45" y="2300"/>
                  </a:lnTo>
                  <a:lnTo>
                    <a:pt x="0" y="2435"/>
                  </a:lnTo>
                  <a:lnTo>
                    <a:pt x="45" y="2526"/>
                  </a:lnTo>
                  <a:lnTo>
                    <a:pt x="136" y="2571"/>
                  </a:lnTo>
                  <a:lnTo>
                    <a:pt x="1443" y="2526"/>
                  </a:lnTo>
                  <a:lnTo>
                    <a:pt x="2751" y="2390"/>
                  </a:lnTo>
                  <a:lnTo>
                    <a:pt x="4104" y="2255"/>
                  </a:lnTo>
                  <a:lnTo>
                    <a:pt x="5502" y="2075"/>
                  </a:lnTo>
                  <a:lnTo>
                    <a:pt x="8297" y="1714"/>
                  </a:lnTo>
                  <a:lnTo>
                    <a:pt x="11003" y="1263"/>
                  </a:lnTo>
                  <a:lnTo>
                    <a:pt x="13032" y="947"/>
                  </a:lnTo>
                  <a:lnTo>
                    <a:pt x="14926" y="632"/>
                  </a:lnTo>
                  <a:lnTo>
                    <a:pt x="16549" y="451"/>
                  </a:lnTo>
                  <a:lnTo>
                    <a:pt x="17947" y="361"/>
                  </a:lnTo>
                  <a:lnTo>
                    <a:pt x="20292" y="316"/>
                  </a:lnTo>
                  <a:lnTo>
                    <a:pt x="21915" y="361"/>
                  </a:lnTo>
                  <a:lnTo>
                    <a:pt x="22862" y="406"/>
                  </a:lnTo>
                  <a:lnTo>
                    <a:pt x="23178" y="451"/>
                  </a:lnTo>
                  <a:lnTo>
                    <a:pt x="23313" y="406"/>
                  </a:lnTo>
                  <a:lnTo>
                    <a:pt x="23358" y="316"/>
                  </a:lnTo>
                  <a:lnTo>
                    <a:pt x="23358" y="181"/>
                  </a:lnTo>
                  <a:lnTo>
                    <a:pt x="23223" y="136"/>
                  </a:lnTo>
                  <a:lnTo>
                    <a:pt x="22907" y="91"/>
                  </a:lnTo>
                  <a:lnTo>
                    <a:pt x="21915" y="45"/>
                  </a:lnTo>
                  <a:lnTo>
                    <a:pt x="20292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29"/>
            <p:cNvSpPr/>
            <p:nvPr/>
          </p:nvSpPr>
          <p:spPr>
            <a:xfrm>
              <a:off x="3473475" y="1584750"/>
              <a:ext cx="591875" cy="24850"/>
            </a:xfrm>
            <a:custGeom>
              <a:avLst/>
              <a:gdLst/>
              <a:ahLst/>
              <a:cxnLst/>
              <a:rect l="l" t="t" r="r" b="b"/>
              <a:pathLst>
                <a:path w="23675" h="994" extrusionOk="0">
                  <a:moveTo>
                    <a:pt x="23449" y="1"/>
                  </a:moveTo>
                  <a:lnTo>
                    <a:pt x="23043" y="181"/>
                  </a:lnTo>
                  <a:lnTo>
                    <a:pt x="22502" y="317"/>
                  </a:lnTo>
                  <a:lnTo>
                    <a:pt x="21781" y="452"/>
                  </a:lnTo>
                  <a:lnTo>
                    <a:pt x="20834" y="587"/>
                  </a:lnTo>
                  <a:lnTo>
                    <a:pt x="19706" y="632"/>
                  </a:lnTo>
                  <a:lnTo>
                    <a:pt x="18308" y="632"/>
                  </a:lnTo>
                  <a:lnTo>
                    <a:pt x="16685" y="497"/>
                  </a:lnTo>
                  <a:lnTo>
                    <a:pt x="15603" y="407"/>
                  </a:lnTo>
                  <a:lnTo>
                    <a:pt x="14430" y="362"/>
                  </a:lnTo>
                  <a:lnTo>
                    <a:pt x="11860" y="272"/>
                  </a:lnTo>
                  <a:lnTo>
                    <a:pt x="9110" y="181"/>
                  </a:lnTo>
                  <a:lnTo>
                    <a:pt x="6449" y="181"/>
                  </a:lnTo>
                  <a:lnTo>
                    <a:pt x="2030" y="226"/>
                  </a:lnTo>
                  <a:lnTo>
                    <a:pt x="136" y="272"/>
                  </a:lnTo>
                  <a:lnTo>
                    <a:pt x="46" y="317"/>
                  </a:lnTo>
                  <a:lnTo>
                    <a:pt x="1" y="452"/>
                  </a:lnTo>
                  <a:lnTo>
                    <a:pt x="46" y="542"/>
                  </a:lnTo>
                  <a:lnTo>
                    <a:pt x="136" y="587"/>
                  </a:lnTo>
                  <a:lnTo>
                    <a:pt x="181" y="587"/>
                  </a:lnTo>
                  <a:lnTo>
                    <a:pt x="2030" y="542"/>
                  </a:lnTo>
                  <a:lnTo>
                    <a:pt x="6449" y="497"/>
                  </a:lnTo>
                  <a:lnTo>
                    <a:pt x="9110" y="542"/>
                  </a:lnTo>
                  <a:lnTo>
                    <a:pt x="11860" y="587"/>
                  </a:lnTo>
                  <a:lnTo>
                    <a:pt x="14430" y="677"/>
                  </a:lnTo>
                  <a:lnTo>
                    <a:pt x="15603" y="768"/>
                  </a:lnTo>
                  <a:lnTo>
                    <a:pt x="16640" y="858"/>
                  </a:lnTo>
                  <a:lnTo>
                    <a:pt x="17993" y="948"/>
                  </a:lnTo>
                  <a:lnTo>
                    <a:pt x="19165" y="993"/>
                  </a:lnTo>
                  <a:lnTo>
                    <a:pt x="20202" y="948"/>
                  </a:lnTo>
                  <a:lnTo>
                    <a:pt x="21104" y="858"/>
                  </a:lnTo>
                  <a:lnTo>
                    <a:pt x="21871" y="768"/>
                  </a:lnTo>
                  <a:lnTo>
                    <a:pt x="22457" y="677"/>
                  </a:lnTo>
                  <a:lnTo>
                    <a:pt x="22953" y="542"/>
                  </a:lnTo>
                  <a:lnTo>
                    <a:pt x="23269" y="452"/>
                  </a:lnTo>
                  <a:lnTo>
                    <a:pt x="23584" y="317"/>
                  </a:lnTo>
                  <a:lnTo>
                    <a:pt x="23674" y="226"/>
                  </a:lnTo>
                  <a:lnTo>
                    <a:pt x="23674" y="91"/>
                  </a:lnTo>
                  <a:lnTo>
                    <a:pt x="23584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29"/>
            <p:cNvSpPr/>
            <p:nvPr/>
          </p:nvSpPr>
          <p:spPr>
            <a:xfrm>
              <a:off x="6715625" y="1561100"/>
              <a:ext cx="53000" cy="53000"/>
            </a:xfrm>
            <a:custGeom>
              <a:avLst/>
              <a:gdLst/>
              <a:ahLst/>
              <a:cxnLst/>
              <a:rect l="l" t="t" r="r" b="b"/>
              <a:pathLst>
                <a:path w="2120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0" y="271"/>
                  </a:lnTo>
                  <a:lnTo>
                    <a:pt x="0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49" y="2119"/>
                  </a:lnTo>
                  <a:lnTo>
                    <a:pt x="1939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39" y="45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29"/>
            <p:cNvSpPr/>
            <p:nvPr/>
          </p:nvSpPr>
          <p:spPr>
            <a:xfrm>
              <a:off x="6715625" y="146977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39" y="46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29"/>
            <p:cNvSpPr/>
            <p:nvPr/>
          </p:nvSpPr>
          <p:spPr>
            <a:xfrm>
              <a:off x="6715625" y="165352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29"/>
            <p:cNvSpPr/>
            <p:nvPr/>
          </p:nvSpPr>
          <p:spPr>
            <a:xfrm>
              <a:off x="6650250" y="1411150"/>
              <a:ext cx="156700" cy="354000"/>
            </a:xfrm>
            <a:custGeom>
              <a:avLst/>
              <a:gdLst/>
              <a:ahLst/>
              <a:cxnLst/>
              <a:rect l="l" t="t" r="r" b="b"/>
              <a:pathLst>
                <a:path w="6268" h="14160" extrusionOk="0">
                  <a:moveTo>
                    <a:pt x="5050" y="4735"/>
                  </a:moveTo>
                  <a:lnTo>
                    <a:pt x="5411" y="5186"/>
                  </a:lnTo>
                  <a:lnTo>
                    <a:pt x="5592" y="5412"/>
                  </a:lnTo>
                  <a:lnTo>
                    <a:pt x="5727" y="5682"/>
                  </a:lnTo>
                  <a:lnTo>
                    <a:pt x="5817" y="5953"/>
                  </a:lnTo>
                  <a:lnTo>
                    <a:pt x="5907" y="6224"/>
                  </a:lnTo>
                  <a:lnTo>
                    <a:pt x="5952" y="6539"/>
                  </a:lnTo>
                  <a:lnTo>
                    <a:pt x="5952" y="6855"/>
                  </a:lnTo>
                  <a:lnTo>
                    <a:pt x="5862" y="7261"/>
                  </a:lnTo>
                  <a:lnTo>
                    <a:pt x="5772" y="7576"/>
                  </a:lnTo>
                  <a:lnTo>
                    <a:pt x="5682" y="7892"/>
                  </a:lnTo>
                  <a:lnTo>
                    <a:pt x="5546" y="8162"/>
                  </a:lnTo>
                  <a:lnTo>
                    <a:pt x="5276" y="8568"/>
                  </a:lnTo>
                  <a:lnTo>
                    <a:pt x="5050" y="8884"/>
                  </a:lnTo>
                  <a:lnTo>
                    <a:pt x="5050" y="4735"/>
                  </a:lnTo>
                  <a:close/>
                  <a:moveTo>
                    <a:pt x="0" y="1"/>
                  </a:moveTo>
                  <a:lnTo>
                    <a:pt x="0" y="14160"/>
                  </a:lnTo>
                  <a:lnTo>
                    <a:pt x="5050" y="14160"/>
                  </a:lnTo>
                  <a:lnTo>
                    <a:pt x="5050" y="9290"/>
                  </a:lnTo>
                  <a:lnTo>
                    <a:pt x="5321" y="9064"/>
                  </a:lnTo>
                  <a:lnTo>
                    <a:pt x="5501" y="8839"/>
                  </a:lnTo>
                  <a:lnTo>
                    <a:pt x="5682" y="8613"/>
                  </a:lnTo>
                  <a:lnTo>
                    <a:pt x="5862" y="8253"/>
                  </a:lnTo>
                  <a:lnTo>
                    <a:pt x="5997" y="7892"/>
                  </a:lnTo>
                  <a:lnTo>
                    <a:pt x="6178" y="7441"/>
                  </a:lnTo>
                  <a:lnTo>
                    <a:pt x="6268" y="6900"/>
                  </a:lnTo>
                  <a:lnTo>
                    <a:pt x="6268" y="6494"/>
                  </a:lnTo>
                  <a:lnTo>
                    <a:pt x="6223" y="6088"/>
                  </a:lnTo>
                  <a:lnTo>
                    <a:pt x="6088" y="5727"/>
                  </a:lnTo>
                  <a:lnTo>
                    <a:pt x="5952" y="5367"/>
                  </a:lnTo>
                  <a:lnTo>
                    <a:pt x="5727" y="5051"/>
                  </a:lnTo>
                  <a:lnTo>
                    <a:pt x="5501" y="4781"/>
                  </a:lnTo>
                  <a:lnTo>
                    <a:pt x="5050" y="4285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29"/>
            <p:cNvSpPr/>
            <p:nvPr/>
          </p:nvSpPr>
          <p:spPr>
            <a:xfrm>
              <a:off x="6786650" y="1554325"/>
              <a:ext cx="588475" cy="18050"/>
            </a:xfrm>
            <a:custGeom>
              <a:avLst/>
              <a:gdLst/>
              <a:ahLst/>
              <a:cxnLst/>
              <a:rect l="l" t="t" r="r" b="b"/>
              <a:pathLst>
                <a:path w="23539" h="722" extrusionOk="0">
                  <a:moveTo>
                    <a:pt x="9334" y="0"/>
                  </a:moveTo>
                  <a:lnTo>
                    <a:pt x="8252" y="46"/>
                  </a:lnTo>
                  <a:lnTo>
                    <a:pt x="7305" y="136"/>
                  </a:lnTo>
                  <a:lnTo>
                    <a:pt x="5682" y="271"/>
                  </a:lnTo>
                  <a:lnTo>
                    <a:pt x="4284" y="361"/>
                  </a:lnTo>
                  <a:lnTo>
                    <a:pt x="2029" y="406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45" y="632"/>
                  </a:lnTo>
                  <a:lnTo>
                    <a:pt x="136" y="722"/>
                  </a:lnTo>
                  <a:lnTo>
                    <a:pt x="2661" y="722"/>
                  </a:lnTo>
                  <a:lnTo>
                    <a:pt x="3968" y="677"/>
                  </a:lnTo>
                  <a:lnTo>
                    <a:pt x="5547" y="587"/>
                  </a:lnTo>
                  <a:lnTo>
                    <a:pt x="7350" y="451"/>
                  </a:lnTo>
                  <a:lnTo>
                    <a:pt x="8252" y="406"/>
                  </a:lnTo>
                  <a:lnTo>
                    <a:pt x="9334" y="361"/>
                  </a:lnTo>
                  <a:lnTo>
                    <a:pt x="11769" y="316"/>
                  </a:lnTo>
                  <a:lnTo>
                    <a:pt x="14385" y="361"/>
                  </a:lnTo>
                  <a:lnTo>
                    <a:pt x="17000" y="406"/>
                  </a:lnTo>
                  <a:lnTo>
                    <a:pt x="21419" y="587"/>
                  </a:lnTo>
                  <a:lnTo>
                    <a:pt x="23358" y="722"/>
                  </a:lnTo>
                  <a:lnTo>
                    <a:pt x="23403" y="722"/>
                  </a:lnTo>
                  <a:lnTo>
                    <a:pt x="23448" y="677"/>
                  </a:lnTo>
                  <a:lnTo>
                    <a:pt x="23538" y="542"/>
                  </a:lnTo>
                  <a:lnTo>
                    <a:pt x="23493" y="451"/>
                  </a:lnTo>
                  <a:lnTo>
                    <a:pt x="23358" y="406"/>
                  </a:lnTo>
                  <a:lnTo>
                    <a:pt x="21464" y="271"/>
                  </a:lnTo>
                  <a:lnTo>
                    <a:pt x="17000" y="91"/>
                  </a:lnTo>
                  <a:lnTo>
                    <a:pt x="1438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29"/>
            <p:cNvSpPr/>
            <p:nvPr/>
          </p:nvSpPr>
          <p:spPr>
            <a:xfrm>
              <a:off x="67866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1093" y="0"/>
                  </a:moveTo>
                  <a:lnTo>
                    <a:pt x="10191" y="45"/>
                  </a:lnTo>
                  <a:lnTo>
                    <a:pt x="9379" y="180"/>
                  </a:lnTo>
                  <a:lnTo>
                    <a:pt x="8568" y="361"/>
                  </a:lnTo>
                  <a:lnTo>
                    <a:pt x="7801" y="541"/>
                  </a:lnTo>
                  <a:lnTo>
                    <a:pt x="6674" y="857"/>
                  </a:lnTo>
                  <a:lnTo>
                    <a:pt x="6133" y="947"/>
                  </a:lnTo>
                  <a:lnTo>
                    <a:pt x="5547" y="1037"/>
                  </a:lnTo>
                  <a:lnTo>
                    <a:pt x="4555" y="1082"/>
                  </a:lnTo>
                  <a:lnTo>
                    <a:pt x="3563" y="1127"/>
                  </a:lnTo>
                  <a:lnTo>
                    <a:pt x="2661" y="1127"/>
                  </a:lnTo>
                  <a:lnTo>
                    <a:pt x="1849" y="1082"/>
                  </a:lnTo>
                  <a:lnTo>
                    <a:pt x="632" y="992"/>
                  </a:lnTo>
                  <a:lnTo>
                    <a:pt x="181" y="90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45" y="1172"/>
                  </a:lnTo>
                  <a:lnTo>
                    <a:pt x="136" y="1218"/>
                  </a:lnTo>
                  <a:lnTo>
                    <a:pt x="586" y="1308"/>
                  </a:lnTo>
                  <a:lnTo>
                    <a:pt x="1849" y="1398"/>
                  </a:lnTo>
                  <a:lnTo>
                    <a:pt x="2661" y="1443"/>
                  </a:lnTo>
                  <a:lnTo>
                    <a:pt x="4555" y="1443"/>
                  </a:lnTo>
                  <a:lnTo>
                    <a:pt x="5547" y="1353"/>
                  </a:lnTo>
                  <a:lnTo>
                    <a:pt x="6178" y="1263"/>
                  </a:lnTo>
                  <a:lnTo>
                    <a:pt x="6764" y="1127"/>
                  </a:lnTo>
                  <a:lnTo>
                    <a:pt x="7891" y="857"/>
                  </a:lnTo>
                  <a:lnTo>
                    <a:pt x="8658" y="676"/>
                  </a:lnTo>
                  <a:lnTo>
                    <a:pt x="9425" y="496"/>
                  </a:lnTo>
                  <a:lnTo>
                    <a:pt x="10236" y="361"/>
                  </a:lnTo>
                  <a:lnTo>
                    <a:pt x="11093" y="316"/>
                  </a:lnTo>
                  <a:lnTo>
                    <a:pt x="12220" y="361"/>
                  </a:lnTo>
                  <a:lnTo>
                    <a:pt x="13844" y="541"/>
                  </a:lnTo>
                  <a:lnTo>
                    <a:pt x="17902" y="947"/>
                  </a:lnTo>
                  <a:lnTo>
                    <a:pt x="23223" y="1533"/>
                  </a:lnTo>
                  <a:lnTo>
                    <a:pt x="23358" y="1488"/>
                  </a:lnTo>
                  <a:lnTo>
                    <a:pt x="23403" y="1398"/>
                  </a:lnTo>
                  <a:lnTo>
                    <a:pt x="23358" y="1263"/>
                  </a:lnTo>
                  <a:lnTo>
                    <a:pt x="23268" y="1218"/>
                  </a:lnTo>
                  <a:lnTo>
                    <a:pt x="17812" y="586"/>
                  </a:lnTo>
                  <a:lnTo>
                    <a:pt x="13799" y="180"/>
                  </a:lnTo>
                  <a:lnTo>
                    <a:pt x="12220" y="45"/>
                  </a:lnTo>
                  <a:lnTo>
                    <a:pt x="1109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29"/>
            <p:cNvSpPr/>
            <p:nvPr/>
          </p:nvSpPr>
          <p:spPr>
            <a:xfrm>
              <a:off x="6786650" y="1545300"/>
              <a:ext cx="588475" cy="47375"/>
            </a:xfrm>
            <a:custGeom>
              <a:avLst/>
              <a:gdLst/>
              <a:ahLst/>
              <a:cxnLst/>
              <a:rect l="l" t="t" r="r" b="b"/>
              <a:pathLst>
                <a:path w="23539" h="1895" extrusionOk="0">
                  <a:moveTo>
                    <a:pt x="17947" y="1"/>
                  </a:moveTo>
                  <a:lnTo>
                    <a:pt x="15873" y="91"/>
                  </a:lnTo>
                  <a:lnTo>
                    <a:pt x="14836" y="136"/>
                  </a:lnTo>
                  <a:lnTo>
                    <a:pt x="13844" y="226"/>
                  </a:lnTo>
                  <a:lnTo>
                    <a:pt x="12897" y="316"/>
                  </a:lnTo>
                  <a:lnTo>
                    <a:pt x="12085" y="497"/>
                  </a:lnTo>
                  <a:lnTo>
                    <a:pt x="11364" y="677"/>
                  </a:lnTo>
                  <a:lnTo>
                    <a:pt x="10777" y="858"/>
                  </a:lnTo>
                  <a:lnTo>
                    <a:pt x="10236" y="1083"/>
                  </a:lnTo>
                  <a:lnTo>
                    <a:pt x="9560" y="1263"/>
                  </a:lnTo>
                  <a:lnTo>
                    <a:pt x="8838" y="1399"/>
                  </a:lnTo>
                  <a:lnTo>
                    <a:pt x="8027" y="1489"/>
                  </a:lnTo>
                  <a:lnTo>
                    <a:pt x="7170" y="1534"/>
                  </a:lnTo>
                  <a:lnTo>
                    <a:pt x="6268" y="1579"/>
                  </a:lnTo>
                  <a:lnTo>
                    <a:pt x="4510" y="1579"/>
                  </a:lnTo>
                  <a:lnTo>
                    <a:pt x="2886" y="1534"/>
                  </a:lnTo>
                  <a:lnTo>
                    <a:pt x="1488" y="1444"/>
                  </a:lnTo>
                  <a:lnTo>
                    <a:pt x="181" y="1354"/>
                  </a:lnTo>
                  <a:lnTo>
                    <a:pt x="45" y="1399"/>
                  </a:lnTo>
                  <a:lnTo>
                    <a:pt x="0" y="1489"/>
                  </a:lnTo>
                  <a:lnTo>
                    <a:pt x="45" y="1624"/>
                  </a:lnTo>
                  <a:lnTo>
                    <a:pt x="136" y="1669"/>
                  </a:lnTo>
                  <a:lnTo>
                    <a:pt x="1804" y="1804"/>
                  </a:lnTo>
                  <a:lnTo>
                    <a:pt x="3427" y="1895"/>
                  </a:lnTo>
                  <a:lnTo>
                    <a:pt x="6899" y="1895"/>
                  </a:lnTo>
                  <a:lnTo>
                    <a:pt x="7666" y="1850"/>
                  </a:lnTo>
                  <a:lnTo>
                    <a:pt x="8433" y="1759"/>
                  </a:lnTo>
                  <a:lnTo>
                    <a:pt x="9154" y="1669"/>
                  </a:lnTo>
                  <a:lnTo>
                    <a:pt x="9830" y="1534"/>
                  </a:lnTo>
                  <a:lnTo>
                    <a:pt x="10417" y="1354"/>
                  </a:lnTo>
                  <a:lnTo>
                    <a:pt x="10913" y="1173"/>
                  </a:lnTo>
                  <a:lnTo>
                    <a:pt x="11499" y="948"/>
                  </a:lnTo>
                  <a:lnTo>
                    <a:pt x="12220" y="767"/>
                  </a:lnTo>
                  <a:lnTo>
                    <a:pt x="13032" y="632"/>
                  </a:lnTo>
                  <a:lnTo>
                    <a:pt x="13979" y="542"/>
                  </a:lnTo>
                  <a:lnTo>
                    <a:pt x="14971" y="452"/>
                  </a:lnTo>
                  <a:lnTo>
                    <a:pt x="16008" y="407"/>
                  </a:lnTo>
                  <a:lnTo>
                    <a:pt x="18082" y="361"/>
                  </a:lnTo>
                  <a:lnTo>
                    <a:pt x="20066" y="361"/>
                  </a:lnTo>
                  <a:lnTo>
                    <a:pt x="21735" y="407"/>
                  </a:lnTo>
                  <a:lnTo>
                    <a:pt x="23358" y="452"/>
                  </a:lnTo>
                  <a:lnTo>
                    <a:pt x="23403" y="452"/>
                  </a:lnTo>
                  <a:lnTo>
                    <a:pt x="23448" y="407"/>
                  </a:lnTo>
                  <a:lnTo>
                    <a:pt x="23538" y="316"/>
                  </a:lnTo>
                  <a:lnTo>
                    <a:pt x="23493" y="181"/>
                  </a:lnTo>
                  <a:lnTo>
                    <a:pt x="23358" y="136"/>
                  </a:lnTo>
                  <a:lnTo>
                    <a:pt x="21599" y="46"/>
                  </a:lnTo>
                  <a:lnTo>
                    <a:pt x="19931" y="46"/>
                  </a:lnTo>
                  <a:lnTo>
                    <a:pt x="179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29"/>
            <p:cNvSpPr/>
            <p:nvPr/>
          </p:nvSpPr>
          <p:spPr>
            <a:xfrm>
              <a:off x="6790025" y="1553200"/>
              <a:ext cx="585100" cy="64275"/>
            </a:xfrm>
            <a:custGeom>
              <a:avLst/>
              <a:gdLst/>
              <a:ahLst/>
              <a:cxnLst/>
              <a:rect l="l" t="t" r="r" b="b"/>
              <a:pathLst>
                <a:path w="23404" h="2571" extrusionOk="0">
                  <a:moveTo>
                    <a:pt x="3067" y="0"/>
                  </a:moveTo>
                  <a:lnTo>
                    <a:pt x="1444" y="45"/>
                  </a:lnTo>
                  <a:lnTo>
                    <a:pt x="451" y="91"/>
                  </a:lnTo>
                  <a:lnTo>
                    <a:pt x="136" y="136"/>
                  </a:lnTo>
                  <a:lnTo>
                    <a:pt x="1" y="181"/>
                  </a:lnTo>
                  <a:lnTo>
                    <a:pt x="1" y="316"/>
                  </a:lnTo>
                  <a:lnTo>
                    <a:pt x="46" y="406"/>
                  </a:lnTo>
                  <a:lnTo>
                    <a:pt x="181" y="451"/>
                  </a:lnTo>
                  <a:lnTo>
                    <a:pt x="497" y="406"/>
                  </a:lnTo>
                  <a:lnTo>
                    <a:pt x="1444" y="361"/>
                  </a:lnTo>
                  <a:lnTo>
                    <a:pt x="3067" y="316"/>
                  </a:lnTo>
                  <a:lnTo>
                    <a:pt x="5412" y="361"/>
                  </a:lnTo>
                  <a:lnTo>
                    <a:pt x="6809" y="451"/>
                  </a:lnTo>
                  <a:lnTo>
                    <a:pt x="8433" y="632"/>
                  </a:lnTo>
                  <a:lnTo>
                    <a:pt x="10327" y="947"/>
                  </a:lnTo>
                  <a:lnTo>
                    <a:pt x="12401" y="1263"/>
                  </a:lnTo>
                  <a:lnTo>
                    <a:pt x="15106" y="1714"/>
                  </a:lnTo>
                  <a:lnTo>
                    <a:pt x="17857" y="2075"/>
                  </a:lnTo>
                  <a:lnTo>
                    <a:pt x="19255" y="2255"/>
                  </a:lnTo>
                  <a:lnTo>
                    <a:pt x="20608" y="2390"/>
                  </a:lnTo>
                  <a:lnTo>
                    <a:pt x="21915" y="2526"/>
                  </a:lnTo>
                  <a:lnTo>
                    <a:pt x="23223" y="2571"/>
                  </a:lnTo>
                  <a:lnTo>
                    <a:pt x="23313" y="2526"/>
                  </a:lnTo>
                  <a:lnTo>
                    <a:pt x="23403" y="2435"/>
                  </a:lnTo>
                  <a:lnTo>
                    <a:pt x="23358" y="2300"/>
                  </a:lnTo>
                  <a:lnTo>
                    <a:pt x="23223" y="2255"/>
                  </a:lnTo>
                  <a:lnTo>
                    <a:pt x="21961" y="2210"/>
                  </a:lnTo>
                  <a:lnTo>
                    <a:pt x="20653" y="2075"/>
                  </a:lnTo>
                  <a:lnTo>
                    <a:pt x="19300" y="1939"/>
                  </a:lnTo>
                  <a:lnTo>
                    <a:pt x="17902" y="1759"/>
                  </a:lnTo>
                  <a:lnTo>
                    <a:pt x="15152" y="1353"/>
                  </a:lnTo>
                  <a:lnTo>
                    <a:pt x="12446" y="947"/>
                  </a:lnTo>
                  <a:lnTo>
                    <a:pt x="10372" y="632"/>
                  </a:lnTo>
                  <a:lnTo>
                    <a:pt x="8478" y="316"/>
                  </a:lnTo>
                  <a:lnTo>
                    <a:pt x="6809" y="136"/>
                  </a:lnTo>
                  <a:lnTo>
                    <a:pt x="545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29"/>
            <p:cNvSpPr/>
            <p:nvPr/>
          </p:nvSpPr>
          <p:spPr>
            <a:xfrm>
              <a:off x="6786650" y="1584750"/>
              <a:ext cx="591850" cy="24850"/>
            </a:xfrm>
            <a:custGeom>
              <a:avLst/>
              <a:gdLst/>
              <a:ahLst/>
              <a:cxnLst/>
              <a:rect l="l" t="t" r="r" b="b"/>
              <a:pathLst>
                <a:path w="23674" h="994" extrusionOk="0">
                  <a:moveTo>
                    <a:pt x="90" y="1"/>
                  </a:moveTo>
                  <a:lnTo>
                    <a:pt x="0" y="91"/>
                  </a:lnTo>
                  <a:lnTo>
                    <a:pt x="0" y="226"/>
                  </a:lnTo>
                  <a:lnTo>
                    <a:pt x="90" y="317"/>
                  </a:lnTo>
                  <a:lnTo>
                    <a:pt x="406" y="452"/>
                  </a:lnTo>
                  <a:lnTo>
                    <a:pt x="722" y="542"/>
                  </a:lnTo>
                  <a:lnTo>
                    <a:pt x="1218" y="677"/>
                  </a:lnTo>
                  <a:lnTo>
                    <a:pt x="1849" y="768"/>
                  </a:lnTo>
                  <a:lnTo>
                    <a:pt x="2571" y="858"/>
                  </a:lnTo>
                  <a:lnTo>
                    <a:pt x="3472" y="948"/>
                  </a:lnTo>
                  <a:lnTo>
                    <a:pt x="4510" y="993"/>
                  </a:lnTo>
                  <a:lnTo>
                    <a:pt x="5682" y="948"/>
                  </a:lnTo>
                  <a:lnTo>
                    <a:pt x="7035" y="858"/>
                  </a:lnTo>
                  <a:lnTo>
                    <a:pt x="8072" y="768"/>
                  </a:lnTo>
                  <a:lnTo>
                    <a:pt x="9244" y="677"/>
                  </a:lnTo>
                  <a:lnTo>
                    <a:pt x="11860" y="587"/>
                  </a:lnTo>
                  <a:lnTo>
                    <a:pt x="14565" y="542"/>
                  </a:lnTo>
                  <a:lnTo>
                    <a:pt x="17226" y="497"/>
                  </a:lnTo>
                  <a:lnTo>
                    <a:pt x="21645" y="542"/>
                  </a:lnTo>
                  <a:lnTo>
                    <a:pt x="23538" y="587"/>
                  </a:lnTo>
                  <a:lnTo>
                    <a:pt x="23629" y="542"/>
                  </a:lnTo>
                  <a:lnTo>
                    <a:pt x="23674" y="452"/>
                  </a:lnTo>
                  <a:lnTo>
                    <a:pt x="23629" y="317"/>
                  </a:lnTo>
                  <a:lnTo>
                    <a:pt x="23538" y="272"/>
                  </a:lnTo>
                  <a:lnTo>
                    <a:pt x="21645" y="226"/>
                  </a:lnTo>
                  <a:lnTo>
                    <a:pt x="17226" y="181"/>
                  </a:lnTo>
                  <a:lnTo>
                    <a:pt x="14565" y="181"/>
                  </a:lnTo>
                  <a:lnTo>
                    <a:pt x="11814" y="272"/>
                  </a:lnTo>
                  <a:lnTo>
                    <a:pt x="9244" y="362"/>
                  </a:lnTo>
                  <a:lnTo>
                    <a:pt x="8072" y="407"/>
                  </a:lnTo>
                  <a:lnTo>
                    <a:pt x="6990" y="497"/>
                  </a:lnTo>
                  <a:lnTo>
                    <a:pt x="5366" y="632"/>
                  </a:lnTo>
                  <a:lnTo>
                    <a:pt x="4013" y="632"/>
                  </a:lnTo>
                  <a:lnTo>
                    <a:pt x="2841" y="587"/>
                  </a:lnTo>
                  <a:lnTo>
                    <a:pt x="1894" y="452"/>
                  </a:lnTo>
                  <a:lnTo>
                    <a:pt x="1173" y="317"/>
                  </a:lnTo>
                  <a:lnTo>
                    <a:pt x="632" y="18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6_1">
    <p:spTree>
      <p:nvGrpSpPr>
        <p:cNvPr id="1" name="Shape 7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0" name="Google Shape;7230;p30"/>
          <p:cNvGrpSpPr/>
          <p:nvPr/>
        </p:nvGrpSpPr>
        <p:grpSpPr>
          <a:xfrm flipH="1">
            <a:off x="-138269" y="-11"/>
            <a:ext cx="8892540" cy="5002042"/>
            <a:chOff x="238125" y="848325"/>
            <a:chExt cx="7143750" cy="4018350"/>
          </a:xfrm>
        </p:grpSpPr>
        <p:sp>
          <p:nvSpPr>
            <p:cNvPr id="7231" name="Google Shape;7231;p30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0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0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0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0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0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0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0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0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0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0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0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0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0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0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0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0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0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0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0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0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0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0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0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0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0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0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0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0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0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0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0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0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0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0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0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0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0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0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0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0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0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0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0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0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0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0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0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0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0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0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0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0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0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0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0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0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0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0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30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30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0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0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0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0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0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0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0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0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0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0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0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0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0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0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0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0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0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0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0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0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0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0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0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0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0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0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0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0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0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0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0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0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0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0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0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0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0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0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0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0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0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0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0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0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0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0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0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0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0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0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0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0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0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0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0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0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0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0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0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0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0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0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0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0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0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0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0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0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0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0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0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0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0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0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0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0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0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0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0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0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0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0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0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0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0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0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0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0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0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0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0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0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0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0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0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0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0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0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30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30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30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30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30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30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30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0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0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0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0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0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0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0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0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0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0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0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0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0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0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0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0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0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0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0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0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0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0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0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0" name="Google Shape;7420;p30"/>
          <p:cNvSpPr/>
          <p:nvPr/>
        </p:nvSpPr>
        <p:spPr>
          <a:xfrm>
            <a:off x="-265774" y="1722869"/>
            <a:ext cx="4675391" cy="3370156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1" name="Google Shape;7421;p30"/>
          <p:cNvGrpSpPr/>
          <p:nvPr/>
        </p:nvGrpSpPr>
        <p:grpSpPr>
          <a:xfrm rot="821443" flipH="1">
            <a:off x="7817617" y="601057"/>
            <a:ext cx="319601" cy="277986"/>
            <a:chOff x="5127250" y="2384025"/>
            <a:chExt cx="597500" cy="519700"/>
          </a:xfrm>
        </p:grpSpPr>
        <p:sp>
          <p:nvSpPr>
            <p:cNvPr id="7422" name="Google Shape;7422;p30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0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0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5" name="Google Shape;7425;p30"/>
          <p:cNvGrpSpPr/>
          <p:nvPr/>
        </p:nvGrpSpPr>
        <p:grpSpPr>
          <a:xfrm rot="-583800" flipH="1">
            <a:off x="4931906" y="4287529"/>
            <a:ext cx="319599" cy="277985"/>
            <a:chOff x="5127250" y="2384025"/>
            <a:chExt cx="597500" cy="519700"/>
          </a:xfrm>
        </p:grpSpPr>
        <p:sp>
          <p:nvSpPr>
            <p:cNvPr id="7426" name="Google Shape;7426;p30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0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0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9" name="Google Shape;7429;p30"/>
          <p:cNvSpPr/>
          <p:nvPr/>
        </p:nvSpPr>
        <p:spPr>
          <a:xfrm>
            <a:off x="5119379" y="65276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0" name="Google Shape;7430;p30"/>
          <p:cNvSpPr/>
          <p:nvPr/>
        </p:nvSpPr>
        <p:spPr>
          <a:xfrm>
            <a:off x="8434754" y="25700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1" name="Google Shape;7431;p30"/>
          <p:cNvGrpSpPr/>
          <p:nvPr/>
        </p:nvGrpSpPr>
        <p:grpSpPr>
          <a:xfrm rot="1414717" flipH="1">
            <a:off x="-1666025" y="4248886"/>
            <a:ext cx="5337428" cy="355269"/>
            <a:chOff x="3478000" y="1937600"/>
            <a:chExt cx="3896000" cy="259325"/>
          </a:xfrm>
        </p:grpSpPr>
        <p:sp>
          <p:nvSpPr>
            <p:cNvPr id="7432" name="Google Shape;7432;p30"/>
            <p:cNvSpPr/>
            <p:nvPr/>
          </p:nvSpPr>
          <p:spPr>
            <a:xfrm>
              <a:off x="6627700" y="2041325"/>
              <a:ext cx="714725" cy="24825"/>
            </a:xfrm>
            <a:custGeom>
              <a:avLst/>
              <a:gdLst/>
              <a:ahLst/>
              <a:cxnLst/>
              <a:rect l="l" t="t" r="r" b="b"/>
              <a:pathLst>
                <a:path w="28589" h="993" extrusionOk="0">
                  <a:moveTo>
                    <a:pt x="19029" y="0"/>
                  </a:moveTo>
                  <a:lnTo>
                    <a:pt x="12220" y="45"/>
                  </a:lnTo>
                  <a:lnTo>
                    <a:pt x="9425" y="90"/>
                  </a:lnTo>
                  <a:lnTo>
                    <a:pt x="7486" y="181"/>
                  </a:lnTo>
                  <a:lnTo>
                    <a:pt x="6088" y="271"/>
                  </a:lnTo>
                  <a:lnTo>
                    <a:pt x="4780" y="316"/>
                  </a:lnTo>
                  <a:lnTo>
                    <a:pt x="2525" y="316"/>
                  </a:lnTo>
                  <a:lnTo>
                    <a:pt x="947" y="226"/>
                  </a:lnTo>
                  <a:lnTo>
                    <a:pt x="361" y="181"/>
                  </a:lnTo>
                  <a:lnTo>
                    <a:pt x="226" y="181"/>
                  </a:lnTo>
                  <a:lnTo>
                    <a:pt x="90" y="271"/>
                  </a:lnTo>
                  <a:lnTo>
                    <a:pt x="45" y="361"/>
                  </a:lnTo>
                  <a:lnTo>
                    <a:pt x="0" y="496"/>
                  </a:lnTo>
                  <a:lnTo>
                    <a:pt x="0" y="632"/>
                  </a:lnTo>
                  <a:lnTo>
                    <a:pt x="45" y="722"/>
                  </a:lnTo>
                  <a:lnTo>
                    <a:pt x="181" y="812"/>
                  </a:lnTo>
                  <a:lnTo>
                    <a:pt x="271" y="857"/>
                  </a:lnTo>
                  <a:lnTo>
                    <a:pt x="1308" y="947"/>
                  </a:lnTo>
                  <a:lnTo>
                    <a:pt x="2480" y="992"/>
                  </a:lnTo>
                  <a:lnTo>
                    <a:pt x="5637" y="992"/>
                  </a:lnTo>
                  <a:lnTo>
                    <a:pt x="7531" y="857"/>
                  </a:lnTo>
                  <a:lnTo>
                    <a:pt x="9515" y="767"/>
                  </a:lnTo>
                  <a:lnTo>
                    <a:pt x="12356" y="722"/>
                  </a:lnTo>
                  <a:lnTo>
                    <a:pt x="19255" y="677"/>
                  </a:lnTo>
                  <a:lnTo>
                    <a:pt x="25477" y="677"/>
                  </a:lnTo>
                  <a:lnTo>
                    <a:pt x="28273" y="722"/>
                  </a:lnTo>
                  <a:lnTo>
                    <a:pt x="28408" y="677"/>
                  </a:lnTo>
                  <a:lnTo>
                    <a:pt x="28499" y="586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589" y="226"/>
                  </a:lnTo>
                  <a:lnTo>
                    <a:pt x="28499" y="136"/>
                  </a:lnTo>
                  <a:lnTo>
                    <a:pt x="28408" y="45"/>
                  </a:lnTo>
                  <a:lnTo>
                    <a:pt x="28273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0"/>
            <p:cNvSpPr/>
            <p:nvPr/>
          </p:nvSpPr>
          <p:spPr>
            <a:xfrm>
              <a:off x="6638975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26" y="1"/>
                  </a:moveTo>
                  <a:lnTo>
                    <a:pt x="135" y="4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52"/>
                  </a:lnTo>
                  <a:lnTo>
                    <a:pt x="90" y="542"/>
                  </a:lnTo>
                  <a:lnTo>
                    <a:pt x="226" y="632"/>
                  </a:lnTo>
                  <a:lnTo>
                    <a:pt x="677" y="812"/>
                  </a:lnTo>
                  <a:lnTo>
                    <a:pt x="1353" y="948"/>
                  </a:lnTo>
                  <a:lnTo>
                    <a:pt x="2120" y="993"/>
                  </a:lnTo>
                  <a:lnTo>
                    <a:pt x="3021" y="1038"/>
                  </a:lnTo>
                  <a:lnTo>
                    <a:pt x="5186" y="1038"/>
                  </a:lnTo>
                  <a:lnTo>
                    <a:pt x="7711" y="948"/>
                  </a:lnTo>
                  <a:lnTo>
                    <a:pt x="9785" y="858"/>
                  </a:lnTo>
                  <a:lnTo>
                    <a:pt x="11950" y="812"/>
                  </a:lnTo>
                  <a:lnTo>
                    <a:pt x="14159" y="812"/>
                  </a:lnTo>
                  <a:lnTo>
                    <a:pt x="16369" y="858"/>
                  </a:lnTo>
                  <a:lnTo>
                    <a:pt x="18804" y="993"/>
                  </a:lnTo>
                  <a:lnTo>
                    <a:pt x="21058" y="1128"/>
                  </a:lnTo>
                  <a:lnTo>
                    <a:pt x="24981" y="1489"/>
                  </a:lnTo>
                  <a:lnTo>
                    <a:pt x="27732" y="1759"/>
                  </a:lnTo>
                  <a:lnTo>
                    <a:pt x="28949" y="1940"/>
                  </a:lnTo>
                  <a:lnTo>
                    <a:pt x="29130" y="1940"/>
                  </a:lnTo>
                  <a:lnTo>
                    <a:pt x="29220" y="1895"/>
                  </a:lnTo>
                  <a:lnTo>
                    <a:pt x="29310" y="1804"/>
                  </a:lnTo>
                  <a:lnTo>
                    <a:pt x="29355" y="1714"/>
                  </a:lnTo>
                  <a:lnTo>
                    <a:pt x="29400" y="1579"/>
                  </a:lnTo>
                  <a:lnTo>
                    <a:pt x="29355" y="1444"/>
                  </a:lnTo>
                  <a:lnTo>
                    <a:pt x="29265" y="1354"/>
                  </a:lnTo>
                  <a:lnTo>
                    <a:pt x="29175" y="1263"/>
                  </a:lnTo>
                  <a:lnTo>
                    <a:pt x="27957" y="1128"/>
                  </a:lnTo>
                  <a:lnTo>
                    <a:pt x="25162" y="812"/>
                  </a:lnTo>
                  <a:lnTo>
                    <a:pt x="21194" y="452"/>
                  </a:lnTo>
                  <a:lnTo>
                    <a:pt x="18894" y="316"/>
                  </a:lnTo>
                  <a:lnTo>
                    <a:pt x="16414" y="181"/>
                  </a:lnTo>
                  <a:lnTo>
                    <a:pt x="14204" y="91"/>
                  </a:lnTo>
                  <a:lnTo>
                    <a:pt x="11950" y="136"/>
                  </a:lnTo>
                  <a:lnTo>
                    <a:pt x="9785" y="181"/>
                  </a:lnTo>
                  <a:lnTo>
                    <a:pt x="7666" y="271"/>
                  </a:lnTo>
                  <a:lnTo>
                    <a:pt x="5276" y="316"/>
                  </a:lnTo>
                  <a:lnTo>
                    <a:pt x="3202" y="361"/>
                  </a:lnTo>
                  <a:lnTo>
                    <a:pt x="2300" y="316"/>
                  </a:lnTo>
                  <a:lnTo>
                    <a:pt x="1578" y="271"/>
                  </a:lnTo>
                  <a:lnTo>
                    <a:pt x="947" y="18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0"/>
            <p:cNvSpPr/>
            <p:nvPr/>
          </p:nvSpPr>
          <p:spPr>
            <a:xfrm>
              <a:off x="6681800" y="2076275"/>
              <a:ext cx="683175" cy="36100"/>
            </a:xfrm>
            <a:custGeom>
              <a:avLst/>
              <a:gdLst/>
              <a:ahLst/>
              <a:cxnLst/>
              <a:rect l="l" t="t" r="r" b="b"/>
              <a:pathLst>
                <a:path w="27327" h="1444" extrusionOk="0">
                  <a:moveTo>
                    <a:pt x="271" y="0"/>
                  </a:moveTo>
                  <a:lnTo>
                    <a:pt x="136" y="90"/>
                  </a:lnTo>
                  <a:lnTo>
                    <a:pt x="46" y="181"/>
                  </a:lnTo>
                  <a:lnTo>
                    <a:pt x="1" y="316"/>
                  </a:lnTo>
                  <a:lnTo>
                    <a:pt x="46" y="451"/>
                  </a:lnTo>
                  <a:lnTo>
                    <a:pt x="91" y="541"/>
                  </a:lnTo>
                  <a:lnTo>
                    <a:pt x="181" y="631"/>
                  </a:lnTo>
                  <a:lnTo>
                    <a:pt x="316" y="677"/>
                  </a:lnTo>
                  <a:lnTo>
                    <a:pt x="1308" y="767"/>
                  </a:lnTo>
                  <a:lnTo>
                    <a:pt x="2391" y="812"/>
                  </a:lnTo>
                  <a:lnTo>
                    <a:pt x="5908" y="902"/>
                  </a:lnTo>
                  <a:lnTo>
                    <a:pt x="9515" y="947"/>
                  </a:lnTo>
                  <a:lnTo>
                    <a:pt x="14881" y="1082"/>
                  </a:lnTo>
                  <a:lnTo>
                    <a:pt x="20428" y="1263"/>
                  </a:lnTo>
                  <a:lnTo>
                    <a:pt x="24621" y="1398"/>
                  </a:lnTo>
                  <a:lnTo>
                    <a:pt x="26695" y="1443"/>
                  </a:lnTo>
                  <a:lnTo>
                    <a:pt x="27056" y="1443"/>
                  </a:lnTo>
                  <a:lnTo>
                    <a:pt x="27146" y="1398"/>
                  </a:lnTo>
                  <a:lnTo>
                    <a:pt x="27282" y="1308"/>
                  </a:lnTo>
                  <a:lnTo>
                    <a:pt x="27327" y="1173"/>
                  </a:lnTo>
                  <a:lnTo>
                    <a:pt x="27327" y="1037"/>
                  </a:lnTo>
                  <a:lnTo>
                    <a:pt x="27282" y="947"/>
                  </a:lnTo>
                  <a:lnTo>
                    <a:pt x="27191" y="812"/>
                  </a:lnTo>
                  <a:lnTo>
                    <a:pt x="27056" y="767"/>
                  </a:lnTo>
                  <a:lnTo>
                    <a:pt x="26244" y="767"/>
                  </a:lnTo>
                  <a:lnTo>
                    <a:pt x="24801" y="722"/>
                  </a:lnTo>
                  <a:lnTo>
                    <a:pt x="20473" y="586"/>
                  </a:lnTo>
                  <a:lnTo>
                    <a:pt x="14926" y="406"/>
                  </a:lnTo>
                  <a:lnTo>
                    <a:pt x="9560" y="271"/>
                  </a:lnTo>
                  <a:lnTo>
                    <a:pt x="5908" y="181"/>
                  </a:lnTo>
                  <a:lnTo>
                    <a:pt x="2391" y="135"/>
                  </a:lnTo>
                  <a:lnTo>
                    <a:pt x="1353" y="9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0"/>
            <p:cNvSpPr/>
            <p:nvPr/>
          </p:nvSpPr>
          <p:spPr>
            <a:xfrm>
              <a:off x="66547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3608" y="1"/>
                  </a:moveTo>
                  <a:lnTo>
                    <a:pt x="496" y="46"/>
                  </a:lnTo>
                  <a:lnTo>
                    <a:pt x="316" y="46"/>
                  </a:lnTo>
                  <a:lnTo>
                    <a:pt x="181" y="91"/>
                  </a:lnTo>
                  <a:lnTo>
                    <a:pt x="91" y="181"/>
                  </a:lnTo>
                  <a:lnTo>
                    <a:pt x="0" y="271"/>
                  </a:lnTo>
                  <a:lnTo>
                    <a:pt x="0" y="407"/>
                  </a:lnTo>
                  <a:lnTo>
                    <a:pt x="0" y="542"/>
                  </a:lnTo>
                  <a:lnTo>
                    <a:pt x="91" y="632"/>
                  </a:lnTo>
                  <a:lnTo>
                    <a:pt x="181" y="722"/>
                  </a:lnTo>
                  <a:lnTo>
                    <a:pt x="316" y="767"/>
                  </a:lnTo>
                  <a:lnTo>
                    <a:pt x="496" y="767"/>
                  </a:lnTo>
                  <a:lnTo>
                    <a:pt x="3608" y="677"/>
                  </a:lnTo>
                  <a:lnTo>
                    <a:pt x="6584" y="677"/>
                  </a:lnTo>
                  <a:lnTo>
                    <a:pt x="9335" y="722"/>
                  </a:lnTo>
                  <a:lnTo>
                    <a:pt x="11860" y="767"/>
                  </a:lnTo>
                  <a:lnTo>
                    <a:pt x="13167" y="858"/>
                  </a:lnTo>
                  <a:lnTo>
                    <a:pt x="14971" y="1083"/>
                  </a:lnTo>
                  <a:lnTo>
                    <a:pt x="19255" y="1714"/>
                  </a:lnTo>
                  <a:lnTo>
                    <a:pt x="23448" y="2300"/>
                  </a:lnTo>
                  <a:lnTo>
                    <a:pt x="25072" y="2526"/>
                  </a:lnTo>
                  <a:lnTo>
                    <a:pt x="25748" y="2571"/>
                  </a:lnTo>
                  <a:lnTo>
                    <a:pt x="26244" y="2616"/>
                  </a:lnTo>
                  <a:lnTo>
                    <a:pt x="26379" y="2571"/>
                  </a:lnTo>
                  <a:lnTo>
                    <a:pt x="26515" y="2571"/>
                  </a:lnTo>
                  <a:lnTo>
                    <a:pt x="26605" y="2481"/>
                  </a:lnTo>
                  <a:lnTo>
                    <a:pt x="26695" y="2391"/>
                  </a:lnTo>
                  <a:lnTo>
                    <a:pt x="26695" y="2255"/>
                  </a:lnTo>
                  <a:lnTo>
                    <a:pt x="26695" y="2120"/>
                  </a:lnTo>
                  <a:lnTo>
                    <a:pt x="26605" y="1985"/>
                  </a:lnTo>
                  <a:lnTo>
                    <a:pt x="26470" y="1940"/>
                  </a:lnTo>
                  <a:lnTo>
                    <a:pt x="26334" y="1895"/>
                  </a:lnTo>
                  <a:lnTo>
                    <a:pt x="25883" y="1895"/>
                  </a:lnTo>
                  <a:lnTo>
                    <a:pt x="25252" y="1850"/>
                  </a:lnTo>
                  <a:lnTo>
                    <a:pt x="23584" y="1669"/>
                  </a:lnTo>
                  <a:lnTo>
                    <a:pt x="19390" y="1038"/>
                  </a:lnTo>
                  <a:lnTo>
                    <a:pt x="15061" y="407"/>
                  </a:lnTo>
                  <a:lnTo>
                    <a:pt x="13213" y="181"/>
                  </a:lnTo>
                  <a:lnTo>
                    <a:pt x="11860" y="46"/>
                  </a:lnTo>
                  <a:lnTo>
                    <a:pt x="938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0"/>
            <p:cNvSpPr/>
            <p:nvPr/>
          </p:nvSpPr>
          <p:spPr>
            <a:xfrm>
              <a:off x="6472125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" y="1"/>
                  </a:moveTo>
                  <a:lnTo>
                    <a:pt x="1" y="1038"/>
                  </a:lnTo>
                  <a:lnTo>
                    <a:pt x="767" y="1083"/>
                  </a:lnTo>
                  <a:lnTo>
                    <a:pt x="1443" y="1173"/>
                  </a:lnTo>
                  <a:lnTo>
                    <a:pt x="2751" y="1398"/>
                  </a:lnTo>
                  <a:lnTo>
                    <a:pt x="3924" y="1669"/>
                  </a:lnTo>
                  <a:lnTo>
                    <a:pt x="4916" y="1940"/>
                  </a:lnTo>
                  <a:lnTo>
                    <a:pt x="5682" y="2210"/>
                  </a:lnTo>
                  <a:lnTo>
                    <a:pt x="6268" y="2436"/>
                  </a:lnTo>
                  <a:lnTo>
                    <a:pt x="6809" y="2661"/>
                  </a:lnTo>
                  <a:lnTo>
                    <a:pt x="6855" y="2706"/>
                  </a:lnTo>
                  <a:lnTo>
                    <a:pt x="8884" y="3518"/>
                  </a:lnTo>
                  <a:lnTo>
                    <a:pt x="7125" y="3924"/>
                  </a:lnTo>
                  <a:lnTo>
                    <a:pt x="5141" y="4465"/>
                  </a:lnTo>
                  <a:lnTo>
                    <a:pt x="2616" y="5186"/>
                  </a:lnTo>
                  <a:lnTo>
                    <a:pt x="1" y="5817"/>
                  </a:lnTo>
                  <a:lnTo>
                    <a:pt x="1" y="6855"/>
                  </a:lnTo>
                  <a:lnTo>
                    <a:pt x="2481" y="6268"/>
                  </a:lnTo>
                  <a:lnTo>
                    <a:pt x="5412" y="5457"/>
                  </a:lnTo>
                  <a:lnTo>
                    <a:pt x="8658" y="4600"/>
                  </a:lnTo>
                  <a:lnTo>
                    <a:pt x="9876" y="4329"/>
                  </a:lnTo>
                  <a:lnTo>
                    <a:pt x="10372" y="4239"/>
                  </a:lnTo>
                  <a:lnTo>
                    <a:pt x="10732" y="4194"/>
                  </a:lnTo>
                  <a:lnTo>
                    <a:pt x="10913" y="4149"/>
                  </a:lnTo>
                  <a:lnTo>
                    <a:pt x="11048" y="4059"/>
                  </a:lnTo>
                  <a:lnTo>
                    <a:pt x="11183" y="3924"/>
                  </a:lnTo>
                  <a:lnTo>
                    <a:pt x="11229" y="3788"/>
                  </a:lnTo>
                  <a:lnTo>
                    <a:pt x="11229" y="3608"/>
                  </a:lnTo>
                  <a:lnTo>
                    <a:pt x="11183" y="3428"/>
                  </a:lnTo>
                  <a:lnTo>
                    <a:pt x="11048" y="3292"/>
                  </a:lnTo>
                  <a:lnTo>
                    <a:pt x="10913" y="3202"/>
                  </a:lnTo>
                  <a:lnTo>
                    <a:pt x="7260" y="1759"/>
                  </a:lnTo>
                  <a:lnTo>
                    <a:pt x="6539" y="1444"/>
                  </a:lnTo>
                  <a:lnTo>
                    <a:pt x="5908" y="1173"/>
                  </a:lnTo>
                  <a:lnTo>
                    <a:pt x="5051" y="902"/>
                  </a:lnTo>
                  <a:lnTo>
                    <a:pt x="4014" y="632"/>
                  </a:lnTo>
                  <a:lnTo>
                    <a:pt x="2841" y="361"/>
                  </a:lnTo>
                  <a:lnTo>
                    <a:pt x="1489" y="136"/>
                  </a:lnTo>
                  <a:lnTo>
                    <a:pt x="767" y="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0"/>
            <p:cNvSpPr/>
            <p:nvPr/>
          </p:nvSpPr>
          <p:spPr>
            <a:xfrm>
              <a:off x="647212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7125" y="0"/>
                  </a:moveTo>
                  <a:lnTo>
                    <a:pt x="6359" y="45"/>
                  </a:lnTo>
                  <a:lnTo>
                    <a:pt x="5682" y="181"/>
                  </a:lnTo>
                  <a:lnTo>
                    <a:pt x="5231" y="226"/>
                  </a:lnTo>
                  <a:lnTo>
                    <a:pt x="4645" y="316"/>
                  </a:lnTo>
                  <a:lnTo>
                    <a:pt x="3157" y="361"/>
                  </a:lnTo>
                  <a:lnTo>
                    <a:pt x="1489" y="316"/>
                  </a:lnTo>
                  <a:lnTo>
                    <a:pt x="1" y="271"/>
                  </a:lnTo>
                  <a:lnTo>
                    <a:pt x="1" y="1308"/>
                  </a:lnTo>
                  <a:lnTo>
                    <a:pt x="1038" y="1353"/>
                  </a:lnTo>
                  <a:lnTo>
                    <a:pt x="3337" y="1353"/>
                  </a:lnTo>
                  <a:lnTo>
                    <a:pt x="4420" y="1308"/>
                  </a:lnTo>
                  <a:lnTo>
                    <a:pt x="5321" y="1263"/>
                  </a:lnTo>
                  <a:lnTo>
                    <a:pt x="5953" y="1173"/>
                  </a:lnTo>
                  <a:lnTo>
                    <a:pt x="6449" y="1082"/>
                  </a:lnTo>
                  <a:lnTo>
                    <a:pt x="7035" y="1037"/>
                  </a:lnTo>
                  <a:lnTo>
                    <a:pt x="8523" y="1037"/>
                  </a:lnTo>
                  <a:lnTo>
                    <a:pt x="10011" y="1082"/>
                  </a:lnTo>
                  <a:lnTo>
                    <a:pt x="11093" y="1173"/>
                  </a:lnTo>
                  <a:lnTo>
                    <a:pt x="11183" y="136"/>
                  </a:lnTo>
                  <a:lnTo>
                    <a:pt x="10462" y="90"/>
                  </a:lnTo>
                  <a:lnTo>
                    <a:pt x="892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0"/>
            <p:cNvSpPr/>
            <p:nvPr/>
          </p:nvSpPr>
          <p:spPr>
            <a:xfrm>
              <a:off x="647212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" y="0"/>
                  </a:moveTo>
                  <a:lnTo>
                    <a:pt x="1" y="1037"/>
                  </a:lnTo>
                  <a:lnTo>
                    <a:pt x="1489" y="1173"/>
                  </a:lnTo>
                  <a:lnTo>
                    <a:pt x="2390" y="1263"/>
                  </a:lnTo>
                  <a:lnTo>
                    <a:pt x="3247" y="1353"/>
                  </a:lnTo>
                  <a:lnTo>
                    <a:pt x="3969" y="1443"/>
                  </a:lnTo>
                  <a:lnTo>
                    <a:pt x="4825" y="1488"/>
                  </a:lnTo>
                  <a:lnTo>
                    <a:pt x="6855" y="1533"/>
                  </a:lnTo>
                  <a:lnTo>
                    <a:pt x="9244" y="1488"/>
                  </a:lnTo>
                  <a:lnTo>
                    <a:pt x="10462" y="1488"/>
                  </a:lnTo>
                  <a:lnTo>
                    <a:pt x="10507" y="992"/>
                  </a:lnTo>
                  <a:lnTo>
                    <a:pt x="10687" y="496"/>
                  </a:lnTo>
                  <a:lnTo>
                    <a:pt x="10597" y="496"/>
                  </a:lnTo>
                  <a:lnTo>
                    <a:pt x="10417" y="451"/>
                  </a:lnTo>
                  <a:lnTo>
                    <a:pt x="9244" y="496"/>
                  </a:lnTo>
                  <a:lnTo>
                    <a:pt x="6178" y="496"/>
                  </a:lnTo>
                  <a:lnTo>
                    <a:pt x="4600" y="451"/>
                  </a:lnTo>
                  <a:lnTo>
                    <a:pt x="3924" y="406"/>
                  </a:lnTo>
                  <a:lnTo>
                    <a:pt x="3382" y="361"/>
                  </a:lnTo>
                  <a:lnTo>
                    <a:pt x="2481" y="226"/>
                  </a:lnTo>
                  <a:lnTo>
                    <a:pt x="1579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0"/>
            <p:cNvSpPr/>
            <p:nvPr/>
          </p:nvSpPr>
          <p:spPr>
            <a:xfrm>
              <a:off x="6658125" y="2031175"/>
              <a:ext cx="102625" cy="95850"/>
            </a:xfrm>
            <a:custGeom>
              <a:avLst/>
              <a:gdLst/>
              <a:ahLst/>
              <a:cxnLst/>
              <a:rect l="l" t="t" r="r" b="b"/>
              <a:pathLst>
                <a:path w="4105" h="3834" extrusionOk="0">
                  <a:moveTo>
                    <a:pt x="2571" y="0"/>
                  </a:moveTo>
                  <a:lnTo>
                    <a:pt x="2391" y="91"/>
                  </a:lnTo>
                  <a:lnTo>
                    <a:pt x="2255" y="226"/>
                  </a:lnTo>
                  <a:lnTo>
                    <a:pt x="2165" y="406"/>
                  </a:lnTo>
                  <a:lnTo>
                    <a:pt x="2165" y="587"/>
                  </a:lnTo>
                  <a:lnTo>
                    <a:pt x="2255" y="767"/>
                  </a:lnTo>
                  <a:lnTo>
                    <a:pt x="2391" y="902"/>
                  </a:lnTo>
                  <a:lnTo>
                    <a:pt x="2526" y="992"/>
                  </a:lnTo>
                  <a:lnTo>
                    <a:pt x="2751" y="1263"/>
                  </a:lnTo>
                  <a:lnTo>
                    <a:pt x="2887" y="1443"/>
                  </a:lnTo>
                  <a:lnTo>
                    <a:pt x="2977" y="1669"/>
                  </a:lnTo>
                  <a:lnTo>
                    <a:pt x="3067" y="1894"/>
                  </a:lnTo>
                  <a:lnTo>
                    <a:pt x="3112" y="2165"/>
                  </a:lnTo>
                  <a:lnTo>
                    <a:pt x="3067" y="2300"/>
                  </a:lnTo>
                  <a:lnTo>
                    <a:pt x="3067" y="2481"/>
                  </a:lnTo>
                  <a:lnTo>
                    <a:pt x="2977" y="2616"/>
                  </a:lnTo>
                  <a:lnTo>
                    <a:pt x="2842" y="2751"/>
                  </a:lnTo>
                  <a:lnTo>
                    <a:pt x="2661" y="2796"/>
                  </a:lnTo>
                  <a:lnTo>
                    <a:pt x="2481" y="2841"/>
                  </a:lnTo>
                  <a:lnTo>
                    <a:pt x="2255" y="2796"/>
                  </a:lnTo>
                  <a:lnTo>
                    <a:pt x="1985" y="2751"/>
                  </a:lnTo>
                  <a:lnTo>
                    <a:pt x="1624" y="2661"/>
                  </a:lnTo>
                  <a:lnTo>
                    <a:pt x="1218" y="2526"/>
                  </a:lnTo>
                  <a:lnTo>
                    <a:pt x="722" y="2300"/>
                  </a:lnTo>
                  <a:lnTo>
                    <a:pt x="542" y="2210"/>
                  </a:lnTo>
                  <a:lnTo>
                    <a:pt x="361" y="2255"/>
                  </a:lnTo>
                  <a:lnTo>
                    <a:pt x="181" y="2345"/>
                  </a:lnTo>
                  <a:lnTo>
                    <a:pt x="46" y="2526"/>
                  </a:lnTo>
                  <a:lnTo>
                    <a:pt x="1" y="2706"/>
                  </a:lnTo>
                  <a:lnTo>
                    <a:pt x="46" y="2886"/>
                  </a:lnTo>
                  <a:lnTo>
                    <a:pt x="136" y="3067"/>
                  </a:lnTo>
                  <a:lnTo>
                    <a:pt x="271" y="3202"/>
                  </a:lnTo>
                  <a:lnTo>
                    <a:pt x="903" y="3473"/>
                  </a:lnTo>
                  <a:lnTo>
                    <a:pt x="1489" y="3698"/>
                  </a:lnTo>
                  <a:lnTo>
                    <a:pt x="1985" y="3788"/>
                  </a:lnTo>
                  <a:lnTo>
                    <a:pt x="2481" y="3833"/>
                  </a:lnTo>
                  <a:lnTo>
                    <a:pt x="2706" y="3833"/>
                  </a:lnTo>
                  <a:lnTo>
                    <a:pt x="2932" y="3788"/>
                  </a:lnTo>
                  <a:lnTo>
                    <a:pt x="3157" y="3698"/>
                  </a:lnTo>
                  <a:lnTo>
                    <a:pt x="3383" y="3608"/>
                  </a:lnTo>
                  <a:lnTo>
                    <a:pt x="3518" y="3518"/>
                  </a:lnTo>
                  <a:lnTo>
                    <a:pt x="3698" y="3337"/>
                  </a:lnTo>
                  <a:lnTo>
                    <a:pt x="3924" y="3022"/>
                  </a:lnTo>
                  <a:lnTo>
                    <a:pt x="4059" y="2616"/>
                  </a:lnTo>
                  <a:lnTo>
                    <a:pt x="4104" y="2165"/>
                  </a:lnTo>
                  <a:lnTo>
                    <a:pt x="4059" y="1714"/>
                  </a:lnTo>
                  <a:lnTo>
                    <a:pt x="3969" y="1308"/>
                  </a:lnTo>
                  <a:lnTo>
                    <a:pt x="3789" y="947"/>
                  </a:lnTo>
                  <a:lnTo>
                    <a:pt x="3563" y="632"/>
                  </a:lnTo>
                  <a:lnTo>
                    <a:pt x="3338" y="406"/>
                  </a:lnTo>
                  <a:lnTo>
                    <a:pt x="3157" y="226"/>
                  </a:lnTo>
                  <a:lnTo>
                    <a:pt x="2977" y="91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0"/>
            <p:cNvSpPr/>
            <p:nvPr/>
          </p:nvSpPr>
          <p:spPr>
            <a:xfrm>
              <a:off x="6672775" y="2025550"/>
              <a:ext cx="65425" cy="95825"/>
            </a:xfrm>
            <a:custGeom>
              <a:avLst/>
              <a:gdLst/>
              <a:ahLst/>
              <a:cxnLst/>
              <a:rect l="l" t="t" r="r" b="b"/>
              <a:pathLst>
                <a:path w="2617" h="3833" extrusionOk="0">
                  <a:moveTo>
                    <a:pt x="1" y="2615"/>
                  </a:moveTo>
                  <a:lnTo>
                    <a:pt x="50" y="2631"/>
                  </a:lnTo>
                  <a:lnTo>
                    <a:pt x="46" y="2615"/>
                  </a:lnTo>
                  <a:close/>
                  <a:moveTo>
                    <a:pt x="1083" y="0"/>
                  </a:moveTo>
                  <a:lnTo>
                    <a:pt x="903" y="45"/>
                  </a:lnTo>
                  <a:lnTo>
                    <a:pt x="768" y="225"/>
                  </a:lnTo>
                  <a:lnTo>
                    <a:pt x="722" y="406"/>
                  </a:lnTo>
                  <a:lnTo>
                    <a:pt x="722" y="586"/>
                  </a:lnTo>
                  <a:lnTo>
                    <a:pt x="768" y="767"/>
                  </a:lnTo>
                  <a:lnTo>
                    <a:pt x="903" y="902"/>
                  </a:lnTo>
                  <a:lnTo>
                    <a:pt x="1038" y="992"/>
                  </a:lnTo>
                  <a:lnTo>
                    <a:pt x="1264" y="1263"/>
                  </a:lnTo>
                  <a:lnTo>
                    <a:pt x="1399" y="1443"/>
                  </a:lnTo>
                  <a:lnTo>
                    <a:pt x="1534" y="1668"/>
                  </a:lnTo>
                  <a:lnTo>
                    <a:pt x="1579" y="1894"/>
                  </a:lnTo>
                  <a:lnTo>
                    <a:pt x="1624" y="2164"/>
                  </a:lnTo>
                  <a:lnTo>
                    <a:pt x="1624" y="2300"/>
                  </a:lnTo>
                  <a:lnTo>
                    <a:pt x="1579" y="2480"/>
                  </a:lnTo>
                  <a:lnTo>
                    <a:pt x="1489" y="2615"/>
                  </a:lnTo>
                  <a:lnTo>
                    <a:pt x="1354" y="2751"/>
                  </a:lnTo>
                  <a:lnTo>
                    <a:pt x="1218" y="2796"/>
                  </a:lnTo>
                  <a:lnTo>
                    <a:pt x="948" y="2841"/>
                  </a:lnTo>
                  <a:lnTo>
                    <a:pt x="587" y="2796"/>
                  </a:lnTo>
                  <a:lnTo>
                    <a:pt x="50" y="2631"/>
                  </a:lnTo>
                  <a:lnTo>
                    <a:pt x="136" y="2931"/>
                  </a:lnTo>
                  <a:lnTo>
                    <a:pt x="181" y="3292"/>
                  </a:lnTo>
                  <a:lnTo>
                    <a:pt x="181" y="3472"/>
                  </a:lnTo>
                  <a:lnTo>
                    <a:pt x="136" y="3698"/>
                  </a:lnTo>
                  <a:lnTo>
                    <a:pt x="587" y="3833"/>
                  </a:lnTo>
                  <a:lnTo>
                    <a:pt x="1218" y="3833"/>
                  </a:lnTo>
                  <a:lnTo>
                    <a:pt x="1489" y="3788"/>
                  </a:lnTo>
                  <a:lnTo>
                    <a:pt x="1714" y="3698"/>
                  </a:lnTo>
                  <a:lnTo>
                    <a:pt x="1895" y="3607"/>
                  </a:lnTo>
                  <a:lnTo>
                    <a:pt x="2075" y="3472"/>
                  </a:lnTo>
                  <a:lnTo>
                    <a:pt x="2210" y="3337"/>
                  </a:lnTo>
                  <a:lnTo>
                    <a:pt x="2436" y="3021"/>
                  </a:lnTo>
                  <a:lnTo>
                    <a:pt x="2571" y="2615"/>
                  </a:lnTo>
                  <a:lnTo>
                    <a:pt x="2616" y="2164"/>
                  </a:lnTo>
                  <a:lnTo>
                    <a:pt x="2616" y="1714"/>
                  </a:lnTo>
                  <a:lnTo>
                    <a:pt x="2481" y="1308"/>
                  </a:lnTo>
                  <a:lnTo>
                    <a:pt x="2301" y="947"/>
                  </a:lnTo>
                  <a:lnTo>
                    <a:pt x="2075" y="631"/>
                  </a:lnTo>
                  <a:lnTo>
                    <a:pt x="1895" y="406"/>
                  </a:lnTo>
                  <a:lnTo>
                    <a:pt x="1669" y="225"/>
                  </a:lnTo>
                  <a:lnTo>
                    <a:pt x="1489" y="9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0"/>
            <p:cNvSpPr/>
            <p:nvPr/>
          </p:nvSpPr>
          <p:spPr>
            <a:xfrm>
              <a:off x="6641225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541" y="1"/>
                  </a:moveTo>
                  <a:lnTo>
                    <a:pt x="406" y="46"/>
                  </a:lnTo>
                  <a:lnTo>
                    <a:pt x="181" y="181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0" y="677"/>
                  </a:lnTo>
                  <a:lnTo>
                    <a:pt x="0" y="1173"/>
                  </a:lnTo>
                  <a:lnTo>
                    <a:pt x="45" y="1624"/>
                  </a:lnTo>
                  <a:lnTo>
                    <a:pt x="136" y="2210"/>
                  </a:lnTo>
                  <a:lnTo>
                    <a:pt x="226" y="2887"/>
                  </a:lnTo>
                  <a:lnTo>
                    <a:pt x="406" y="3608"/>
                  </a:lnTo>
                  <a:lnTo>
                    <a:pt x="677" y="4284"/>
                  </a:lnTo>
                  <a:lnTo>
                    <a:pt x="812" y="4600"/>
                  </a:lnTo>
                  <a:lnTo>
                    <a:pt x="992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398" y="5231"/>
                  </a:lnTo>
                  <a:lnTo>
                    <a:pt x="1579" y="5276"/>
                  </a:lnTo>
                  <a:lnTo>
                    <a:pt x="1759" y="5231"/>
                  </a:lnTo>
                  <a:lnTo>
                    <a:pt x="1939" y="5186"/>
                  </a:lnTo>
                  <a:lnTo>
                    <a:pt x="2030" y="5096"/>
                  </a:lnTo>
                  <a:lnTo>
                    <a:pt x="2120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10" y="4375"/>
                  </a:lnTo>
                  <a:lnTo>
                    <a:pt x="2165" y="4239"/>
                  </a:lnTo>
                  <a:lnTo>
                    <a:pt x="1894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43" y="1985"/>
                  </a:lnTo>
                  <a:lnTo>
                    <a:pt x="1353" y="1038"/>
                  </a:lnTo>
                  <a:lnTo>
                    <a:pt x="1353" y="677"/>
                  </a:lnTo>
                  <a:lnTo>
                    <a:pt x="1353" y="542"/>
                  </a:lnTo>
                  <a:lnTo>
                    <a:pt x="1308" y="406"/>
                  </a:lnTo>
                  <a:lnTo>
                    <a:pt x="1173" y="181"/>
                  </a:lnTo>
                  <a:lnTo>
                    <a:pt x="947" y="46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0"/>
            <p:cNvSpPr/>
            <p:nvPr/>
          </p:nvSpPr>
          <p:spPr>
            <a:xfrm>
              <a:off x="6671650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542" y="1"/>
                  </a:moveTo>
                  <a:lnTo>
                    <a:pt x="452" y="46"/>
                  </a:lnTo>
                  <a:lnTo>
                    <a:pt x="226" y="181"/>
                  </a:lnTo>
                  <a:lnTo>
                    <a:pt x="91" y="406"/>
                  </a:lnTo>
                  <a:lnTo>
                    <a:pt x="46" y="542"/>
                  </a:lnTo>
                  <a:lnTo>
                    <a:pt x="1" y="677"/>
                  </a:lnTo>
                  <a:lnTo>
                    <a:pt x="46" y="1173"/>
                  </a:lnTo>
                  <a:lnTo>
                    <a:pt x="91" y="1624"/>
                  </a:lnTo>
                  <a:lnTo>
                    <a:pt x="136" y="2210"/>
                  </a:lnTo>
                  <a:lnTo>
                    <a:pt x="271" y="2887"/>
                  </a:lnTo>
                  <a:lnTo>
                    <a:pt x="452" y="3608"/>
                  </a:lnTo>
                  <a:lnTo>
                    <a:pt x="677" y="4284"/>
                  </a:lnTo>
                  <a:lnTo>
                    <a:pt x="858" y="4600"/>
                  </a:lnTo>
                  <a:lnTo>
                    <a:pt x="1038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444" y="5231"/>
                  </a:lnTo>
                  <a:lnTo>
                    <a:pt x="1624" y="5276"/>
                  </a:lnTo>
                  <a:lnTo>
                    <a:pt x="1759" y="5231"/>
                  </a:lnTo>
                  <a:lnTo>
                    <a:pt x="1940" y="5186"/>
                  </a:lnTo>
                  <a:lnTo>
                    <a:pt x="2075" y="5096"/>
                  </a:lnTo>
                  <a:lnTo>
                    <a:pt x="2165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55" y="4375"/>
                  </a:lnTo>
                  <a:lnTo>
                    <a:pt x="2165" y="4239"/>
                  </a:lnTo>
                  <a:lnTo>
                    <a:pt x="1940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89" y="1985"/>
                  </a:lnTo>
                  <a:lnTo>
                    <a:pt x="1399" y="1038"/>
                  </a:lnTo>
                  <a:lnTo>
                    <a:pt x="1399" y="677"/>
                  </a:lnTo>
                  <a:lnTo>
                    <a:pt x="1354" y="542"/>
                  </a:lnTo>
                  <a:lnTo>
                    <a:pt x="1309" y="406"/>
                  </a:lnTo>
                  <a:lnTo>
                    <a:pt x="1173" y="181"/>
                  </a:lnTo>
                  <a:lnTo>
                    <a:pt x="948" y="46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0"/>
            <p:cNvSpPr/>
            <p:nvPr/>
          </p:nvSpPr>
          <p:spPr>
            <a:xfrm>
              <a:off x="3509550" y="2041325"/>
              <a:ext cx="714750" cy="24825"/>
            </a:xfrm>
            <a:custGeom>
              <a:avLst/>
              <a:gdLst/>
              <a:ahLst/>
              <a:cxnLst/>
              <a:rect l="l" t="t" r="r" b="b"/>
              <a:pathLst>
                <a:path w="28590" h="993" extrusionOk="0">
                  <a:moveTo>
                    <a:pt x="317" y="0"/>
                  </a:moveTo>
                  <a:lnTo>
                    <a:pt x="181" y="45"/>
                  </a:lnTo>
                  <a:lnTo>
                    <a:pt x="91" y="136"/>
                  </a:lnTo>
                  <a:lnTo>
                    <a:pt x="1" y="226"/>
                  </a:lnTo>
                  <a:lnTo>
                    <a:pt x="1" y="361"/>
                  </a:lnTo>
                  <a:lnTo>
                    <a:pt x="1" y="496"/>
                  </a:lnTo>
                  <a:lnTo>
                    <a:pt x="91" y="586"/>
                  </a:lnTo>
                  <a:lnTo>
                    <a:pt x="181" y="677"/>
                  </a:lnTo>
                  <a:lnTo>
                    <a:pt x="317" y="722"/>
                  </a:lnTo>
                  <a:lnTo>
                    <a:pt x="3112" y="677"/>
                  </a:lnTo>
                  <a:lnTo>
                    <a:pt x="9335" y="677"/>
                  </a:lnTo>
                  <a:lnTo>
                    <a:pt x="16234" y="722"/>
                  </a:lnTo>
                  <a:lnTo>
                    <a:pt x="19120" y="767"/>
                  </a:lnTo>
                  <a:lnTo>
                    <a:pt x="21059" y="857"/>
                  </a:lnTo>
                  <a:lnTo>
                    <a:pt x="22953" y="992"/>
                  </a:lnTo>
                  <a:lnTo>
                    <a:pt x="26109" y="992"/>
                  </a:lnTo>
                  <a:lnTo>
                    <a:pt x="27282" y="947"/>
                  </a:lnTo>
                  <a:lnTo>
                    <a:pt x="28319" y="857"/>
                  </a:lnTo>
                  <a:lnTo>
                    <a:pt x="28454" y="812"/>
                  </a:lnTo>
                  <a:lnTo>
                    <a:pt x="28544" y="722"/>
                  </a:lnTo>
                  <a:lnTo>
                    <a:pt x="28589" y="632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499" y="271"/>
                  </a:lnTo>
                  <a:lnTo>
                    <a:pt x="28364" y="181"/>
                  </a:lnTo>
                  <a:lnTo>
                    <a:pt x="28229" y="181"/>
                  </a:lnTo>
                  <a:lnTo>
                    <a:pt x="27642" y="226"/>
                  </a:lnTo>
                  <a:lnTo>
                    <a:pt x="26109" y="316"/>
                  </a:lnTo>
                  <a:lnTo>
                    <a:pt x="23810" y="316"/>
                  </a:lnTo>
                  <a:lnTo>
                    <a:pt x="22502" y="271"/>
                  </a:lnTo>
                  <a:lnTo>
                    <a:pt x="21149" y="181"/>
                  </a:lnTo>
                  <a:lnTo>
                    <a:pt x="19165" y="90"/>
                  </a:lnTo>
                  <a:lnTo>
                    <a:pt x="16369" y="45"/>
                  </a:lnTo>
                  <a:lnTo>
                    <a:pt x="9560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0"/>
            <p:cNvSpPr/>
            <p:nvPr/>
          </p:nvSpPr>
          <p:spPr>
            <a:xfrm>
              <a:off x="3478000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8904" y="1"/>
                  </a:moveTo>
                  <a:lnTo>
                    <a:pt x="28454" y="181"/>
                  </a:lnTo>
                  <a:lnTo>
                    <a:pt x="27867" y="271"/>
                  </a:lnTo>
                  <a:lnTo>
                    <a:pt x="27101" y="316"/>
                  </a:lnTo>
                  <a:lnTo>
                    <a:pt x="26199" y="361"/>
                  </a:lnTo>
                  <a:lnTo>
                    <a:pt x="24125" y="316"/>
                  </a:lnTo>
                  <a:lnTo>
                    <a:pt x="21735" y="271"/>
                  </a:lnTo>
                  <a:lnTo>
                    <a:pt x="19615" y="181"/>
                  </a:lnTo>
                  <a:lnTo>
                    <a:pt x="17451" y="136"/>
                  </a:lnTo>
                  <a:lnTo>
                    <a:pt x="15196" y="91"/>
                  </a:lnTo>
                  <a:lnTo>
                    <a:pt x="12987" y="181"/>
                  </a:lnTo>
                  <a:lnTo>
                    <a:pt x="10552" y="316"/>
                  </a:lnTo>
                  <a:lnTo>
                    <a:pt x="8207" y="452"/>
                  </a:lnTo>
                  <a:lnTo>
                    <a:pt x="4239" y="812"/>
                  </a:lnTo>
                  <a:lnTo>
                    <a:pt x="1443" y="1128"/>
                  </a:lnTo>
                  <a:lnTo>
                    <a:pt x="271" y="1263"/>
                  </a:lnTo>
                  <a:lnTo>
                    <a:pt x="136" y="1354"/>
                  </a:lnTo>
                  <a:lnTo>
                    <a:pt x="45" y="1444"/>
                  </a:lnTo>
                  <a:lnTo>
                    <a:pt x="0" y="1579"/>
                  </a:lnTo>
                  <a:lnTo>
                    <a:pt x="45" y="1714"/>
                  </a:lnTo>
                  <a:lnTo>
                    <a:pt x="91" y="1804"/>
                  </a:lnTo>
                  <a:lnTo>
                    <a:pt x="181" y="1895"/>
                  </a:lnTo>
                  <a:lnTo>
                    <a:pt x="271" y="1940"/>
                  </a:lnTo>
                  <a:lnTo>
                    <a:pt x="451" y="1940"/>
                  </a:lnTo>
                  <a:lnTo>
                    <a:pt x="1669" y="1759"/>
                  </a:lnTo>
                  <a:lnTo>
                    <a:pt x="4419" y="1489"/>
                  </a:lnTo>
                  <a:lnTo>
                    <a:pt x="8342" y="1128"/>
                  </a:lnTo>
                  <a:lnTo>
                    <a:pt x="10597" y="993"/>
                  </a:lnTo>
                  <a:lnTo>
                    <a:pt x="13032" y="858"/>
                  </a:lnTo>
                  <a:lnTo>
                    <a:pt x="15242" y="812"/>
                  </a:lnTo>
                  <a:lnTo>
                    <a:pt x="17451" y="812"/>
                  </a:lnTo>
                  <a:lnTo>
                    <a:pt x="19615" y="858"/>
                  </a:lnTo>
                  <a:lnTo>
                    <a:pt x="21690" y="948"/>
                  </a:lnTo>
                  <a:lnTo>
                    <a:pt x="24215" y="1038"/>
                  </a:lnTo>
                  <a:lnTo>
                    <a:pt x="26379" y="1038"/>
                  </a:lnTo>
                  <a:lnTo>
                    <a:pt x="27281" y="993"/>
                  </a:lnTo>
                  <a:lnTo>
                    <a:pt x="28048" y="948"/>
                  </a:lnTo>
                  <a:lnTo>
                    <a:pt x="28724" y="812"/>
                  </a:lnTo>
                  <a:lnTo>
                    <a:pt x="29220" y="632"/>
                  </a:lnTo>
                  <a:lnTo>
                    <a:pt x="29310" y="542"/>
                  </a:lnTo>
                  <a:lnTo>
                    <a:pt x="29355" y="452"/>
                  </a:lnTo>
                  <a:lnTo>
                    <a:pt x="29401" y="316"/>
                  </a:lnTo>
                  <a:lnTo>
                    <a:pt x="29355" y="181"/>
                  </a:lnTo>
                  <a:lnTo>
                    <a:pt x="29265" y="46"/>
                  </a:lnTo>
                  <a:lnTo>
                    <a:pt x="2917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30"/>
            <p:cNvSpPr/>
            <p:nvPr/>
          </p:nvSpPr>
          <p:spPr>
            <a:xfrm>
              <a:off x="3487025" y="2076275"/>
              <a:ext cx="683150" cy="36100"/>
            </a:xfrm>
            <a:custGeom>
              <a:avLst/>
              <a:gdLst/>
              <a:ahLst/>
              <a:cxnLst/>
              <a:rect l="l" t="t" r="r" b="b"/>
              <a:pathLst>
                <a:path w="27326" h="1444" extrusionOk="0">
                  <a:moveTo>
                    <a:pt x="26965" y="0"/>
                  </a:moveTo>
                  <a:lnTo>
                    <a:pt x="25973" y="90"/>
                  </a:lnTo>
                  <a:lnTo>
                    <a:pt x="24936" y="135"/>
                  </a:lnTo>
                  <a:lnTo>
                    <a:pt x="21419" y="181"/>
                  </a:lnTo>
                  <a:lnTo>
                    <a:pt x="17812" y="271"/>
                  </a:lnTo>
                  <a:lnTo>
                    <a:pt x="12400" y="406"/>
                  </a:lnTo>
                  <a:lnTo>
                    <a:pt x="6854" y="586"/>
                  </a:lnTo>
                  <a:lnTo>
                    <a:pt x="2525" y="722"/>
                  </a:lnTo>
                  <a:lnTo>
                    <a:pt x="1082" y="767"/>
                  </a:lnTo>
                  <a:lnTo>
                    <a:pt x="271" y="767"/>
                  </a:lnTo>
                  <a:lnTo>
                    <a:pt x="135" y="81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0" y="1173"/>
                  </a:lnTo>
                  <a:lnTo>
                    <a:pt x="90" y="1308"/>
                  </a:lnTo>
                  <a:lnTo>
                    <a:pt x="180" y="1398"/>
                  </a:lnTo>
                  <a:lnTo>
                    <a:pt x="271" y="1443"/>
                  </a:lnTo>
                  <a:lnTo>
                    <a:pt x="676" y="1443"/>
                  </a:lnTo>
                  <a:lnTo>
                    <a:pt x="2706" y="1398"/>
                  </a:lnTo>
                  <a:lnTo>
                    <a:pt x="6899" y="1263"/>
                  </a:lnTo>
                  <a:lnTo>
                    <a:pt x="12446" y="1082"/>
                  </a:lnTo>
                  <a:lnTo>
                    <a:pt x="17812" y="947"/>
                  </a:lnTo>
                  <a:lnTo>
                    <a:pt x="21419" y="902"/>
                  </a:lnTo>
                  <a:lnTo>
                    <a:pt x="24981" y="812"/>
                  </a:lnTo>
                  <a:lnTo>
                    <a:pt x="26018" y="767"/>
                  </a:lnTo>
                  <a:lnTo>
                    <a:pt x="27010" y="677"/>
                  </a:lnTo>
                  <a:lnTo>
                    <a:pt x="27146" y="631"/>
                  </a:lnTo>
                  <a:lnTo>
                    <a:pt x="27236" y="541"/>
                  </a:lnTo>
                  <a:lnTo>
                    <a:pt x="27326" y="451"/>
                  </a:lnTo>
                  <a:lnTo>
                    <a:pt x="27326" y="316"/>
                  </a:lnTo>
                  <a:lnTo>
                    <a:pt x="27281" y="181"/>
                  </a:lnTo>
                  <a:lnTo>
                    <a:pt x="27191" y="90"/>
                  </a:lnTo>
                  <a:lnTo>
                    <a:pt x="27055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30"/>
            <p:cNvSpPr/>
            <p:nvPr/>
          </p:nvSpPr>
          <p:spPr>
            <a:xfrm>
              <a:off x="35298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17361" y="1"/>
                  </a:moveTo>
                  <a:lnTo>
                    <a:pt x="14836" y="46"/>
                  </a:lnTo>
                  <a:lnTo>
                    <a:pt x="13483" y="181"/>
                  </a:lnTo>
                  <a:lnTo>
                    <a:pt x="11634" y="407"/>
                  </a:lnTo>
                  <a:lnTo>
                    <a:pt x="7306" y="1038"/>
                  </a:lnTo>
                  <a:lnTo>
                    <a:pt x="3112" y="1669"/>
                  </a:lnTo>
                  <a:lnTo>
                    <a:pt x="1444" y="1850"/>
                  </a:lnTo>
                  <a:lnTo>
                    <a:pt x="812" y="1895"/>
                  </a:lnTo>
                  <a:lnTo>
                    <a:pt x="361" y="1895"/>
                  </a:lnTo>
                  <a:lnTo>
                    <a:pt x="226" y="1940"/>
                  </a:lnTo>
                  <a:lnTo>
                    <a:pt x="91" y="1985"/>
                  </a:lnTo>
                  <a:lnTo>
                    <a:pt x="46" y="2120"/>
                  </a:lnTo>
                  <a:lnTo>
                    <a:pt x="1" y="2255"/>
                  </a:lnTo>
                  <a:lnTo>
                    <a:pt x="1" y="2391"/>
                  </a:lnTo>
                  <a:lnTo>
                    <a:pt x="91" y="2481"/>
                  </a:lnTo>
                  <a:lnTo>
                    <a:pt x="181" y="2571"/>
                  </a:lnTo>
                  <a:lnTo>
                    <a:pt x="316" y="2571"/>
                  </a:lnTo>
                  <a:lnTo>
                    <a:pt x="451" y="2616"/>
                  </a:lnTo>
                  <a:lnTo>
                    <a:pt x="993" y="2571"/>
                  </a:lnTo>
                  <a:lnTo>
                    <a:pt x="1624" y="2526"/>
                  </a:lnTo>
                  <a:lnTo>
                    <a:pt x="3247" y="2300"/>
                  </a:lnTo>
                  <a:lnTo>
                    <a:pt x="7441" y="1714"/>
                  </a:lnTo>
                  <a:lnTo>
                    <a:pt x="11725" y="1083"/>
                  </a:lnTo>
                  <a:lnTo>
                    <a:pt x="13528" y="858"/>
                  </a:lnTo>
                  <a:lnTo>
                    <a:pt x="14881" y="767"/>
                  </a:lnTo>
                  <a:lnTo>
                    <a:pt x="17361" y="722"/>
                  </a:lnTo>
                  <a:lnTo>
                    <a:pt x="20112" y="677"/>
                  </a:lnTo>
                  <a:lnTo>
                    <a:pt x="23088" y="677"/>
                  </a:lnTo>
                  <a:lnTo>
                    <a:pt x="26199" y="767"/>
                  </a:lnTo>
                  <a:lnTo>
                    <a:pt x="26380" y="767"/>
                  </a:lnTo>
                  <a:lnTo>
                    <a:pt x="26515" y="722"/>
                  </a:lnTo>
                  <a:lnTo>
                    <a:pt x="26605" y="632"/>
                  </a:lnTo>
                  <a:lnTo>
                    <a:pt x="26695" y="542"/>
                  </a:lnTo>
                  <a:lnTo>
                    <a:pt x="26695" y="407"/>
                  </a:lnTo>
                  <a:lnTo>
                    <a:pt x="26695" y="271"/>
                  </a:lnTo>
                  <a:lnTo>
                    <a:pt x="26605" y="181"/>
                  </a:lnTo>
                  <a:lnTo>
                    <a:pt x="26515" y="91"/>
                  </a:lnTo>
                  <a:lnTo>
                    <a:pt x="26380" y="46"/>
                  </a:lnTo>
                  <a:lnTo>
                    <a:pt x="26199" y="46"/>
                  </a:lnTo>
                  <a:lnTo>
                    <a:pt x="23088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30"/>
            <p:cNvSpPr/>
            <p:nvPr/>
          </p:nvSpPr>
          <p:spPr>
            <a:xfrm>
              <a:off x="4099150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1228" y="1"/>
                  </a:moveTo>
                  <a:lnTo>
                    <a:pt x="10462" y="91"/>
                  </a:lnTo>
                  <a:lnTo>
                    <a:pt x="9740" y="136"/>
                  </a:lnTo>
                  <a:lnTo>
                    <a:pt x="8387" y="361"/>
                  </a:lnTo>
                  <a:lnTo>
                    <a:pt x="7215" y="632"/>
                  </a:lnTo>
                  <a:lnTo>
                    <a:pt x="6178" y="902"/>
                  </a:lnTo>
                  <a:lnTo>
                    <a:pt x="5321" y="1173"/>
                  </a:lnTo>
                  <a:lnTo>
                    <a:pt x="4690" y="1444"/>
                  </a:lnTo>
                  <a:lnTo>
                    <a:pt x="4013" y="1759"/>
                  </a:lnTo>
                  <a:lnTo>
                    <a:pt x="316" y="3202"/>
                  </a:lnTo>
                  <a:lnTo>
                    <a:pt x="181" y="3292"/>
                  </a:lnTo>
                  <a:lnTo>
                    <a:pt x="90" y="3428"/>
                  </a:lnTo>
                  <a:lnTo>
                    <a:pt x="0" y="3608"/>
                  </a:lnTo>
                  <a:lnTo>
                    <a:pt x="0" y="3788"/>
                  </a:lnTo>
                  <a:lnTo>
                    <a:pt x="90" y="3924"/>
                  </a:lnTo>
                  <a:lnTo>
                    <a:pt x="181" y="4059"/>
                  </a:lnTo>
                  <a:lnTo>
                    <a:pt x="316" y="4149"/>
                  </a:lnTo>
                  <a:lnTo>
                    <a:pt x="496" y="4194"/>
                  </a:lnTo>
                  <a:lnTo>
                    <a:pt x="857" y="4239"/>
                  </a:lnTo>
                  <a:lnTo>
                    <a:pt x="1353" y="4329"/>
                  </a:lnTo>
                  <a:lnTo>
                    <a:pt x="2570" y="4600"/>
                  </a:lnTo>
                  <a:lnTo>
                    <a:pt x="5817" y="5457"/>
                  </a:lnTo>
                  <a:lnTo>
                    <a:pt x="8748" y="6268"/>
                  </a:lnTo>
                  <a:lnTo>
                    <a:pt x="11228" y="6855"/>
                  </a:lnTo>
                  <a:lnTo>
                    <a:pt x="11228" y="5817"/>
                  </a:lnTo>
                  <a:lnTo>
                    <a:pt x="8658" y="5186"/>
                  </a:lnTo>
                  <a:lnTo>
                    <a:pt x="6088" y="4465"/>
                  </a:lnTo>
                  <a:lnTo>
                    <a:pt x="4104" y="3924"/>
                  </a:lnTo>
                  <a:lnTo>
                    <a:pt x="2390" y="3518"/>
                  </a:lnTo>
                  <a:lnTo>
                    <a:pt x="4374" y="2706"/>
                  </a:lnTo>
                  <a:lnTo>
                    <a:pt x="4464" y="2661"/>
                  </a:lnTo>
                  <a:lnTo>
                    <a:pt x="4960" y="2436"/>
                  </a:lnTo>
                  <a:lnTo>
                    <a:pt x="5547" y="2210"/>
                  </a:lnTo>
                  <a:lnTo>
                    <a:pt x="6358" y="1940"/>
                  </a:lnTo>
                  <a:lnTo>
                    <a:pt x="7305" y="1669"/>
                  </a:lnTo>
                  <a:lnTo>
                    <a:pt x="8478" y="1398"/>
                  </a:lnTo>
                  <a:lnTo>
                    <a:pt x="9785" y="1173"/>
                  </a:lnTo>
                  <a:lnTo>
                    <a:pt x="10507" y="1083"/>
                  </a:lnTo>
                  <a:lnTo>
                    <a:pt x="11228" y="1038"/>
                  </a:lnTo>
                  <a:lnTo>
                    <a:pt x="11228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30"/>
            <p:cNvSpPr/>
            <p:nvPr/>
          </p:nvSpPr>
          <p:spPr>
            <a:xfrm>
              <a:off x="410027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2255" y="0"/>
                  </a:moveTo>
                  <a:lnTo>
                    <a:pt x="722" y="90"/>
                  </a:lnTo>
                  <a:lnTo>
                    <a:pt x="0" y="136"/>
                  </a:lnTo>
                  <a:lnTo>
                    <a:pt x="90" y="1173"/>
                  </a:lnTo>
                  <a:lnTo>
                    <a:pt x="1173" y="1082"/>
                  </a:lnTo>
                  <a:lnTo>
                    <a:pt x="2661" y="1037"/>
                  </a:lnTo>
                  <a:lnTo>
                    <a:pt x="4149" y="1037"/>
                  </a:lnTo>
                  <a:lnTo>
                    <a:pt x="4780" y="1082"/>
                  </a:lnTo>
                  <a:lnTo>
                    <a:pt x="5231" y="1173"/>
                  </a:lnTo>
                  <a:lnTo>
                    <a:pt x="5862" y="1263"/>
                  </a:lnTo>
                  <a:lnTo>
                    <a:pt x="6764" y="1308"/>
                  </a:lnTo>
                  <a:lnTo>
                    <a:pt x="7846" y="1353"/>
                  </a:lnTo>
                  <a:lnTo>
                    <a:pt x="10146" y="1353"/>
                  </a:lnTo>
                  <a:lnTo>
                    <a:pt x="11183" y="1308"/>
                  </a:lnTo>
                  <a:lnTo>
                    <a:pt x="11183" y="271"/>
                  </a:lnTo>
                  <a:lnTo>
                    <a:pt x="9695" y="316"/>
                  </a:lnTo>
                  <a:lnTo>
                    <a:pt x="8072" y="361"/>
                  </a:lnTo>
                  <a:lnTo>
                    <a:pt x="6539" y="316"/>
                  </a:lnTo>
                  <a:lnTo>
                    <a:pt x="5952" y="226"/>
                  </a:lnTo>
                  <a:lnTo>
                    <a:pt x="5502" y="181"/>
                  </a:lnTo>
                  <a:lnTo>
                    <a:pt x="4870" y="45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30"/>
            <p:cNvSpPr/>
            <p:nvPr/>
          </p:nvSpPr>
          <p:spPr>
            <a:xfrm>
              <a:off x="411267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0687" y="0"/>
                  </a:moveTo>
                  <a:lnTo>
                    <a:pt x="9109" y="136"/>
                  </a:lnTo>
                  <a:lnTo>
                    <a:pt x="8207" y="226"/>
                  </a:lnTo>
                  <a:lnTo>
                    <a:pt x="7305" y="361"/>
                  </a:lnTo>
                  <a:lnTo>
                    <a:pt x="6764" y="406"/>
                  </a:lnTo>
                  <a:lnTo>
                    <a:pt x="6088" y="451"/>
                  </a:lnTo>
                  <a:lnTo>
                    <a:pt x="4510" y="496"/>
                  </a:lnTo>
                  <a:lnTo>
                    <a:pt x="1443" y="496"/>
                  </a:lnTo>
                  <a:lnTo>
                    <a:pt x="271" y="451"/>
                  </a:lnTo>
                  <a:lnTo>
                    <a:pt x="90" y="496"/>
                  </a:lnTo>
                  <a:lnTo>
                    <a:pt x="0" y="496"/>
                  </a:lnTo>
                  <a:lnTo>
                    <a:pt x="181" y="992"/>
                  </a:lnTo>
                  <a:lnTo>
                    <a:pt x="226" y="1488"/>
                  </a:lnTo>
                  <a:lnTo>
                    <a:pt x="1443" y="1488"/>
                  </a:lnTo>
                  <a:lnTo>
                    <a:pt x="3833" y="1533"/>
                  </a:lnTo>
                  <a:lnTo>
                    <a:pt x="5862" y="1488"/>
                  </a:lnTo>
                  <a:lnTo>
                    <a:pt x="6764" y="1443"/>
                  </a:lnTo>
                  <a:lnTo>
                    <a:pt x="7441" y="1353"/>
                  </a:lnTo>
                  <a:lnTo>
                    <a:pt x="8297" y="1263"/>
                  </a:lnTo>
                  <a:lnTo>
                    <a:pt x="9199" y="1173"/>
                  </a:lnTo>
                  <a:lnTo>
                    <a:pt x="10687" y="1037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30"/>
            <p:cNvSpPr/>
            <p:nvPr/>
          </p:nvSpPr>
          <p:spPr>
            <a:xfrm>
              <a:off x="4091250" y="2031175"/>
              <a:ext cx="102600" cy="95850"/>
            </a:xfrm>
            <a:custGeom>
              <a:avLst/>
              <a:gdLst/>
              <a:ahLst/>
              <a:cxnLst/>
              <a:rect l="l" t="t" r="r" b="b"/>
              <a:pathLst>
                <a:path w="4104" h="3834" extrusionOk="0">
                  <a:moveTo>
                    <a:pt x="1353" y="0"/>
                  </a:moveTo>
                  <a:lnTo>
                    <a:pt x="1128" y="91"/>
                  </a:lnTo>
                  <a:lnTo>
                    <a:pt x="947" y="226"/>
                  </a:lnTo>
                  <a:lnTo>
                    <a:pt x="767" y="406"/>
                  </a:lnTo>
                  <a:lnTo>
                    <a:pt x="542" y="632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6" y="1714"/>
                  </a:lnTo>
                  <a:lnTo>
                    <a:pt x="1" y="2165"/>
                  </a:lnTo>
                  <a:lnTo>
                    <a:pt x="46" y="2616"/>
                  </a:lnTo>
                  <a:lnTo>
                    <a:pt x="181" y="3022"/>
                  </a:lnTo>
                  <a:lnTo>
                    <a:pt x="451" y="3337"/>
                  </a:lnTo>
                  <a:lnTo>
                    <a:pt x="587" y="3518"/>
                  </a:lnTo>
                  <a:lnTo>
                    <a:pt x="722" y="3608"/>
                  </a:lnTo>
                  <a:lnTo>
                    <a:pt x="947" y="3698"/>
                  </a:lnTo>
                  <a:lnTo>
                    <a:pt x="1173" y="3788"/>
                  </a:lnTo>
                  <a:lnTo>
                    <a:pt x="1398" y="3833"/>
                  </a:lnTo>
                  <a:lnTo>
                    <a:pt x="1669" y="3833"/>
                  </a:lnTo>
                  <a:lnTo>
                    <a:pt x="2120" y="3788"/>
                  </a:lnTo>
                  <a:lnTo>
                    <a:pt x="2616" y="3698"/>
                  </a:lnTo>
                  <a:lnTo>
                    <a:pt x="3202" y="3473"/>
                  </a:lnTo>
                  <a:lnTo>
                    <a:pt x="3833" y="3202"/>
                  </a:lnTo>
                  <a:lnTo>
                    <a:pt x="3969" y="3067"/>
                  </a:lnTo>
                  <a:lnTo>
                    <a:pt x="4104" y="2886"/>
                  </a:lnTo>
                  <a:lnTo>
                    <a:pt x="4104" y="2706"/>
                  </a:lnTo>
                  <a:lnTo>
                    <a:pt x="4059" y="2526"/>
                  </a:lnTo>
                  <a:lnTo>
                    <a:pt x="3924" y="2345"/>
                  </a:lnTo>
                  <a:lnTo>
                    <a:pt x="3743" y="2255"/>
                  </a:lnTo>
                  <a:lnTo>
                    <a:pt x="3563" y="2210"/>
                  </a:lnTo>
                  <a:lnTo>
                    <a:pt x="3382" y="2300"/>
                  </a:lnTo>
                  <a:lnTo>
                    <a:pt x="2886" y="2526"/>
                  </a:lnTo>
                  <a:lnTo>
                    <a:pt x="2481" y="2661"/>
                  </a:lnTo>
                  <a:lnTo>
                    <a:pt x="2120" y="2751"/>
                  </a:lnTo>
                  <a:lnTo>
                    <a:pt x="1849" y="2796"/>
                  </a:lnTo>
                  <a:lnTo>
                    <a:pt x="1624" y="2841"/>
                  </a:lnTo>
                  <a:lnTo>
                    <a:pt x="1443" y="2796"/>
                  </a:lnTo>
                  <a:lnTo>
                    <a:pt x="1263" y="2751"/>
                  </a:lnTo>
                  <a:lnTo>
                    <a:pt x="1128" y="2616"/>
                  </a:lnTo>
                  <a:lnTo>
                    <a:pt x="1038" y="2481"/>
                  </a:lnTo>
                  <a:lnTo>
                    <a:pt x="1038" y="2300"/>
                  </a:lnTo>
                  <a:lnTo>
                    <a:pt x="993" y="2165"/>
                  </a:lnTo>
                  <a:lnTo>
                    <a:pt x="1038" y="1894"/>
                  </a:lnTo>
                  <a:lnTo>
                    <a:pt x="1128" y="1669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40" y="587"/>
                  </a:lnTo>
                  <a:lnTo>
                    <a:pt x="1940" y="406"/>
                  </a:lnTo>
                  <a:lnTo>
                    <a:pt x="1849" y="226"/>
                  </a:lnTo>
                  <a:lnTo>
                    <a:pt x="1714" y="91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30"/>
            <p:cNvSpPr/>
            <p:nvPr/>
          </p:nvSpPr>
          <p:spPr>
            <a:xfrm>
              <a:off x="4113800" y="2025550"/>
              <a:ext cx="65400" cy="95825"/>
            </a:xfrm>
            <a:custGeom>
              <a:avLst/>
              <a:gdLst/>
              <a:ahLst/>
              <a:cxnLst/>
              <a:rect l="l" t="t" r="r" b="b"/>
              <a:pathLst>
                <a:path w="2616" h="3833" extrusionOk="0">
                  <a:moveTo>
                    <a:pt x="1308" y="0"/>
                  </a:moveTo>
                  <a:lnTo>
                    <a:pt x="1128" y="90"/>
                  </a:lnTo>
                  <a:lnTo>
                    <a:pt x="947" y="225"/>
                  </a:lnTo>
                  <a:lnTo>
                    <a:pt x="767" y="406"/>
                  </a:lnTo>
                  <a:lnTo>
                    <a:pt x="541" y="631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5" y="1714"/>
                  </a:lnTo>
                  <a:lnTo>
                    <a:pt x="0" y="2164"/>
                  </a:lnTo>
                  <a:lnTo>
                    <a:pt x="45" y="2615"/>
                  </a:lnTo>
                  <a:lnTo>
                    <a:pt x="181" y="3021"/>
                  </a:lnTo>
                  <a:lnTo>
                    <a:pt x="316" y="3202"/>
                  </a:lnTo>
                  <a:lnTo>
                    <a:pt x="406" y="3337"/>
                  </a:lnTo>
                  <a:lnTo>
                    <a:pt x="587" y="3472"/>
                  </a:lnTo>
                  <a:lnTo>
                    <a:pt x="722" y="3607"/>
                  </a:lnTo>
                  <a:lnTo>
                    <a:pt x="947" y="3698"/>
                  </a:lnTo>
                  <a:lnTo>
                    <a:pt x="1128" y="3788"/>
                  </a:lnTo>
                  <a:lnTo>
                    <a:pt x="1398" y="3833"/>
                  </a:lnTo>
                  <a:lnTo>
                    <a:pt x="2030" y="3833"/>
                  </a:lnTo>
                  <a:lnTo>
                    <a:pt x="2480" y="3698"/>
                  </a:lnTo>
                  <a:lnTo>
                    <a:pt x="2435" y="3472"/>
                  </a:lnTo>
                  <a:lnTo>
                    <a:pt x="2435" y="3292"/>
                  </a:lnTo>
                  <a:lnTo>
                    <a:pt x="2480" y="2931"/>
                  </a:lnTo>
                  <a:lnTo>
                    <a:pt x="2616" y="2615"/>
                  </a:lnTo>
                  <a:lnTo>
                    <a:pt x="2030" y="2796"/>
                  </a:lnTo>
                  <a:lnTo>
                    <a:pt x="1669" y="2841"/>
                  </a:lnTo>
                  <a:lnTo>
                    <a:pt x="1398" y="2796"/>
                  </a:lnTo>
                  <a:lnTo>
                    <a:pt x="1263" y="2751"/>
                  </a:lnTo>
                  <a:lnTo>
                    <a:pt x="1128" y="2615"/>
                  </a:lnTo>
                  <a:lnTo>
                    <a:pt x="1038" y="2480"/>
                  </a:lnTo>
                  <a:lnTo>
                    <a:pt x="992" y="2300"/>
                  </a:lnTo>
                  <a:lnTo>
                    <a:pt x="992" y="2164"/>
                  </a:lnTo>
                  <a:lnTo>
                    <a:pt x="1038" y="1894"/>
                  </a:lnTo>
                  <a:lnTo>
                    <a:pt x="1083" y="1668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39" y="586"/>
                  </a:lnTo>
                  <a:lnTo>
                    <a:pt x="1939" y="406"/>
                  </a:lnTo>
                  <a:lnTo>
                    <a:pt x="1849" y="225"/>
                  </a:lnTo>
                  <a:lnTo>
                    <a:pt x="1714" y="4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30"/>
            <p:cNvSpPr/>
            <p:nvPr/>
          </p:nvSpPr>
          <p:spPr>
            <a:xfrm>
              <a:off x="4154375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1444" y="1"/>
                  </a:moveTo>
                  <a:lnTo>
                    <a:pt x="1308" y="46"/>
                  </a:lnTo>
                  <a:lnTo>
                    <a:pt x="1128" y="181"/>
                  </a:lnTo>
                  <a:lnTo>
                    <a:pt x="948" y="406"/>
                  </a:lnTo>
                  <a:lnTo>
                    <a:pt x="903" y="542"/>
                  </a:lnTo>
                  <a:lnTo>
                    <a:pt x="903" y="677"/>
                  </a:lnTo>
                  <a:lnTo>
                    <a:pt x="903" y="1038"/>
                  </a:lnTo>
                  <a:lnTo>
                    <a:pt x="812" y="1985"/>
                  </a:lnTo>
                  <a:lnTo>
                    <a:pt x="722" y="2526"/>
                  </a:lnTo>
                  <a:lnTo>
                    <a:pt x="542" y="3112"/>
                  </a:lnTo>
                  <a:lnTo>
                    <a:pt x="361" y="3698"/>
                  </a:lnTo>
                  <a:lnTo>
                    <a:pt x="91" y="4239"/>
                  </a:lnTo>
                  <a:lnTo>
                    <a:pt x="46" y="4375"/>
                  </a:lnTo>
                  <a:lnTo>
                    <a:pt x="1" y="4510"/>
                  </a:lnTo>
                  <a:lnTo>
                    <a:pt x="46" y="4735"/>
                  </a:lnTo>
                  <a:lnTo>
                    <a:pt x="136" y="5006"/>
                  </a:lnTo>
                  <a:lnTo>
                    <a:pt x="226" y="5096"/>
                  </a:lnTo>
                  <a:lnTo>
                    <a:pt x="316" y="5186"/>
                  </a:lnTo>
                  <a:lnTo>
                    <a:pt x="497" y="5231"/>
                  </a:lnTo>
                  <a:lnTo>
                    <a:pt x="677" y="5276"/>
                  </a:lnTo>
                  <a:lnTo>
                    <a:pt x="857" y="5231"/>
                  </a:lnTo>
                  <a:lnTo>
                    <a:pt x="993" y="5186"/>
                  </a:lnTo>
                  <a:lnTo>
                    <a:pt x="1173" y="5096"/>
                  </a:lnTo>
                  <a:lnTo>
                    <a:pt x="1263" y="4916"/>
                  </a:lnTo>
                  <a:lnTo>
                    <a:pt x="1444" y="4600"/>
                  </a:lnTo>
                  <a:lnTo>
                    <a:pt x="1579" y="4284"/>
                  </a:lnTo>
                  <a:lnTo>
                    <a:pt x="1849" y="3608"/>
                  </a:lnTo>
                  <a:lnTo>
                    <a:pt x="2030" y="2887"/>
                  </a:lnTo>
                  <a:lnTo>
                    <a:pt x="2120" y="2210"/>
                  </a:lnTo>
                  <a:lnTo>
                    <a:pt x="2210" y="1624"/>
                  </a:lnTo>
                  <a:lnTo>
                    <a:pt x="2255" y="1173"/>
                  </a:lnTo>
                  <a:lnTo>
                    <a:pt x="2255" y="677"/>
                  </a:lnTo>
                  <a:lnTo>
                    <a:pt x="2255" y="542"/>
                  </a:lnTo>
                  <a:lnTo>
                    <a:pt x="2210" y="406"/>
                  </a:lnTo>
                  <a:lnTo>
                    <a:pt x="2075" y="181"/>
                  </a:lnTo>
                  <a:lnTo>
                    <a:pt x="1849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30"/>
            <p:cNvSpPr/>
            <p:nvPr/>
          </p:nvSpPr>
          <p:spPr>
            <a:xfrm>
              <a:off x="4123950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1443" y="1"/>
                  </a:moveTo>
                  <a:lnTo>
                    <a:pt x="1308" y="46"/>
                  </a:lnTo>
                  <a:lnTo>
                    <a:pt x="1082" y="181"/>
                  </a:lnTo>
                  <a:lnTo>
                    <a:pt x="947" y="406"/>
                  </a:lnTo>
                  <a:lnTo>
                    <a:pt x="902" y="542"/>
                  </a:lnTo>
                  <a:lnTo>
                    <a:pt x="902" y="677"/>
                  </a:lnTo>
                  <a:lnTo>
                    <a:pt x="857" y="1038"/>
                  </a:lnTo>
                  <a:lnTo>
                    <a:pt x="767" y="1985"/>
                  </a:lnTo>
                  <a:lnTo>
                    <a:pt x="677" y="2526"/>
                  </a:lnTo>
                  <a:lnTo>
                    <a:pt x="541" y="3112"/>
                  </a:lnTo>
                  <a:lnTo>
                    <a:pt x="361" y="3698"/>
                  </a:lnTo>
                  <a:lnTo>
                    <a:pt x="90" y="4239"/>
                  </a:lnTo>
                  <a:lnTo>
                    <a:pt x="0" y="4375"/>
                  </a:lnTo>
                  <a:lnTo>
                    <a:pt x="0" y="4510"/>
                  </a:lnTo>
                  <a:lnTo>
                    <a:pt x="0" y="4735"/>
                  </a:lnTo>
                  <a:lnTo>
                    <a:pt x="90" y="5006"/>
                  </a:lnTo>
                  <a:lnTo>
                    <a:pt x="181" y="5096"/>
                  </a:lnTo>
                  <a:lnTo>
                    <a:pt x="316" y="5186"/>
                  </a:lnTo>
                  <a:lnTo>
                    <a:pt x="496" y="5231"/>
                  </a:lnTo>
                  <a:lnTo>
                    <a:pt x="677" y="5276"/>
                  </a:lnTo>
                  <a:lnTo>
                    <a:pt x="812" y="5231"/>
                  </a:lnTo>
                  <a:lnTo>
                    <a:pt x="992" y="5186"/>
                  </a:lnTo>
                  <a:lnTo>
                    <a:pt x="1128" y="5096"/>
                  </a:lnTo>
                  <a:lnTo>
                    <a:pt x="1263" y="4916"/>
                  </a:lnTo>
                  <a:lnTo>
                    <a:pt x="1398" y="4600"/>
                  </a:lnTo>
                  <a:lnTo>
                    <a:pt x="1578" y="4284"/>
                  </a:lnTo>
                  <a:lnTo>
                    <a:pt x="1804" y="3608"/>
                  </a:lnTo>
                  <a:lnTo>
                    <a:pt x="1984" y="2887"/>
                  </a:lnTo>
                  <a:lnTo>
                    <a:pt x="2120" y="2210"/>
                  </a:lnTo>
                  <a:lnTo>
                    <a:pt x="2165" y="1624"/>
                  </a:lnTo>
                  <a:lnTo>
                    <a:pt x="2210" y="1173"/>
                  </a:lnTo>
                  <a:lnTo>
                    <a:pt x="2255" y="677"/>
                  </a:lnTo>
                  <a:lnTo>
                    <a:pt x="2210" y="542"/>
                  </a:lnTo>
                  <a:lnTo>
                    <a:pt x="2165" y="406"/>
                  </a:lnTo>
                  <a:lnTo>
                    <a:pt x="2029" y="181"/>
                  </a:lnTo>
                  <a:lnTo>
                    <a:pt x="1804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30"/>
            <p:cNvSpPr/>
            <p:nvPr/>
          </p:nvSpPr>
          <p:spPr>
            <a:xfrm>
              <a:off x="4284025" y="1946625"/>
              <a:ext cx="2283950" cy="241275"/>
            </a:xfrm>
            <a:custGeom>
              <a:avLst/>
              <a:gdLst/>
              <a:ahLst/>
              <a:cxnLst/>
              <a:rect l="l" t="t" r="r" b="b"/>
              <a:pathLst>
                <a:path w="91358" h="9651" extrusionOk="0">
                  <a:moveTo>
                    <a:pt x="0" y="1"/>
                  </a:moveTo>
                  <a:lnTo>
                    <a:pt x="0" y="9650"/>
                  </a:lnTo>
                  <a:lnTo>
                    <a:pt x="91357" y="9650"/>
                  </a:lnTo>
                  <a:lnTo>
                    <a:pt x="91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30"/>
            <p:cNvSpPr/>
            <p:nvPr/>
          </p:nvSpPr>
          <p:spPr>
            <a:xfrm>
              <a:off x="4287400" y="1942125"/>
              <a:ext cx="250300" cy="122900"/>
            </a:xfrm>
            <a:custGeom>
              <a:avLst/>
              <a:gdLst/>
              <a:ahLst/>
              <a:cxnLst/>
              <a:rect l="l" t="t" r="r" b="b"/>
              <a:pathLst>
                <a:path w="10012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1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136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90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908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719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66" y="902"/>
                  </a:lnTo>
                  <a:lnTo>
                    <a:pt x="10011" y="631"/>
                  </a:lnTo>
                  <a:lnTo>
                    <a:pt x="9921" y="406"/>
                  </a:lnTo>
                  <a:lnTo>
                    <a:pt x="9876" y="271"/>
                  </a:lnTo>
                  <a:lnTo>
                    <a:pt x="9786" y="181"/>
                  </a:lnTo>
                  <a:lnTo>
                    <a:pt x="9650" y="90"/>
                  </a:lnTo>
                  <a:lnTo>
                    <a:pt x="9560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929" y="135"/>
                  </a:lnTo>
                  <a:lnTo>
                    <a:pt x="8794" y="226"/>
                  </a:lnTo>
                  <a:lnTo>
                    <a:pt x="6178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5006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30"/>
            <p:cNvSpPr/>
            <p:nvPr/>
          </p:nvSpPr>
          <p:spPr>
            <a:xfrm>
              <a:off x="43437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10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472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456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19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30"/>
            <p:cNvSpPr/>
            <p:nvPr/>
          </p:nvSpPr>
          <p:spPr>
            <a:xfrm>
              <a:off x="4287400" y="2068375"/>
              <a:ext cx="250300" cy="124025"/>
            </a:xfrm>
            <a:custGeom>
              <a:avLst/>
              <a:gdLst/>
              <a:ahLst/>
              <a:cxnLst/>
              <a:rect l="l" t="t" r="r" b="b"/>
              <a:pathLst>
                <a:path w="10012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63" y="406"/>
                  </a:lnTo>
                  <a:lnTo>
                    <a:pt x="3292" y="542"/>
                  </a:lnTo>
                  <a:lnTo>
                    <a:pt x="3067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136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61" y="4825"/>
                  </a:lnTo>
                  <a:lnTo>
                    <a:pt x="452" y="4916"/>
                  </a:lnTo>
                  <a:lnTo>
                    <a:pt x="722" y="4916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218" y="4735"/>
                  </a:lnTo>
                  <a:lnTo>
                    <a:pt x="3833" y="1894"/>
                  </a:lnTo>
                  <a:lnTo>
                    <a:pt x="4104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82" y="1489"/>
                  </a:lnTo>
                  <a:lnTo>
                    <a:pt x="5953" y="1669"/>
                  </a:lnTo>
                  <a:lnTo>
                    <a:pt x="6223" y="1894"/>
                  </a:lnTo>
                  <a:lnTo>
                    <a:pt x="8794" y="4735"/>
                  </a:lnTo>
                  <a:lnTo>
                    <a:pt x="8929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86" y="4780"/>
                  </a:lnTo>
                  <a:lnTo>
                    <a:pt x="9876" y="4645"/>
                  </a:lnTo>
                  <a:lnTo>
                    <a:pt x="9921" y="4555"/>
                  </a:lnTo>
                  <a:lnTo>
                    <a:pt x="10011" y="4284"/>
                  </a:lnTo>
                  <a:lnTo>
                    <a:pt x="9966" y="4014"/>
                  </a:lnTo>
                  <a:lnTo>
                    <a:pt x="9876" y="3924"/>
                  </a:lnTo>
                  <a:lnTo>
                    <a:pt x="9831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64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53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30"/>
            <p:cNvSpPr/>
            <p:nvPr/>
          </p:nvSpPr>
          <p:spPr>
            <a:xfrm>
              <a:off x="43437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0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19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456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30"/>
            <p:cNvSpPr/>
            <p:nvPr/>
          </p:nvSpPr>
          <p:spPr>
            <a:xfrm>
              <a:off x="428402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0" y="1"/>
                  </a:moveTo>
                  <a:lnTo>
                    <a:pt x="0" y="1264"/>
                  </a:lnTo>
                  <a:lnTo>
                    <a:pt x="1714" y="2977"/>
                  </a:lnTo>
                  <a:lnTo>
                    <a:pt x="0" y="4691"/>
                  </a:lnTo>
                  <a:lnTo>
                    <a:pt x="0" y="5998"/>
                  </a:lnTo>
                  <a:lnTo>
                    <a:pt x="181" y="5953"/>
                  </a:lnTo>
                  <a:lnTo>
                    <a:pt x="316" y="5863"/>
                  </a:lnTo>
                  <a:lnTo>
                    <a:pt x="2796" y="3338"/>
                  </a:lnTo>
                  <a:lnTo>
                    <a:pt x="2931" y="3203"/>
                  </a:lnTo>
                  <a:lnTo>
                    <a:pt x="2931" y="2977"/>
                  </a:lnTo>
                  <a:lnTo>
                    <a:pt x="2931" y="2797"/>
                  </a:lnTo>
                  <a:lnTo>
                    <a:pt x="2796" y="2616"/>
                  </a:lnTo>
                  <a:lnTo>
                    <a:pt x="316" y="136"/>
                  </a:lnTo>
                  <a:lnTo>
                    <a:pt x="181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30"/>
            <p:cNvSpPr/>
            <p:nvPr/>
          </p:nvSpPr>
          <p:spPr>
            <a:xfrm>
              <a:off x="42840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0" y="0"/>
                  </a:moveTo>
                  <a:lnTo>
                    <a:pt x="0" y="1849"/>
                  </a:lnTo>
                  <a:lnTo>
                    <a:pt x="181" y="1804"/>
                  </a:lnTo>
                  <a:lnTo>
                    <a:pt x="316" y="1669"/>
                  </a:lnTo>
                  <a:lnTo>
                    <a:pt x="722" y="1263"/>
                  </a:lnTo>
                  <a:lnTo>
                    <a:pt x="812" y="1128"/>
                  </a:lnTo>
                  <a:lnTo>
                    <a:pt x="857" y="902"/>
                  </a:lnTo>
                  <a:lnTo>
                    <a:pt x="812" y="722"/>
                  </a:lnTo>
                  <a:lnTo>
                    <a:pt x="722" y="541"/>
                  </a:lnTo>
                  <a:lnTo>
                    <a:pt x="316" y="135"/>
                  </a:lnTo>
                  <a:lnTo>
                    <a:pt x="18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0"/>
            <p:cNvSpPr/>
            <p:nvPr/>
          </p:nvSpPr>
          <p:spPr>
            <a:xfrm>
              <a:off x="446552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18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52" y="3203"/>
                  </a:lnTo>
                  <a:lnTo>
                    <a:pt x="5997" y="2977"/>
                  </a:lnTo>
                  <a:lnTo>
                    <a:pt x="5952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0"/>
            <p:cNvSpPr/>
            <p:nvPr/>
          </p:nvSpPr>
          <p:spPr>
            <a:xfrm>
              <a:off x="451737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0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0"/>
            <p:cNvSpPr/>
            <p:nvPr/>
          </p:nvSpPr>
          <p:spPr>
            <a:xfrm>
              <a:off x="454442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30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5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30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8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0"/>
            <p:cNvSpPr/>
            <p:nvPr/>
          </p:nvSpPr>
          <p:spPr>
            <a:xfrm>
              <a:off x="45996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92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0"/>
            <p:cNvSpPr/>
            <p:nvPr/>
          </p:nvSpPr>
          <p:spPr>
            <a:xfrm>
              <a:off x="454442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375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2" y="4916"/>
                  </a:lnTo>
                  <a:lnTo>
                    <a:pt x="677" y="4916"/>
                  </a:lnTo>
                  <a:lnTo>
                    <a:pt x="948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30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2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0"/>
            <p:cNvSpPr/>
            <p:nvPr/>
          </p:nvSpPr>
          <p:spPr>
            <a:xfrm>
              <a:off x="45996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0"/>
            <p:cNvSpPr/>
            <p:nvPr/>
          </p:nvSpPr>
          <p:spPr>
            <a:xfrm>
              <a:off x="4720300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63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0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0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7" y="3203"/>
                  </a:lnTo>
                  <a:lnTo>
                    <a:pt x="5997" y="2977"/>
                  </a:lnTo>
                  <a:lnTo>
                    <a:pt x="5997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0"/>
            <p:cNvSpPr/>
            <p:nvPr/>
          </p:nvSpPr>
          <p:spPr>
            <a:xfrm>
              <a:off x="477215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6" y="135"/>
                  </a:lnTo>
                  <a:lnTo>
                    <a:pt x="181" y="541"/>
                  </a:lnTo>
                  <a:lnTo>
                    <a:pt x="45" y="722"/>
                  </a:lnTo>
                  <a:lnTo>
                    <a:pt x="0" y="902"/>
                  </a:lnTo>
                  <a:lnTo>
                    <a:pt x="45" y="1128"/>
                  </a:lnTo>
                  <a:lnTo>
                    <a:pt x="181" y="1263"/>
                  </a:lnTo>
                  <a:lnTo>
                    <a:pt x="586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0"/>
            <p:cNvSpPr/>
            <p:nvPr/>
          </p:nvSpPr>
          <p:spPr>
            <a:xfrm>
              <a:off x="479357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96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88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1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1" y="3427"/>
                  </a:lnTo>
                  <a:lnTo>
                    <a:pt x="5321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0"/>
            <p:cNvSpPr/>
            <p:nvPr/>
          </p:nvSpPr>
          <p:spPr>
            <a:xfrm>
              <a:off x="4848800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0"/>
            <p:cNvSpPr/>
            <p:nvPr/>
          </p:nvSpPr>
          <p:spPr>
            <a:xfrm>
              <a:off x="479357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2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0"/>
            <p:cNvSpPr/>
            <p:nvPr/>
          </p:nvSpPr>
          <p:spPr>
            <a:xfrm>
              <a:off x="4848800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1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690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0"/>
            <p:cNvSpPr/>
            <p:nvPr/>
          </p:nvSpPr>
          <p:spPr>
            <a:xfrm>
              <a:off x="50506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6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180" y="181"/>
                  </a:lnTo>
                  <a:lnTo>
                    <a:pt x="90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0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02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6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03" y="4554"/>
                  </a:lnTo>
                  <a:lnTo>
                    <a:pt x="6674" y="4374"/>
                  </a:lnTo>
                  <a:lnTo>
                    <a:pt x="6899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30" y="1037"/>
                  </a:lnTo>
                  <a:lnTo>
                    <a:pt x="9920" y="902"/>
                  </a:lnTo>
                  <a:lnTo>
                    <a:pt x="9966" y="631"/>
                  </a:lnTo>
                  <a:lnTo>
                    <a:pt x="9875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05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3" y="45"/>
                  </a:lnTo>
                  <a:lnTo>
                    <a:pt x="8883" y="135"/>
                  </a:lnTo>
                  <a:lnTo>
                    <a:pt x="8748" y="226"/>
                  </a:lnTo>
                  <a:lnTo>
                    <a:pt x="6133" y="3021"/>
                  </a:lnTo>
                  <a:lnTo>
                    <a:pt x="5862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00" y="3517"/>
                  </a:lnTo>
                  <a:lnTo>
                    <a:pt x="4284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0"/>
            <p:cNvSpPr/>
            <p:nvPr/>
          </p:nvSpPr>
          <p:spPr>
            <a:xfrm>
              <a:off x="510582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98" y="2887"/>
                  </a:lnTo>
                  <a:lnTo>
                    <a:pt x="5322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0"/>
            <p:cNvSpPr/>
            <p:nvPr/>
          </p:nvSpPr>
          <p:spPr>
            <a:xfrm>
              <a:off x="50506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8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47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0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90" y="4645"/>
                  </a:lnTo>
                  <a:lnTo>
                    <a:pt x="180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6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09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875" y="4555"/>
                  </a:lnTo>
                  <a:lnTo>
                    <a:pt x="9966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276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0"/>
            <p:cNvSpPr/>
            <p:nvPr/>
          </p:nvSpPr>
          <p:spPr>
            <a:xfrm>
              <a:off x="510582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46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48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6" y="3337"/>
                  </a:lnTo>
                  <a:lnTo>
                    <a:pt x="5096" y="3292"/>
                  </a:lnTo>
                  <a:lnTo>
                    <a:pt x="5276" y="3157"/>
                  </a:lnTo>
                  <a:lnTo>
                    <a:pt x="5367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2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0"/>
            <p:cNvSpPr/>
            <p:nvPr/>
          </p:nvSpPr>
          <p:spPr>
            <a:xfrm>
              <a:off x="4969425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0"/>
            <p:cNvSpPr/>
            <p:nvPr/>
          </p:nvSpPr>
          <p:spPr>
            <a:xfrm>
              <a:off x="5022400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3" y="0"/>
                  </a:moveTo>
                  <a:lnTo>
                    <a:pt x="722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1" y="722"/>
                  </a:lnTo>
                  <a:lnTo>
                    <a:pt x="1" y="902"/>
                  </a:lnTo>
                  <a:lnTo>
                    <a:pt x="1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722" y="1804"/>
                  </a:lnTo>
                  <a:lnTo>
                    <a:pt x="903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0"/>
            <p:cNvSpPr/>
            <p:nvPr/>
          </p:nvSpPr>
          <p:spPr>
            <a:xfrm>
              <a:off x="522757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6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36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5998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0"/>
            <p:cNvSpPr/>
            <p:nvPr/>
          </p:nvSpPr>
          <p:spPr>
            <a:xfrm>
              <a:off x="527942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9" y="1669"/>
                  </a:lnTo>
                  <a:lnTo>
                    <a:pt x="1714" y="1263"/>
                  </a:lnTo>
                  <a:lnTo>
                    <a:pt x="1805" y="1128"/>
                  </a:lnTo>
                  <a:lnTo>
                    <a:pt x="1850" y="902"/>
                  </a:lnTo>
                  <a:lnTo>
                    <a:pt x="1805" y="722"/>
                  </a:lnTo>
                  <a:lnTo>
                    <a:pt x="1714" y="541"/>
                  </a:lnTo>
                  <a:lnTo>
                    <a:pt x="1309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0"/>
            <p:cNvSpPr/>
            <p:nvPr/>
          </p:nvSpPr>
          <p:spPr>
            <a:xfrm>
              <a:off x="53065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0"/>
            <p:cNvSpPr/>
            <p:nvPr/>
          </p:nvSpPr>
          <p:spPr>
            <a:xfrm>
              <a:off x="5361725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30"/>
            <p:cNvSpPr/>
            <p:nvPr/>
          </p:nvSpPr>
          <p:spPr>
            <a:xfrm>
              <a:off x="53065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30"/>
            <p:cNvSpPr/>
            <p:nvPr/>
          </p:nvSpPr>
          <p:spPr>
            <a:xfrm>
              <a:off x="5361725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12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0"/>
            <p:cNvSpPr/>
            <p:nvPr/>
          </p:nvSpPr>
          <p:spPr>
            <a:xfrm>
              <a:off x="5482350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0"/>
            <p:cNvSpPr/>
            <p:nvPr/>
          </p:nvSpPr>
          <p:spPr>
            <a:xfrm>
              <a:off x="553420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67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67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0"/>
            <p:cNvSpPr/>
            <p:nvPr/>
          </p:nvSpPr>
          <p:spPr>
            <a:xfrm>
              <a:off x="555562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4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92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0"/>
            <p:cNvSpPr/>
            <p:nvPr/>
          </p:nvSpPr>
          <p:spPr>
            <a:xfrm>
              <a:off x="5610850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136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232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0"/>
            <p:cNvSpPr/>
            <p:nvPr/>
          </p:nvSpPr>
          <p:spPr>
            <a:xfrm>
              <a:off x="555562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0"/>
            <p:cNvSpPr/>
            <p:nvPr/>
          </p:nvSpPr>
          <p:spPr>
            <a:xfrm>
              <a:off x="5610850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75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0"/>
            <p:cNvSpPr/>
            <p:nvPr/>
          </p:nvSpPr>
          <p:spPr>
            <a:xfrm>
              <a:off x="58126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7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0"/>
            <p:cNvSpPr/>
            <p:nvPr/>
          </p:nvSpPr>
          <p:spPr>
            <a:xfrm>
              <a:off x="586790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5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0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5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2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0"/>
            <p:cNvSpPr/>
            <p:nvPr/>
          </p:nvSpPr>
          <p:spPr>
            <a:xfrm>
              <a:off x="58126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9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7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0"/>
            <p:cNvSpPr/>
            <p:nvPr/>
          </p:nvSpPr>
          <p:spPr>
            <a:xfrm>
              <a:off x="586790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0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5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2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5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0"/>
            <p:cNvSpPr/>
            <p:nvPr/>
          </p:nvSpPr>
          <p:spPr>
            <a:xfrm>
              <a:off x="573147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0"/>
            <p:cNvSpPr/>
            <p:nvPr/>
          </p:nvSpPr>
          <p:spPr>
            <a:xfrm>
              <a:off x="5784475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0"/>
            <p:cNvSpPr/>
            <p:nvPr/>
          </p:nvSpPr>
          <p:spPr>
            <a:xfrm>
              <a:off x="598962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4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3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3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0"/>
            <p:cNvSpPr/>
            <p:nvPr/>
          </p:nvSpPr>
          <p:spPr>
            <a:xfrm>
              <a:off x="6042625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6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6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0"/>
            <p:cNvSpPr/>
            <p:nvPr/>
          </p:nvSpPr>
          <p:spPr>
            <a:xfrm>
              <a:off x="60685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0"/>
            <p:cNvSpPr/>
            <p:nvPr/>
          </p:nvSpPr>
          <p:spPr>
            <a:xfrm>
              <a:off x="6123775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7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0"/>
            <p:cNvSpPr/>
            <p:nvPr/>
          </p:nvSpPr>
          <p:spPr>
            <a:xfrm>
              <a:off x="60685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0"/>
            <p:cNvSpPr/>
            <p:nvPr/>
          </p:nvSpPr>
          <p:spPr>
            <a:xfrm>
              <a:off x="6123775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30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0"/>
            <p:cNvSpPr/>
            <p:nvPr/>
          </p:nvSpPr>
          <p:spPr>
            <a:xfrm>
              <a:off x="6244400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0"/>
            <p:cNvSpPr/>
            <p:nvPr/>
          </p:nvSpPr>
          <p:spPr>
            <a:xfrm>
              <a:off x="6297400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0"/>
            <p:cNvSpPr/>
            <p:nvPr/>
          </p:nvSpPr>
          <p:spPr>
            <a:xfrm>
              <a:off x="631767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2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7" y="3968"/>
                  </a:lnTo>
                  <a:lnTo>
                    <a:pt x="3022" y="4194"/>
                  </a:lnTo>
                  <a:lnTo>
                    <a:pt x="3248" y="4374"/>
                  </a:lnTo>
                  <a:lnTo>
                    <a:pt x="3518" y="4554"/>
                  </a:lnTo>
                  <a:lnTo>
                    <a:pt x="3789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45" y="4915"/>
                  </a:lnTo>
                  <a:lnTo>
                    <a:pt x="5277" y="4915"/>
                  </a:lnTo>
                  <a:lnTo>
                    <a:pt x="5592" y="4870"/>
                  </a:lnTo>
                  <a:lnTo>
                    <a:pt x="5863" y="4780"/>
                  </a:lnTo>
                  <a:lnTo>
                    <a:pt x="6179" y="4690"/>
                  </a:lnTo>
                  <a:lnTo>
                    <a:pt x="6449" y="4554"/>
                  </a:lnTo>
                  <a:lnTo>
                    <a:pt x="6720" y="4374"/>
                  </a:lnTo>
                  <a:lnTo>
                    <a:pt x="6945" y="4194"/>
                  </a:lnTo>
                  <a:lnTo>
                    <a:pt x="7171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1" y="90"/>
                  </a:lnTo>
                  <a:lnTo>
                    <a:pt x="9515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79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2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30" y="3427"/>
                  </a:lnTo>
                  <a:lnTo>
                    <a:pt x="4059" y="3247"/>
                  </a:lnTo>
                  <a:lnTo>
                    <a:pt x="3789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0"/>
            <p:cNvSpPr/>
            <p:nvPr/>
          </p:nvSpPr>
          <p:spPr>
            <a:xfrm>
              <a:off x="637405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677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181" y="181"/>
                  </a:lnTo>
                  <a:lnTo>
                    <a:pt x="91" y="271"/>
                  </a:lnTo>
                  <a:lnTo>
                    <a:pt x="46" y="407"/>
                  </a:lnTo>
                  <a:lnTo>
                    <a:pt x="0" y="632"/>
                  </a:lnTo>
                  <a:lnTo>
                    <a:pt x="0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759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06" y="3338"/>
                  </a:lnTo>
                  <a:lnTo>
                    <a:pt x="2751" y="3338"/>
                  </a:lnTo>
                  <a:lnTo>
                    <a:pt x="2977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53" y="2887"/>
                  </a:lnTo>
                  <a:lnTo>
                    <a:pt x="5321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0"/>
            <p:cNvSpPr/>
            <p:nvPr/>
          </p:nvSpPr>
          <p:spPr>
            <a:xfrm>
              <a:off x="631767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4" y="271"/>
                  </a:lnTo>
                  <a:lnTo>
                    <a:pt x="3563" y="406"/>
                  </a:lnTo>
                  <a:lnTo>
                    <a:pt x="3293" y="542"/>
                  </a:lnTo>
                  <a:lnTo>
                    <a:pt x="3067" y="722"/>
                  </a:lnTo>
                  <a:lnTo>
                    <a:pt x="2842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7" y="4825"/>
                  </a:lnTo>
                  <a:lnTo>
                    <a:pt x="452" y="4916"/>
                  </a:lnTo>
                  <a:lnTo>
                    <a:pt x="722" y="4961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4" y="1894"/>
                  </a:lnTo>
                  <a:lnTo>
                    <a:pt x="4059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9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5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216" y="947"/>
                  </a:lnTo>
                  <a:lnTo>
                    <a:pt x="6990" y="767"/>
                  </a:lnTo>
                  <a:lnTo>
                    <a:pt x="6720" y="542"/>
                  </a:lnTo>
                  <a:lnTo>
                    <a:pt x="6494" y="406"/>
                  </a:lnTo>
                  <a:lnTo>
                    <a:pt x="6224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0"/>
            <p:cNvSpPr/>
            <p:nvPr/>
          </p:nvSpPr>
          <p:spPr>
            <a:xfrm>
              <a:off x="637405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10" y="90"/>
                  </a:lnTo>
                  <a:lnTo>
                    <a:pt x="1985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0" y="2390"/>
                  </a:lnTo>
                  <a:lnTo>
                    <a:pt x="0" y="2661"/>
                  </a:lnTo>
                  <a:lnTo>
                    <a:pt x="46" y="2931"/>
                  </a:lnTo>
                  <a:lnTo>
                    <a:pt x="91" y="3021"/>
                  </a:lnTo>
                  <a:lnTo>
                    <a:pt x="181" y="3157"/>
                  </a:lnTo>
                  <a:lnTo>
                    <a:pt x="316" y="3202"/>
                  </a:lnTo>
                  <a:lnTo>
                    <a:pt x="406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38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47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30"/>
            <p:cNvSpPr/>
            <p:nvPr/>
          </p:nvSpPr>
          <p:spPr>
            <a:xfrm>
              <a:off x="649467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2931" y="1"/>
                  </a:moveTo>
                  <a:lnTo>
                    <a:pt x="2751" y="46"/>
                  </a:lnTo>
                  <a:lnTo>
                    <a:pt x="2616" y="136"/>
                  </a:lnTo>
                  <a:lnTo>
                    <a:pt x="136" y="2616"/>
                  </a:lnTo>
                  <a:lnTo>
                    <a:pt x="0" y="2797"/>
                  </a:lnTo>
                  <a:lnTo>
                    <a:pt x="0" y="2977"/>
                  </a:lnTo>
                  <a:lnTo>
                    <a:pt x="0" y="3203"/>
                  </a:lnTo>
                  <a:lnTo>
                    <a:pt x="136" y="3338"/>
                  </a:lnTo>
                  <a:lnTo>
                    <a:pt x="2616" y="5863"/>
                  </a:lnTo>
                  <a:lnTo>
                    <a:pt x="2751" y="5953"/>
                  </a:lnTo>
                  <a:lnTo>
                    <a:pt x="2931" y="5998"/>
                  </a:lnTo>
                  <a:lnTo>
                    <a:pt x="2931" y="4736"/>
                  </a:lnTo>
                  <a:lnTo>
                    <a:pt x="1218" y="2977"/>
                  </a:lnTo>
                  <a:lnTo>
                    <a:pt x="2931" y="1264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30"/>
            <p:cNvSpPr/>
            <p:nvPr/>
          </p:nvSpPr>
          <p:spPr>
            <a:xfrm>
              <a:off x="65465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857" y="0"/>
                  </a:moveTo>
                  <a:lnTo>
                    <a:pt x="677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677" y="1804"/>
                  </a:lnTo>
                  <a:lnTo>
                    <a:pt x="857" y="184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6_1_1">
    <p:spTree>
      <p:nvGrpSpPr>
        <p:cNvPr id="1" name="Shape 7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12" name="Google Shape;7512;p31"/>
          <p:cNvGrpSpPr/>
          <p:nvPr/>
        </p:nvGrpSpPr>
        <p:grpSpPr>
          <a:xfrm flipH="1">
            <a:off x="139858" y="50489"/>
            <a:ext cx="8892540" cy="5002042"/>
            <a:chOff x="238125" y="848325"/>
            <a:chExt cx="7143750" cy="4018350"/>
          </a:xfrm>
        </p:grpSpPr>
        <p:sp>
          <p:nvSpPr>
            <p:cNvPr id="7513" name="Google Shape;7513;p31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31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31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31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1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31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31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1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1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1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1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1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1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1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1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1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1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1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1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1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1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1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1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1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1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1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1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1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1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1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1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1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1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1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1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1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1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1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1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1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1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1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1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1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1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1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1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1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1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1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1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1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1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1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1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1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1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1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1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1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31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31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31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31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31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31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31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0" name="Google Shape;7580;p31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1" name="Google Shape;7581;p31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31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31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31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31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31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7" name="Google Shape;7587;p31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8" name="Google Shape;7588;p31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31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31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31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31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31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31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31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31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31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31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31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31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31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31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31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31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31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31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7" name="Google Shape;7607;p31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8" name="Google Shape;7608;p31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31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31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31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31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31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31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31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31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7" name="Google Shape;7617;p31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8" name="Google Shape;7618;p31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31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31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31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31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31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31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5" name="Google Shape;7625;p31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6" name="Google Shape;7626;p31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31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31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31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31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31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2" name="Google Shape;7632;p31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3" name="Google Shape;7633;p31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31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31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31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31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31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31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0" name="Google Shape;7640;p31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1" name="Google Shape;7641;p31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31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31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31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31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31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31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31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31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31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31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31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31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4" name="Google Shape;7654;p31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5" name="Google Shape;7655;p31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31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31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31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31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31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31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2" name="Google Shape;7662;p31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3" name="Google Shape;7663;p31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31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31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6" name="Google Shape;7666;p31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7" name="Google Shape;7667;p31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31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31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31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31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31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31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1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1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1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1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1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1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1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1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1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1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1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1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1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1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1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1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1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1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1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1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31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1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1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1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1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1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1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1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2" name="Google Shape;7702;p31"/>
          <p:cNvGrpSpPr/>
          <p:nvPr/>
        </p:nvGrpSpPr>
        <p:grpSpPr>
          <a:xfrm rot="-2365799" flipH="1">
            <a:off x="6350287" y="3409627"/>
            <a:ext cx="4927280" cy="446647"/>
            <a:chOff x="3473475" y="1411150"/>
            <a:chExt cx="3905025" cy="354000"/>
          </a:xfrm>
        </p:grpSpPr>
        <p:sp>
          <p:nvSpPr>
            <p:cNvPr id="7703" name="Google Shape;7703;p31"/>
            <p:cNvSpPr/>
            <p:nvPr/>
          </p:nvSpPr>
          <p:spPr>
            <a:xfrm>
              <a:off x="417580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5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1"/>
            <p:cNvSpPr/>
            <p:nvPr/>
          </p:nvSpPr>
          <p:spPr>
            <a:xfrm>
              <a:off x="417580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1"/>
            <p:cNvSpPr/>
            <p:nvPr/>
          </p:nvSpPr>
          <p:spPr>
            <a:xfrm>
              <a:off x="4175800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1"/>
            <p:cNvSpPr/>
            <p:nvPr/>
          </p:nvSpPr>
          <p:spPr>
            <a:xfrm>
              <a:off x="4175800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4" y="3653"/>
                  </a:lnTo>
                  <a:lnTo>
                    <a:pt x="16594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1"/>
            <p:cNvSpPr/>
            <p:nvPr/>
          </p:nvSpPr>
          <p:spPr>
            <a:xfrm>
              <a:off x="4486925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1"/>
            <p:cNvSpPr/>
            <p:nvPr/>
          </p:nvSpPr>
          <p:spPr>
            <a:xfrm>
              <a:off x="4486925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216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1"/>
            <p:cNvSpPr/>
            <p:nvPr/>
          </p:nvSpPr>
          <p:spPr>
            <a:xfrm>
              <a:off x="47980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1905" y="0"/>
                  </a:moveTo>
                  <a:lnTo>
                    <a:pt x="11319" y="45"/>
                  </a:lnTo>
                  <a:lnTo>
                    <a:pt x="10823" y="136"/>
                  </a:lnTo>
                  <a:lnTo>
                    <a:pt x="10281" y="226"/>
                  </a:lnTo>
                  <a:lnTo>
                    <a:pt x="9831" y="316"/>
                  </a:lnTo>
                  <a:lnTo>
                    <a:pt x="9380" y="496"/>
                  </a:lnTo>
                  <a:lnTo>
                    <a:pt x="8929" y="677"/>
                  </a:lnTo>
                  <a:lnTo>
                    <a:pt x="8523" y="857"/>
                  </a:lnTo>
                  <a:lnTo>
                    <a:pt x="8162" y="1083"/>
                  </a:lnTo>
                  <a:lnTo>
                    <a:pt x="7756" y="1308"/>
                  </a:lnTo>
                  <a:lnTo>
                    <a:pt x="7396" y="1579"/>
                  </a:lnTo>
                  <a:lnTo>
                    <a:pt x="7080" y="1894"/>
                  </a:lnTo>
                  <a:lnTo>
                    <a:pt x="6449" y="2526"/>
                  </a:lnTo>
                  <a:lnTo>
                    <a:pt x="5817" y="3292"/>
                  </a:lnTo>
                  <a:lnTo>
                    <a:pt x="4825" y="4645"/>
                  </a:lnTo>
                  <a:lnTo>
                    <a:pt x="4194" y="5411"/>
                  </a:lnTo>
                  <a:lnTo>
                    <a:pt x="3518" y="6178"/>
                  </a:lnTo>
                  <a:lnTo>
                    <a:pt x="2931" y="6809"/>
                  </a:lnTo>
                  <a:lnTo>
                    <a:pt x="2345" y="7350"/>
                  </a:lnTo>
                  <a:lnTo>
                    <a:pt x="1759" y="7801"/>
                  </a:lnTo>
                  <a:lnTo>
                    <a:pt x="1308" y="8162"/>
                  </a:lnTo>
                  <a:lnTo>
                    <a:pt x="857" y="8433"/>
                  </a:lnTo>
                  <a:lnTo>
                    <a:pt x="496" y="8613"/>
                  </a:lnTo>
                  <a:lnTo>
                    <a:pt x="226" y="8748"/>
                  </a:lnTo>
                  <a:lnTo>
                    <a:pt x="0" y="8793"/>
                  </a:lnTo>
                  <a:lnTo>
                    <a:pt x="0" y="10777"/>
                  </a:lnTo>
                  <a:lnTo>
                    <a:pt x="0" y="10913"/>
                  </a:lnTo>
                  <a:lnTo>
                    <a:pt x="542" y="10913"/>
                  </a:lnTo>
                  <a:lnTo>
                    <a:pt x="1083" y="10777"/>
                  </a:lnTo>
                  <a:lnTo>
                    <a:pt x="1759" y="10597"/>
                  </a:lnTo>
                  <a:lnTo>
                    <a:pt x="2165" y="10417"/>
                  </a:lnTo>
                  <a:lnTo>
                    <a:pt x="2571" y="10236"/>
                  </a:lnTo>
                  <a:lnTo>
                    <a:pt x="2977" y="10011"/>
                  </a:lnTo>
                  <a:lnTo>
                    <a:pt x="3382" y="9695"/>
                  </a:lnTo>
                  <a:lnTo>
                    <a:pt x="3833" y="9334"/>
                  </a:lnTo>
                  <a:lnTo>
                    <a:pt x="4284" y="8929"/>
                  </a:lnTo>
                  <a:lnTo>
                    <a:pt x="4735" y="8433"/>
                  </a:lnTo>
                  <a:lnTo>
                    <a:pt x="5141" y="7891"/>
                  </a:lnTo>
                  <a:lnTo>
                    <a:pt x="5502" y="7486"/>
                  </a:lnTo>
                  <a:lnTo>
                    <a:pt x="5817" y="7080"/>
                  </a:lnTo>
                  <a:lnTo>
                    <a:pt x="6404" y="6449"/>
                  </a:lnTo>
                  <a:lnTo>
                    <a:pt x="6945" y="5907"/>
                  </a:lnTo>
                  <a:lnTo>
                    <a:pt x="7486" y="5276"/>
                  </a:lnTo>
                  <a:lnTo>
                    <a:pt x="8027" y="4600"/>
                  </a:lnTo>
                  <a:lnTo>
                    <a:pt x="8568" y="4014"/>
                  </a:lnTo>
                  <a:lnTo>
                    <a:pt x="9154" y="3472"/>
                  </a:lnTo>
                  <a:lnTo>
                    <a:pt x="9740" y="3067"/>
                  </a:lnTo>
                  <a:lnTo>
                    <a:pt x="10327" y="2751"/>
                  </a:lnTo>
                  <a:lnTo>
                    <a:pt x="11003" y="2526"/>
                  </a:lnTo>
                  <a:lnTo>
                    <a:pt x="11724" y="2390"/>
                  </a:lnTo>
                  <a:lnTo>
                    <a:pt x="12446" y="2345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1"/>
            <p:cNvSpPr/>
            <p:nvPr/>
          </p:nvSpPr>
          <p:spPr>
            <a:xfrm>
              <a:off x="47980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12446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68" y="181"/>
                  </a:lnTo>
                  <a:lnTo>
                    <a:pt x="10417" y="316"/>
                  </a:lnTo>
                  <a:lnTo>
                    <a:pt x="9966" y="452"/>
                  </a:lnTo>
                  <a:lnTo>
                    <a:pt x="9605" y="677"/>
                  </a:lnTo>
                  <a:lnTo>
                    <a:pt x="9199" y="857"/>
                  </a:lnTo>
                  <a:lnTo>
                    <a:pt x="8884" y="1128"/>
                  </a:lnTo>
                  <a:lnTo>
                    <a:pt x="8523" y="1399"/>
                  </a:lnTo>
                  <a:lnTo>
                    <a:pt x="8207" y="1669"/>
                  </a:lnTo>
                  <a:lnTo>
                    <a:pt x="7621" y="2300"/>
                  </a:lnTo>
                  <a:lnTo>
                    <a:pt x="7080" y="3022"/>
                  </a:lnTo>
                  <a:lnTo>
                    <a:pt x="6494" y="3788"/>
                  </a:lnTo>
                  <a:lnTo>
                    <a:pt x="5457" y="5141"/>
                  </a:lnTo>
                  <a:lnTo>
                    <a:pt x="4870" y="5908"/>
                  </a:lnTo>
                  <a:lnTo>
                    <a:pt x="4194" y="6674"/>
                  </a:lnTo>
                  <a:lnTo>
                    <a:pt x="3878" y="6990"/>
                  </a:lnTo>
                  <a:lnTo>
                    <a:pt x="3563" y="7306"/>
                  </a:lnTo>
                  <a:lnTo>
                    <a:pt x="2886" y="7757"/>
                  </a:lnTo>
                  <a:lnTo>
                    <a:pt x="2255" y="8162"/>
                  </a:lnTo>
                  <a:lnTo>
                    <a:pt x="1624" y="8433"/>
                  </a:lnTo>
                  <a:lnTo>
                    <a:pt x="1083" y="8613"/>
                  </a:lnTo>
                  <a:lnTo>
                    <a:pt x="587" y="8703"/>
                  </a:lnTo>
                  <a:lnTo>
                    <a:pt x="0" y="8794"/>
                  </a:lnTo>
                  <a:lnTo>
                    <a:pt x="0" y="10823"/>
                  </a:lnTo>
                  <a:lnTo>
                    <a:pt x="0" y="10913"/>
                  </a:lnTo>
                  <a:lnTo>
                    <a:pt x="632" y="10868"/>
                  </a:lnTo>
                  <a:lnTo>
                    <a:pt x="1218" y="10733"/>
                  </a:lnTo>
                  <a:lnTo>
                    <a:pt x="1984" y="10507"/>
                  </a:lnTo>
                  <a:lnTo>
                    <a:pt x="2886" y="10146"/>
                  </a:lnTo>
                  <a:lnTo>
                    <a:pt x="3337" y="9921"/>
                  </a:lnTo>
                  <a:lnTo>
                    <a:pt x="3833" y="9650"/>
                  </a:lnTo>
                  <a:lnTo>
                    <a:pt x="4329" y="9335"/>
                  </a:lnTo>
                  <a:lnTo>
                    <a:pt x="4780" y="8974"/>
                  </a:lnTo>
                  <a:lnTo>
                    <a:pt x="5276" y="8568"/>
                  </a:lnTo>
                  <a:lnTo>
                    <a:pt x="5727" y="8117"/>
                  </a:lnTo>
                  <a:lnTo>
                    <a:pt x="6449" y="7261"/>
                  </a:lnTo>
                  <a:lnTo>
                    <a:pt x="7125" y="6494"/>
                  </a:lnTo>
                  <a:lnTo>
                    <a:pt x="8207" y="5051"/>
                  </a:lnTo>
                  <a:lnTo>
                    <a:pt x="8703" y="4330"/>
                  </a:lnTo>
                  <a:lnTo>
                    <a:pt x="9199" y="3743"/>
                  </a:lnTo>
                  <a:lnTo>
                    <a:pt x="9650" y="3247"/>
                  </a:lnTo>
                  <a:lnTo>
                    <a:pt x="10101" y="2841"/>
                  </a:lnTo>
                  <a:lnTo>
                    <a:pt x="10552" y="2526"/>
                  </a:lnTo>
                  <a:lnTo>
                    <a:pt x="10823" y="2391"/>
                  </a:lnTo>
                  <a:lnTo>
                    <a:pt x="11093" y="2300"/>
                  </a:lnTo>
                  <a:lnTo>
                    <a:pt x="11724" y="2165"/>
                  </a:lnTo>
                  <a:lnTo>
                    <a:pt x="12446" y="2120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1"/>
            <p:cNvSpPr/>
            <p:nvPr/>
          </p:nvSpPr>
          <p:spPr>
            <a:xfrm>
              <a:off x="4798075" y="1430325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0" y="0"/>
                  </a:moveTo>
                  <a:lnTo>
                    <a:pt x="0" y="2345"/>
                  </a:lnTo>
                  <a:lnTo>
                    <a:pt x="767" y="2390"/>
                  </a:lnTo>
                  <a:lnTo>
                    <a:pt x="1488" y="2526"/>
                  </a:lnTo>
                  <a:lnTo>
                    <a:pt x="2120" y="2751"/>
                  </a:lnTo>
                  <a:lnTo>
                    <a:pt x="2751" y="3067"/>
                  </a:lnTo>
                  <a:lnTo>
                    <a:pt x="3337" y="3472"/>
                  </a:lnTo>
                  <a:lnTo>
                    <a:pt x="3923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02" y="5907"/>
                  </a:lnTo>
                  <a:lnTo>
                    <a:pt x="6088" y="6449"/>
                  </a:lnTo>
                  <a:lnTo>
                    <a:pt x="6674" y="7080"/>
                  </a:lnTo>
                  <a:lnTo>
                    <a:pt x="6990" y="7486"/>
                  </a:lnTo>
                  <a:lnTo>
                    <a:pt x="7305" y="7891"/>
                  </a:lnTo>
                  <a:lnTo>
                    <a:pt x="7756" y="8433"/>
                  </a:lnTo>
                  <a:lnTo>
                    <a:pt x="8207" y="8929"/>
                  </a:lnTo>
                  <a:lnTo>
                    <a:pt x="8658" y="9334"/>
                  </a:lnTo>
                  <a:lnTo>
                    <a:pt x="9064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687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987" y="10913"/>
                  </a:lnTo>
                  <a:lnTo>
                    <a:pt x="13528" y="10777"/>
                  </a:lnTo>
                  <a:lnTo>
                    <a:pt x="14205" y="10597"/>
                  </a:lnTo>
                  <a:lnTo>
                    <a:pt x="14610" y="10417"/>
                  </a:lnTo>
                  <a:lnTo>
                    <a:pt x="15016" y="10236"/>
                  </a:lnTo>
                  <a:lnTo>
                    <a:pt x="15422" y="10011"/>
                  </a:lnTo>
                  <a:lnTo>
                    <a:pt x="15873" y="9695"/>
                  </a:lnTo>
                  <a:lnTo>
                    <a:pt x="16279" y="9334"/>
                  </a:lnTo>
                  <a:lnTo>
                    <a:pt x="16730" y="8929"/>
                  </a:lnTo>
                  <a:lnTo>
                    <a:pt x="17181" y="8433"/>
                  </a:lnTo>
                  <a:lnTo>
                    <a:pt x="17632" y="7891"/>
                  </a:lnTo>
                  <a:lnTo>
                    <a:pt x="17947" y="7486"/>
                  </a:lnTo>
                  <a:lnTo>
                    <a:pt x="18263" y="7080"/>
                  </a:lnTo>
                  <a:lnTo>
                    <a:pt x="18849" y="6449"/>
                  </a:lnTo>
                  <a:lnTo>
                    <a:pt x="19435" y="5907"/>
                  </a:lnTo>
                  <a:lnTo>
                    <a:pt x="19931" y="5276"/>
                  </a:lnTo>
                  <a:lnTo>
                    <a:pt x="20472" y="4600"/>
                  </a:lnTo>
                  <a:lnTo>
                    <a:pt x="21013" y="4014"/>
                  </a:lnTo>
                  <a:lnTo>
                    <a:pt x="21600" y="3472"/>
                  </a:lnTo>
                  <a:lnTo>
                    <a:pt x="22186" y="3067"/>
                  </a:lnTo>
                  <a:lnTo>
                    <a:pt x="22817" y="2751"/>
                  </a:lnTo>
                  <a:lnTo>
                    <a:pt x="23448" y="2526"/>
                  </a:lnTo>
                  <a:lnTo>
                    <a:pt x="24170" y="2390"/>
                  </a:lnTo>
                  <a:lnTo>
                    <a:pt x="24936" y="2345"/>
                  </a:lnTo>
                  <a:lnTo>
                    <a:pt x="24936" y="0"/>
                  </a:lnTo>
                  <a:lnTo>
                    <a:pt x="24350" y="0"/>
                  </a:lnTo>
                  <a:lnTo>
                    <a:pt x="23764" y="45"/>
                  </a:lnTo>
                  <a:lnTo>
                    <a:pt x="23268" y="136"/>
                  </a:lnTo>
                  <a:lnTo>
                    <a:pt x="22772" y="226"/>
                  </a:lnTo>
                  <a:lnTo>
                    <a:pt x="22276" y="316"/>
                  </a:lnTo>
                  <a:lnTo>
                    <a:pt x="21825" y="496"/>
                  </a:lnTo>
                  <a:lnTo>
                    <a:pt x="21419" y="677"/>
                  </a:lnTo>
                  <a:lnTo>
                    <a:pt x="21013" y="857"/>
                  </a:lnTo>
                  <a:lnTo>
                    <a:pt x="20608" y="1083"/>
                  </a:lnTo>
                  <a:lnTo>
                    <a:pt x="20247" y="1308"/>
                  </a:lnTo>
                  <a:lnTo>
                    <a:pt x="19886" y="1579"/>
                  </a:lnTo>
                  <a:lnTo>
                    <a:pt x="19525" y="1894"/>
                  </a:lnTo>
                  <a:lnTo>
                    <a:pt x="18894" y="2526"/>
                  </a:lnTo>
                  <a:lnTo>
                    <a:pt x="18308" y="3292"/>
                  </a:lnTo>
                  <a:lnTo>
                    <a:pt x="17271" y="4645"/>
                  </a:lnTo>
                  <a:lnTo>
                    <a:pt x="16685" y="5411"/>
                  </a:lnTo>
                  <a:lnTo>
                    <a:pt x="15963" y="6178"/>
                  </a:lnTo>
                  <a:lnTo>
                    <a:pt x="14881" y="7305"/>
                  </a:lnTo>
                  <a:lnTo>
                    <a:pt x="14475" y="7756"/>
                  </a:lnTo>
                  <a:lnTo>
                    <a:pt x="14069" y="8072"/>
                  </a:lnTo>
                  <a:lnTo>
                    <a:pt x="13663" y="8297"/>
                  </a:lnTo>
                  <a:lnTo>
                    <a:pt x="13303" y="8478"/>
                  </a:lnTo>
                  <a:lnTo>
                    <a:pt x="12897" y="8568"/>
                  </a:lnTo>
                  <a:lnTo>
                    <a:pt x="12446" y="8613"/>
                  </a:lnTo>
                  <a:lnTo>
                    <a:pt x="11995" y="8568"/>
                  </a:lnTo>
                  <a:lnTo>
                    <a:pt x="11589" y="8478"/>
                  </a:lnTo>
                  <a:lnTo>
                    <a:pt x="11183" y="8297"/>
                  </a:lnTo>
                  <a:lnTo>
                    <a:pt x="10823" y="8072"/>
                  </a:lnTo>
                  <a:lnTo>
                    <a:pt x="10462" y="7756"/>
                  </a:lnTo>
                  <a:lnTo>
                    <a:pt x="10011" y="7305"/>
                  </a:lnTo>
                  <a:lnTo>
                    <a:pt x="8974" y="6178"/>
                  </a:lnTo>
                  <a:lnTo>
                    <a:pt x="8252" y="5411"/>
                  </a:lnTo>
                  <a:lnTo>
                    <a:pt x="7666" y="4645"/>
                  </a:lnTo>
                  <a:lnTo>
                    <a:pt x="6629" y="3292"/>
                  </a:lnTo>
                  <a:lnTo>
                    <a:pt x="6043" y="2526"/>
                  </a:lnTo>
                  <a:lnTo>
                    <a:pt x="5411" y="1894"/>
                  </a:lnTo>
                  <a:lnTo>
                    <a:pt x="5051" y="1579"/>
                  </a:lnTo>
                  <a:lnTo>
                    <a:pt x="4690" y="1308"/>
                  </a:lnTo>
                  <a:lnTo>
                    <a:pt x="4329" y="1083"/>
                  </a:lnTo>
                  <a:lnTo>
                    <a:pt x="3923" y="857"/>
                  </a:lnTo>
                  <a:lnTo>
                    <a:pt x="3518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28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1"/>
            <p:cNvSpPr/>
            <p:nvPr/>
          </p:nvSpPr>
          <p:spPr>
            <a:xfrm>
              <a:off x="4798075" y="1483300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0" y="1"/>
                  </a:moveTo>
                  <a:lnTo>
                    <a:pt x="0" y="2120"/>
                  </a:lnTo>
                  <a:lnTo>
                    <a:pt x="767" y="2165"/>
                  </a:lnTo>
                  <a:lnTo>
                    <a:pt x="1353" y="2300"/>
                  </a:lnTo>
                  <a:lnTo>
                    <a:pt x="1669" y="2391"/>
                  </a:lnTo>
                  <a:lnTo>
                    <a:pt x="1894" y="2526"/>
                  </a:lnTo>
                  <a:lnTo>
                    <a:pt x="2390" y="2841"/>
                  </a:lnTo>
                  <a:lnTo>
                    <a:pt x="2841" y="3247"/>
                  </a:lnTo>
                  <a:lnTo>
                    <a:pt x="3292" y="3743"/>
                  </a:lnTo>
                  <a:lnTo>
                    <a:pt x="3788" y="4330"/>
                  </a:lnTo>
                  <a:lnTo>
                    <a:pt x="4284" y="5051"/>
                  </a:lnTo>
                  <a:lnTo>
                    <a:pt x="5366" y="6494"/>
                  </a:lnTo>
                  <a:lnTo>
                    <a:pt x="5998" y="7261"/>
                  </a:lnTo>
                  <a:lnTo>
                    <a:pt x="6719" y="8117"/>
                  </a:lnTo>
                  <a:lnTo>
                    <a:pt x="7170" y="8523"/>
                  </a:lnTo>
                  <a:lnTo>
                    <a:pt x="7621" y="8929"/>
                  </a:lnTo>
                  <a:lnTo>
                    <a:pt x="8072" y="9290"/>
                  </a:lnTo>
                  <a:lnTo>
                    <a:pt x="8523" y="9605"/>
                  </a:lnTo>
                  <a:lnTo>
                    <a:pt x="9019" y="9876"/>
                  </a:lnTo>
                  <a:lnTo>
                    <a:pt x="9470" y="10101"/>
                  </a:lnTo>
                  <a:lnTo>
                    <a:pt x="10327" y="10417"/>
                  </a:lnTo>
                  <a:lnTo>
                    <a:pt x="10868" y="10597"/>
                  </a:lnTo>
                  <a:lnTo>
                    <a:pt x="11409" y="10733"/>
                  </a:lnTo>
                  <a:lnTo>
                    <a:pt x="11950" y="10778"/>
                  </a:lnTo>
                  <a:lnTo>
                    <a:pt x="12491" y="10823"/>
                  </a:lnTo>
                  <a:lnTo>
                    <a:pt x="13077" y="10778"/>
                  </a:lnTo>
                  <a:lnTo>
                    <a:pt x="13618" y="10733"/>
                  </a:lnTo>
                  <a:lnTo>
                    <a:pt x="14159" y="10597"/>
                  </a:lnTo>
                  <a:lnTo>
                    <a:pt x="14701" y="10417"/>
                  </a:lnTo>
                  <a:lnTo>
                    <a:pt x="15557" y="10056"/>
                  </a:lnTo>
                  <a:lnTo>
                    <a:pt x="15963" y="9831"/>
                  </a:lnTo>
                  <a:lnTo>
                    <a:pt x="16414" y="9605"/>
                  </a:lnTo>
                  <a:lnTo>
                    <a:pt x="16865" y="9290"/>
                  </a:lnTo>
                  <a:lnTo>
                    <a:pt x="17316" y="8929"/>
                  </a:lnTo>
                  <a:lnTo>
                    <a:pt x="17767" y="8523"/>
                  </a:lnTo>
                  <a:lnTo>
                    <a:pt x="18218" y="8117"/>
                  </a:lnTo>
                  <a:lnTo>
                    <a:pt x="18939" y="7261"/>
                  </a:lnTo>
                  <a:lnTo>
                    <a:pt x="19570" y="6494"/>
                  </a:lnTo>
                  <a:lnTo>
                    <a:pt x="20653" y="5051"/>
                  </a:lnTo>
                  <a:lnTo>
                    <a:pt x="21149" y="4330"/>
                  </a:lnTo>
                  <a:lnTo>
                    <a:pt x="21645" y="3743"/>
                  </a:lnTo>
                  <a:lnTo>
                    <a:pt x="22096" y="3247"/>
                  </a:lnTo>
                  <a:lnTo>
                    <a:pt x="22547" y="2841"/>
                  </a:lnTo>
                  <a:lnTo>
                    <a:pt x="23043" y="2526"/>
                  </a:lnTo>
                  <a:lnTo>
                    <a:pt x="23268" y="2391"/>
                  </a:lnTo>
                  <a:lnTo>
                    <a:pt x="23584" y="2300"/>
                  </a:lnTo>
                  <a:lnTo>
                    <a:pt x="24170" y="2165"/>
                  </a:lnTo>
                  <a:lnTo>
                    <a:pt x="24936" y="2120"/>
                  </a:lnTo>
                  <a:lnTo>
                    <a:pt x="24936" y="1"/>
                  </a:lnTo>
                  <a:lnTo>
                    <a:pt x="24350" y="46"/>
                  </a:lnTo>
                  <a:lnTo>
                    <a:pt x="23809" y="91"/>
                  </a:lnTo>
                  <a:lnTo>
                    <a:pt x="23313" y="181"/>
                  </a:lnTo>
                  <a:lnTo>
                    <a:pt x="22862" y="316"/>
                  </a:lnTo>
                  <a:lnTo>
                    <a:pt x="22456" y="452"/>
                  </a:lnTo>
                  <a:lnTo>
                    <a:pt x="22051" y="677"/>
                  </a:lnTo>
                  <a:lnTo>
                    <a:pt x="21690" y="857"/>
                  </a:lnTo>
                  <a:lnTo>
                    <a:pt x="21329" y="1128"/>
                  </a:lnTo>
                  <a:lnTo>
                    <a:pt x="21013" y="1399"/>
                  </a:lnTo>
                  <a:lnTo>
                    <a:pt x="20698" y="1669"/>
                  </a:lnTo>
                  <a:lnTo>
                    <a:pt x="20112" y="2300"/>
                  </a:lnTo>
                  <a:lnTo>
                    <a:pt x="19525" y="3022"/>
                  </a:lnTo>
                  <a:lnTo>
                    <a:pt x="18939" y="3788"/>
                  </a:lnTo>
                  <a:lnTo>
                    <a:pt x="17947" y="5141"/>
                  </a:lnTo>
                  <a:lnTo>
                    <a:pt x="17316" y="5908"/>
                  </a:lnTo>
                  <a:lnTo>
                    <a:pt x="16639" y="6674"/>
                  </a:lnTo>
                  <a:lnTo>
                    <a:pt x="16594" y="6719"/>
                  </a:lnTo>
                  <a:lnTo>
                    <a:pt x="16143" y="7170"/>
                  </a:lnTo>
                  <a:lnTo>
                    <a:pt x="15693" y="7531"/>
                  </a:lnTo>
                  <a:lnTo>
                    <a:pt x="15197" y="7802"/>
                  </a:lnTo>
                  <a:lnTo>
                    <a:pt x="14701" y="8072"/>
                  </a:lnTo>
                  <a:lnTo>
                    <a:pt x="14159" y="8253"/>
                  </a:lnTo>
                  <a:lnTo>
                    <a:pt x="13573" y="8388"/>
                  </a:lnTo>
                  <a:lnTo>
                    <a:pt x="13032" y="8478"/>
                  </a:lnTo>
                  <a:lnTo>
                    <a:pt x="12446" y="8523"/>
                  </a:lnTo>
                  <a:lnTo>
                    <a:pt x="11905" y="8478"/>
                  </a:lnTo>
                  <a:lnTo>
                    <a:pt x="11364" y="8388"/>
                  </a:lnTo>
                  <a:lnTo>
                    <a:pt x="10777" y="8253"/>
                  </a:lnTo>
                  <a:lnTo>
                    <a:pt x="10236" y="8072"/>
                  </a:lnTo>
                  <a:lnTo>
                    <a:pt x="9740" y="7802"/>
                  </a:lnTo>
                  <a:lnTo>
                    <a:pt x="9244" y="7531"/>
                  </a:lnTo>
                  <a:lnTo>
                    <a:pt x="8793" y="7170"/>
                  </a:lnTo>
                  <a:lnTo>
                    <a:pt x="8343" y="6719"/>
                  </a:lnTo>
                  <a:lnTo>
                    <a:pt x="8297" y="6674"/>
                  </a:lnTo>
                  <a:lnTo>
                    <a:pt x="7621" y="5908"/>
                  </a:lnTo>
                  <a:lnTo>
                    <a:pt x="6990" y="5141"/>
                  </a:lnTo>
                  <a:lnTo>
                    <a:pt x="5998" y="3788"/>
                  </a:lnTo>
                  <a:lnTo>
                    <a:pt x="5411" y="3022"/>
                  </a:lnTo>
                  <a:lnTo>
                    <a:pt x="4825" y="2300"/>
                  </a:lnTo>
                  <a:lnTo>
                    <a:pt x="4239" y="1669"/>
                  </a:lnTo>
                  <a:lnTo>
                    <a:pt x="3923" y="1399"/>
                  </a:lnTo>
                  <a:lnTo>
                    <a:pt x="3608" y="1128"/>
                  </a:lnTo>
                  <a:lnTo>
                    <a:pt x="3247" y="857"/>
                  </a:lnTo>
                  <a:lnTo>
                    <a:pt x="2886" y="677"/>
                  </a:lnTo>
                  <a:lnTo>
                    <a:pt x="2480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1"/>
            <p:cNvSpPr/>
            <p:nvPr/>
          </p:nvSpPr>
          <p:spPr>
            <a:xfrm>
              <a:off x="5109200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0"/>
                  </a:moveTo>
                  <a:lnTo>
                    <a:pt x="1" y="2345"/>
                  </a:lnTo>
                  <a:lnTo>
                    <a:pt x="767" y="2390"/>
                  </a:lnTo>
                  <a:lnTo>
                    <a:pt x="1489" y="2526"/>
                  </a:lnTo>
                  <a:lnTo>
                    <a:pt x="2165" y="2751"/>
                  </a:lnTo>
                  <a:lnTo>
                    <a:pt x="2752" y="3067"/>
                  </a:lnTo>
                  <a:lnTo>
                    <a:pt x="3338" y="3472"/>
                  </a:lnTo>
                  <a:lnTo>
                    <a:pt x="3924" y="4014"/>
                  </a:lnTo>
                  <a:lnTo>
                    <a:pt x="4465" y="4600"/>
                  </a:lnTo>
                  <a:lnTo>
                    <a:pt x="5006" y="5276"/>
                  </a:lnTo>
                  <a:lnTo>
                    <a:pt x="5547" y="5907"/>
                  </a:lnTo>
                  <a:lnTo>
                    <a:pt x="6088" y="6449"/>
                  </a:lnTo>
                  <a:lnTo>
                    <a:pt x="6675" y="7080"/>
                  </a:lnTo>
                  <a:lnTo>
                    <a:pt x="6990" y="7486"/>
                  </a:lnTo>
                  <a:lnTo>
                    <a:pt x="7351" y="7891"/>
                  </a:lnTo>
                  <a:lnTo>
                    <a:pt x="7757" y="8433"/>
                  </a:lnTo>
                  <a:lnTo>
                    <a:pt x="8208" y="8929"/>
                  </a:lnTo>
                  <a:lnTo>
                    <a:pt x="8659" y="9334"/>
                  </a:lnTo>
                  <a:lnTo>
                    <a:pt x="9110" y="9695"/>
                  </a:lnTo>
                  <a:lnTo>
                    <a:pt x="9515" y="10011"/>
                  </a:lnTo>
                  <a:lnTo>
                    <a:pt x="9921" y="10236"/>
                  </a:lnTo>
                  <a:lnTo>
                    <a:pt x="10327" y="10417"/>
                  </a:lnTo>
                  <a:lnTo>
                    <a:pt x="10733" y="10597"/>
                  </a:lnTo>
                  <a:lnTo>
                    <a:pt x="11409" y="10777"/>
                  </a:lnTo>
                  <a:lnTo>
                    <a:pt x="11950" y="10913"/>
                  </a:lnTo>
                  <a:lnTo>
                    <a:pt x="12491" y="10913"/>
                  </a:lnTo>
                  <a:lnTo>
                    <a:pt x="12491" y="10777"/>
                  </a:lnTo>
                  <a:lnTo>
                    <a:pt x="12491" y="8793"/>
                  </a:lnTo>
                  <a:lnTo>
                    <a:pt x="12266" y="8748"/>
                  </a:lnTo>
                  <a:lnTo>
                    <a:pt x="11995" y="8613"/>
                  </a:lnTo>
                  <a:lnTo>
                    <a:pt x="11635" y="8433"/>
                  </a:lnTo>
                  <a:lnTo>
                    <a:pt x="11184" y="8162"/>
                  </a:lnTo>
                  <a:lnTo>
                    <a:pt x="10688" y="7801"/>
                  </a:lnTo>
                  <a:lnTo>
                    <a:pt x="10147" y="7350"/>
                  </a:lnTo>
                  <a:lnTo>
                    <a:pt x="9560" y="6809"/>
                  </a:lnTo>
                  <a:lnTo>
                    <a:pt x="8974" y="6178"/>
                  </a:lnTo>
                  <a:lnTo>
                    <a:pt x="8298" y="5411"/>
                  </a:lnTo>
                  <a:lnTo>
                    <a:pt x="7667" y="4645"/>
                  </a:lnTo>
                  <a:lnTo>
                    <a:pt x="6675" y="3292"/>
                  </a:lnTo>
                  <a:lnTo>
                    <a:pt x="6043" y="2526"/>
                  </a:lnTo>
                  <a:lnTo>
                    <a:pt x="5412" y="1894"/>
                  </a:lnTo>
                  <a:lnTo>
                    <a:pt x="5051" y="1579"/>
                  </a:lnTo>
                  <a:lnTo>
                    <a:pt x="4736" y="1308"/>
                  </a:lnTo>
                  <a:lnTo>
                    <a:pt x="4330" y="1083"/>
                  </a:lnTo>
                  <a:lnTo>
                    <a:pt x="3969" y="857"/>
                  </a:lnTo>
                  <a:lnTo>
                    <a:pt x="3563" y="677"/>
                  </a:lnTo>
                  <a:lnTo>
                    <a:pt x="3112" y="496"/>
                  </a:lnTo>
                  <a:lnTo>
                    <a:pt x="2661" y="316"/>
                  </a:lnTo>
                  <a:lnTo>
                    <a:pt x="2165" y="226"/>
                  </a:lnTo>
                  <a:lnTo>
                    <a:pt x="1669" y="136"/>
                  </a:lnTo>
                  <a:lnTo>
                    <a:pt x="1173" y="45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1"/>
            <p:cNvSpPr/>
            <p:nvPr/>
          </p:nvSpPr>
          <p:spPr>
            <a:xfrm>
              <a:off x="5109200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" y="1"/>
                  </a:moveTo>
                  <a:lnTo>
                    <a:pt x="1" y="2120"/>
                  </a:lnTo>
                  <a:lnTo>
                    <a:pt x="767" y="2165"/>
                  </a:lnTo>
                  <a:lnTo>
                    <a:pt x="1399" y="2300"/>
                  </a:lnTo>
                  <a:lnTo>
                    <a:pt x="1669" y="2391"/>
                  </a:lnTo>
                  <a:lnTo>
                    <a:pt x="1940" y="2526"/>
                  </a:lnTo>
                  <a:lnTo>
                    <a:pt x="2391" y="2841"/>
                  </a:lnTo>
                  <a:lnTo>
                    <a:pt x="2842" y="3247"/>
                  </a:lnTo>
                  <a:lnTo>
                    <a:pt x="3293" y="3743"/>
                  </a:lnTo>
                  <a:lnTo>
                    <a:pt x="3789" y="4330"/>
                  </a:lnTo>
                  <a:lnTo>
                    <a:pt x="4285" y="5051"/>
                  </a:lnTo>
                  <a:lnTo>
                    <a:pt x="5367" y="6494"/>
                  </a:lnTo>
                  <a:lnTo>
                    <a:pt x="5998" y="7261"/>
                  </a:lnTo>
                  <a:lnTo>
                    <a:pt x="6765" y="8117"/>
                  </a:lnTo>
                  <a:lnTo>
                    <a:pt x="7216" y="8568"/>
                  </a:lnTo>
                  <a:lnTo>
                    <a:pt x="7712" y="8974"/>
                  </a:lnTo>
                  <a:lnTo>
                    <a:pt x="8163" y="9335"/>
                  </a:lnTo>
                  <a:lnTo>
                    <a:pt x="8659" y="9650"/>
                  </a:lnTo>
                  <a:lnTo>
                    <a:pt x="9155" y="9921"/>
                  </a:lnTo>
                  <a:lnTo>
                    <a:pt x="9606" y="10146"/>
                  </a:lnTo>
                  <a:lnTo>
                    <a:pt x="10462" y="10507"/>
                  </a:lnTo>
                  <a:lnTo>
                    <a:pt x="11274" y="10733"/>
                  </a:lnTo>
                  <a:lnTo>
                    <a:pt x="11860" y="10868"/>
                  </a:lnTo>
                  <a:lnTo>
                    <a:pt x="12491" y="10913"/>
                  </a:lnTo>
                  <a:lnTo>
                    <a:pt x="12491" y="10823"/>
                  </a:lnTo>
                  <a:lnTo>
                    <a:pt x="12491" y="8794"/>
                  </a:lnTo>
                  <a:lnTo>
                    <a:pt x="11905" y="8703"/>
                  </a:lnTo>
                  <a:lnTo>
                    <a:pt x="11409" y="8613"/>
                  </a:lnTo>
                  <a:lnTo>
                    <a:pt x="10868" y="8433"/>
                  </a:lnTo>
                  <a:lnTo>
                    <a:pt x="10237" y="8162"/>
                  </a:lnTo>
                  <a:lnTo>
                    <a:pt x="9606" y="7757"/>
                  </a:lnTo>
                  <a:lnTo>
                    <a:pt x="8929" y="7306"/>
                  </a:lnTo>
                  <a:lnTo>
                    <a:pt x="8614" y="6990"/>
                  </a:lnTo>
                  <a:lnTo>
                    <a:pt x="8298" y="6674"/>
                  </a:lnTo>
                  <a:lnTo>
                    <a:pt x="7622" y="5908"/>
                  </a:lnTo>
                  <a:lnTo>
                    <a:pt x="7035" y="5141"/>
                  </a:lnTo>
                  <a:lnTo>
                    <a:pt x="5998" y="3788"/>
                  </a:lnTo>
                  <a:lnTo>
                    <a:pt x="5412" y="3022"/>
                  </a:lnTo>
                  <a:lnTo>
                    <a:pt x="4871" y="2300"/>
                  </a:lnTo>
                  <a:lnTo>
                    <a:pt x="4240" y="1669"/>
                  </a:lnTo>
                  <a:lnTo>
                    <a:pt x="3969" y="1399"/>
                  </a:lnTo>
                  <a:lnTo>
                    <a:pt x="3608" y="1128"/>
                  </a:lnTo>
                  <a:lnTo>
                    <a:pt x="3293" y="857"/>
                  </a:lnTo>
                  <a:lnTo>
                    <a:pt x="2887" y="677"/>
                  </a:lnTo>
                  <a:lnTo>
                    <a:pt x="2526" y="452"/>
                  </a:lnTo>
                  <a:lnTo>
                    <a:pt x="2075" y="316"/>
                  </a:lnTo>
                  <a:lnTo>
                    <a:pt x="1624" y="181"/>
                  </a:lnTo>
                  <a:lnTo>
                    <a:pt x="1128" y="91"/>
                  </a:lnTo>
                  <a:lnTo>
                    <a:pt x="587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1"/>
            <p:cNvSpPr/>
            <p:nvPr/>
          </p:nvSpPr>
          <p:spPr>
            <a:xfrm>
              <a:off x="5421475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51" y="2300"/>
                  </a:lnTo>
                  <a:lnTo>
                    <a:pt x="812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780" y="6268"/>
                  </a:lnTo>
                  <a:lnTo>
                    <a:pt x="5817" y="7621"/>
                  </a:lnTo>
                  <a:lnTo>
                    <a:pt x="6404" y="8343"/>
                  </a:lnTo>
                  <a:lnTo>
                    <a:pt x="7035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17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35" y="10417"/>
                  </a:lnTo>
                  <a:lnTo>
                    <a:pt x="9786" y="10552"/>
                  </a:lnTo>
                  <a:lnTo>
                    <a:pt x="10282" y="10688"/>
                  </a:lnTo>
                  <a:lnTo>
                    <a:pt x="10778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0958" y="8388"/>
                  </a:lnTo>
                  <a:lnTo>
                    <a:pt x="10327" y="8162"/>
                  </a:lnTo>
                  <a:lnTo>
                    <a:pt x="9695" y="7847"/>
                  </a:lnTo>
                  <a:lnTo>
                    <a:pt x="9109" y="7441"/>
                  </a:lnTo>
                  <a:lnTo>
                    <a:pt x="8568" y="6900"/>
                  </a:lnTo>
                  <a:lnTo>
                    <a:pt x="7982" y="6314"/>
                  </a:lnTo>
                  <a:lnTo>
                    <a:pt x="7441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772" y="3834"/>
                  </a:lnTo>
                  <a:lnTo>
                    <a:pt x="5457" y="3428"/>
                  </a:lnTo>
                  <a:lnTo>
                    <a:pt x="5141" y="3022"/>
                  </a:lnTo>
                  <a:lnTo>
                    <a:pt x="4690" y="2436"/>
                  </a:lnTo>
                  <a:lnTo>
                    <a:pt x="4239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31" y="903"/>
                  </a:lnTo>
                  <a:lnTo>
                    <a:pt x="2526" y="677"/>
                  </a:lnTo>
                  <a:lnTo>
                    <a:pt x="2120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1"/>
            <p:cNvSpPr/>
            <p:nvPr/>
          </p:nvSpPr>
          <p:spPr>
            <a:xfrm>
              <a:off x="5421475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579" y="2480"/>
                  </a:lnTo>
                  <a:lnTo>
                    <a:pt x="2210" y="2751"/>
                  </a:lnTo>
                  <a:lnTo>
                    <a:pt x="2841" y="3112"/>
                  </a:lnTo>
                  <a:lnTo>
                    <a:pt x="3518" y="3608"/>
                  </a:lnTo>
                  <a:lnTo>
                    <a:pt x="3833" y="3923"/>
                  </a:lnTo>
                  <a:lnTo>
                    <a:pt x="4149" y="4239"/>
                  </a:lnTo>
                  <a:lnTo>
                    <a:pt x="4825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35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39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372" y="10597"/>
                  </a:lnTo>
                  <a:lnTo>
                    <a:pt x="10823" y="10732"/>
                  </a:lnTo>
                  <a:lnTo>
                    <a:pt x="11319" y="10822"/>
                  </a:lnTo>
                  <a:lnTo>
                    <a:pt x="11860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056" y="8072"/>
                  </a:lnTo>
                  <a:lnTo>
                    <a:pt x="9605" y="7666"/>
                  </a:lnTo>
                  <a:lnTo>
                    <a:pt x="9154" y="7170"/>
                  </a:lnTo>
                  <a:lnTo>
                    <a:pt x="8703" y="6539"/>
                  </a:lnTo>
                  <a:lnTo>
                    <a:pt x="8162" y="5862"/>
                  </a:lnTo>
                  <a:lnTo>
                    <a:pt x="7080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31" y="2345"/>
                  </a:lnTo>
                  <a:lnTo>
                    <a:pt x="4780" y="1939"/>
                  </a:lnTo>
                  <a:lnTo>
                    <a:pt x="4284" y="1533"/>
                  </a:lnTo>
                  <a:lnTo>
                    <a:pt x="3788" y="1218"/>
                  </a:lnTo>
                  <a:lnTo>
                    <a:pt x="3337" y="947"/>
                  </a:lnTo>
                  <a:lnTo>
                    <a:pt x="2841" y="722"/>
                  </a:lnTo>
                  <a:lnTo>
                    <a:pt x="1985" y="406"/>
                  </a:lnTo>
                  <a:lnTo>
                    <a:pt x="1218" y="181"/>
                  </a:lnTo>
                  <a:lnTo>
                    <a:pt x="587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1"/>
            <p:cNvSpPr/>
            <p:nvPr/>
          </p:nvSpPr>
          <p:spPr>
            <a:xfrm>
              <a:off x="5421475" y="1483300"/>
              <a:ext cx="622300" cy="272825"/>
            </a:xfrm>
            <a:custGeom>
              <a:avLst/>
              <a:gdLst/>
              <a:ahLst/>
              <a:cxnLst/>
              <a:rect l="l" t="t" r="r" b="b"/>
              <a:pathLst>
                <a:path w="24892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282" y="497"/>
                  </a:lnTo>
                  <a:lnTo>
                    <a:pt x="9921" y="677"/>
                  </a:lnTo>
                  <a:lnTo>
                    <a:pt x="9470" y="903"/>
                  </a:lnTo>
                  <a:lnTo>
                    <a:pt x="9064" y="1218"/>
                  </a:lnTo>
                  <a:lnTo>
                    <a:pt x="8613" y="1579"/>
                  </a:lnTo>
                  <a:lnTo>
                    <a:pt x="8162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45" y="3428"/>
                  </a:lnTo>
                  <a:lnTo>
                    <a:pt x="6629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20" y="6314"/>
                  </a:lnTo>
                  <a:lnTo>
                    <a:pt x="3878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43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366" y="9019"/>
                  </a:lnTo>
                  <a:lnTo>
                    <a:pt x="5998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44" y="2436"/>
                  </a:lnTo>
                  <a:lnTo>
                    <a:pt x="11950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258" y="2436"/>
                  </a:lnTo>
                  <a:lnTo>
                    <a:pt x="13663" y="2571"/>
                  </a:lnTo>
                  <a:lnTo>
                    <a:pt x="14024" y="2841"/>
                  </a:lnTo>
                  <a:lnTo>
                    <a:pt x="14430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40" y="5502"/>
                  </a:lnTo>
                  <a:lnTo>
                    <a:pt x="17226" y="6268"/>
                  </a:lnTo>
                  <a:lnTo>
                    <a:pt x="18263" y="7621"/>
                  </a:lnTo>
                  <a:lnTo>
                    <a:pt x="18849" y="8343"/>
                  </a:lnTo>
                  <a:lnTo>
                    <a:pt x="19525" y="9019"/>
                  </a:lnTo>
                  <a:lnTo>
                    <a:pt x="19841" y="9290"/>
                  </a:lnTo>
                  <a:lnTo>
                    <a:pt x="20202" y="9560"/>
                  </a:lnTo>
                  <a:lnTo>
                    <a:pt x="20563" y="9831"/>
                  </a:lnTo>
                  <a:lnTo>
                    <a:pt x="20968" y="10056"/>
                  </a:lnTo>
                  <a:lnTo>
                    <a:pt x="21374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27" y="10688"/>
                  </a:lnTo>
                  <a:lnTo>
                    <a:pt x="23223" y="10778"/>
                  </a:lnTo>
                  <a:lnTo>
                    <a:pt x="23764" y="10868"/>
                  </a:lnTo>
                  <a:lnTo>
                    <a:pt x="24305" y="10913"/>
                  </a:lnTo>
                  <a:lnTo>
                    <a:pt x="24891" y="10913"/>
                  </a:lnTo>
                  <a:lnTo>
                    <a:pt x="24891" y="8568"/>
                  </a:lnTo>
                  <a:lnTo>
                    <a:pt x="24125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41" y="7847"/>
                  </a:lnTo>
                  <a:lnTo>
                    <a:pt x="21555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886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18" y="3834"/>
                  </a:lnTo>
                  <a:lnTo>
                    <a:pt x="17902" y="3428"/>
                  </a:lnTo>
                  <a:lnTo>
                    <a:pt x="17586" y="3022"/>
                  </a:lnTo>
                  <a:lnTo>
                    <a:pt x="17136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28" y="1218"/>
                  </a:lnTo>
                  <a:lnTo>
                    <a:pt x="15422" y="903"/>
                  </a:lnTo>
                  <a:lnTo>
                    <a:pt x="14971" y="677"/>
                  </a:lnTo>
                  <a:lnTo>
                    <a:pt x="14565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1"/>
            <p:cNvSpPr/>
            <p:nvPr/>
          </p:nvSpPr>
          <p:spPr>
            <a:xfrm>
              <a:off x="5421475" y="1432575"/>
              <a:ext cx="622300" cy="270575"/>
            </a:xfrm>
            <a:custGeom>
              <a:avLst/>
              <a:gdLst/>
              <a:ahLst/>
              <a:cxnLst/>
              <a:rect l="l" t="t" r="r" b="b"/>
              <a:pathLst>
                <a:path w="24892" h="10823" extrusionOk="0">
                  <a:moveTo>
                    <a:pt x="12491" y="1"/>
                  </a:moveTo>
                  <a:lnTo>
                    <a:pt x="11905" y="46"/>
                  </a:lnTo>
                  <a:lnTo>
                    <a:pt x="11364" y="91"/>
                  </a:lnTo>
                  <a:lnTo>
                    <a:pt x="10823" y="226"/>
                  </a:lnTo>
                  <a:lnTo>
                    <a:pt x="10282" y="361"/>
                  </a:lnTo>
                  <a:lnTo>
                    <a:pt x="9425" y="722"/>
                  </a:lnTo>
                  <a:lnTo>
                    <a:pt x="8974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42" y="10778"/>
                  </a:lnTo>
                  <a:lnTo>
                    <a:pt x="1083" y="10732"/>
                  </a:lnTo>
                  <a:lnTo>
                    <a:pt x="1579" y="10642"/>
                  </a:lnTo>
                  <a:lnTo>
                    <a:pt x="2030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4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366" y="7801"/>
                  </a:lnTo>
                  <a:lnTo>
                    <a:pt x="5953" y="7035"/>
                  </a:lnTo>
                  <a:lnTo>
                    <a:pt x="6990" y="5637"/>
                  </a:lnTo>
                  <a:lnTo>
                    <a:pt x="7576" y="4916"/>
                  </a:lnTo>
                  <a:lnTo>
                    <a:pt x="8252" y="4149"/>
                  </a:lnTo>
                  <a:lnTo>
                    <a:pt x="8297" y="4104"/>
                  </a:lnTo>
                  <a:lnTo>
                    <a:pt x="8748" y="3653"/>
                  </a:lnTo>
                  <a:lnTo>
                    <a:pt x="9199" y="3292"/>
                  </a:lnTo>
                  <a:lnTo>
                    <a:pt x="9695" y="2977"/>
                  </a:lnTo>
                  <a:lnTo>
                    <a:pt x="10236" y="2751"/>
                  </a:lnTo>
                  <a:lnTo>
                    <a:pt x="10778" y="2571"/>
                  </a:lnTo>
                  <a:lnTo>
                    <a:pt x="11319" y="2436"/>
                  </a:lnTo>
                  <a:lnTo>
                    <a:pt x="11860" y="2345"/>
                  </a:lnTo>
                  <a:lnTo>
                    <a:pt x="12446" y="2300"/>
                  </a:lnTo>
                  <a:lnTo>
                    <a:pt x="12987" y="2345"/>
                  </a:lnTo>
                  <a:lnTo>
                    <a:pt x="13573" y="2436"/>
                  </a:lnTo>
                  <a:lnTo>
                    <a:pt x="14114" y="2571"/>
                  </a:lnTo>
                  <a:lnTo>
                    <a:pt x="14655" y="2751"/>
                  </a:lnTo>
                  <a:lnTo>
                    <a:pt x="15151" y="2977"/>
                  </a:lnTo>
                  <a:lnTo>
                    <a:pt x="15648" y="3292"/>
                  </a:lnTo>
                  <a:lnTo>
                    <a:pt x="16144" y="3653"/>
                  </a:lnTo>
                  <a:lnTo>
                    <a:pt x="16549" y="4104"/>
                  </a:lnTo>
                  <a:lnTo>
                    <a:pt x="16640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480" y="7801"/>
                  </a:lnTo>
                  <a:lnTo>
                    <a:pt x="20067" y="8478"/>
                  </a:lnTo>
                  <a:lnTo>
                    <a:pt x="20653" y="9154"/>
                  </a:lnTo>
                  <a:lnTo>
                    <a:pt x="20968" y="9425"/>
                  </a:lnTo>
                  <a:lnTo>
                    <a:pt x="21284" y="9695"/>
                  </a:lnTo>
                  <a:lnTo>
                    <a:pt x="21645" y="9921"/>
                  </a:lnTo>
                  <a:lnTo>
                    <a:pt x="22006" y="10146"/>
                  </a:lnTo>
                  <a:lnTo>
                    <a:pt x="22411" y="10327"/>
                  </a:lnTo>
                  <a:lnTo>
                    <a:pt x="22817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05" y="10778"/>
                  </a:lnTo>
                  <a:lnTo>
                    <a:pt x="24891" y="10823"/>
                  </a:lnTo>
                  <a:lnTo>
                    <a:pt x="24891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02" y="7982"/>
                  </a:lnTo>
                  <a:lnTo>
                    <a:pt x="22051" y="7576"/>
                  </a:lnTo>
                  <a:lnTo>
                    <a:pt x="21600" y="7080"/>
                  </a:lnTo>
                  <a:lnTo>
                    <a:pt x="21149" y="6449"/>
                  </a:lnTo>
                  <a:lnTo>
                    <a:pt x="20608" y="5772"/>
                  </a:lnTo>
                  <a:lnTo>
                    <a:pt x="19525" y="4329"/>
                  </a:lnTo>
                  <a:lnTo>
                    <a:pt x="18894" y="3563"/>
                  </a:lnTo>
                  <a:lnTo>
                    <a:pt x="18173" y="2706"/>
                  </a:lnTo>
                  <a:lnTo>
                    <a:pt x="17722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573" y="91"/>
                  </a:lnTo>
                  <a:lnTo>
                    <a:pt x="13032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1"/>
            <p:cNvSpPr/>
            <p:nvPr/>
          </p:nvSpPr>
          <p:spPr>
            <a:xfrm>
              <a:off x="5732600" y="1483300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8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5" y="1218"/>
                  </a:lnTo>
                  <a:lnTo>
                    <a:pt x="8614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06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43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879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20" y="8162"/>
                  </a:lnTo>
                  <a:lnTo>
                    <a:pt x="1489" y="8388"/>
                  </a:lnTo>
                  <a:lnTo>
                    <a:pt x="768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16" y="10552"/>
                  </a:lnTo>
                  <a:lnTo>
                    <a:pt x="3067" y="10417"/>
                  </a:lnTo>
                  <a:lnTo>
                    <a:pt x="3518" y="10237"/>
                  </a:lnTo>
                  <a:lnTo>
                    <a:pt x="3924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367" y="9019"/>
                  </a:lnTo>
                  <a:lnTo>
                    <a:pt x="6043" y="8343"/>
                  </a:lnTo>
                  <a:lnTo>
                    <a:pt x="6630" y="7621"/>
                  </a:lnTo>
                  <a:lnTo>
                    <a:pt x="7667" y="6268"/>
                  </a:lnTo>
                  <a:lnTo>
                    <a:pt x="8253" y="5502"/>
                  </a:lnTo>
                  <a:lnTo>
                    <a:pt x="8929" y="4735"/>
                  </a:lnTo>
                  <a:lnTo>
                    <a:pt x="9561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590" y="2481"/>
                  </a:lnTo>
                  <a:lnTo>
                    <a:pt x="11996" y="2300"/>
                  </a:lnTo>
                  <a:lnTo>
                    <a:pt x="12266" y="2165"/>
                  </a:lnTo>
                  <a:lnTo>
                    <a:pt x="12446" y="2120"/>
                  </a:lnTo>
                  <a:lnTo>
                    <a:pt x="12446" y="136"/>
                  </a:lnTo>
                  <a:lnTo>
                    <a:pt x="1244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1"/>
            <p:cNvSpPr/>
            <p:nvPr/>
          </p:nvSpPr>
          <p:spPr>
            <a:xfrm>
              <a:off x="5732600" y="1430325"/>
              <a:ext cx="311175" cy="272825"/>
            </a:xfrm>
            <a:custGeom>
              <a:avLst/>
              <a:gdLst/>
              <a:ahLst/>
              <a:cxnLst/>
              <a:rect l="l" t="t" r="r" b="b"/>
              <a:pathLst>
                <a:path w="12447" h="10913" extrusionOk="0">
                  <a:moveTo>
                    <a:pt x="12446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561" y="722"/>
                  </a:lnTo>
                  <a:lnTo>
                    <a:pt x="9110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667" y="1939"/>
                  </a:lnTo>
                  <a:lnTo>
                    <a:pt x="7171" y="2345"/>
                  </a:lnTo>
                  <a:lnTo>
                    <a:pt x="6720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44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24" y="8523"/>
                  </a:lnTo>
                  <a:lnTo>
                    <a:pt x="1354" y="8613"/>
                  </a:lnTo>
                  <a:lnTo>
                    <a:pt x="722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579" y="10732"/>
                  </a:lnTo>
                  <a:lnTo>
                    <a:pt x="2075" y="10597"/>
                  </a:lnTo>
                  <a:lnTo>
                    <a:pt x="2481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26" y="8568"/>
                  </a:lnTo>
                  <a:lnTo>
                    <a:pt x="5412" y="7891"/>
                  </a:lnTo>
                  <a:lnTo>
                    <a:pt x="5953" y="7125"/>
                  </a:lnTo>
                  <a:lnTo>
                    <a:pt x="6990" y="5727"/>
                  </a:lnTo>
                  <a:lnTo>
                    <a:pt x="7576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561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860" y="2210"/>
                  </a:lnTo>
                  <a:lnTo>
                    <a:pt x="12446" y="2120"/>
                  </a:lnTo>
                  <a:lnTo>
                    <a:pt x="12446" y="9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1"/>
            <p:cNvSpPr/>
            <p:nvPr/>
          </p:nvSpPr>
          <p:spPr>
            <a:xfrm>
              <a:off x="6043750" y="1483300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1"/>
                  </a:moveTo>
                  <a:lnTo>
                    <a:pt x="0" y="136"/>
                  </a:lnTo>
                  <a:lnTo>
                    <a:pt x="0" y="2120"/>
                  </a:lnTo>
                  <a:lnTo>
                    <a:pt x="181" y="2165"/>
                  </a:lnTo>
                  <a:lnTo>
                    <a:pt x="496" y="2300"/>
                  </a:lnTo>
                  <a:lnTo>
                    <a:pt x="857" y="2481"/>
                  </a:lnTo>
                  <a:lnTo>
                    <a:pt x="1263" y="2751"/>
                  </a:lnTo>
                  <a:lnTo>
                    <a:pt x="1759" y="3112"/>
                  </a:lnTo>
                  <a:lnTo>
                    <a:pt x="2300" y="3563"/>
                  </a:lnTo>
                  <a:lnTo>
                    <a:pt x="2886" y="4104"/>
                  </a:lnTo>
                  <a:lnTo>
                    <a:pt x="3518" y="4735"/>
                  </a:lnTo>
                  <a:lnTo>
                    <a:pt x="4194" y="5502"/>
                  </a:lnTo>
                  <a:lnTo>
                    <a:pt x="4825" y="6268"/>
                  </a:lnTo>
                  <a:lnTo>
                    <a:pt x="5817" y="7621"/>
                  </a:lnTo>
                  <a:lnTo>
                    <a:pt x="6449" y="8343"/>
                  </a:lnTo>
                  <a:lnTo>
                    <a:pt x="7080" y="9019"/>
                  </a:lnTo>
                  <a:lnTo>
                    <a:pt x="7396" y="9290"/>
                  </a:lnTo>
                  <a:lnTo>
                    <a:pt x="7756" y="9560"/>
                  </a:lnTo>
                  <a:lnTo>
                    <a:pt x="8162" y="9831"/>
                  </a:lnTo>
                  <a:lnTo>
                    <a:pt x="8523" y="10056"/>
                  </a:lnTo>
                  <a:lnTo>
                    <a:pt x="8929" y="10237"/>
                  </a:lnTo>
                  <a:lnTo>
                    <a:pt x="9380" y="10417"/>
                  </a:lnTo>
                  <a:lnTo>
                    <a:pt x="9831" y="10552"/>
                  </a:lnTo>
                  <a:lnTo>
                    <a:pt x="10281" y="10688"/>
                  </a:lnTo>
                  <a:lnTo>
                    <a:pt x="10777" y="10778"/>
                  </a:lnTo>
                  <a:lnTo>
                    <a:pt x="11319" y="10868"/>
                  </a:lnTo>
                  <a:lnTo>
                    <a:pt x="11860" y="10913"/>
                  </a:lnTo>
                  <a:lnTo>
                    <a:pt x="12446" y="10913"/>
                  </a:lnTo>
                  <a:lnTo>
                    <a:pt x="12446" y="8568"/>
                  </a:lnTo>
                  <a:lnTo>
                    <a:pt x="11679" y="8523"/>
                  </a:lnTo>
                  <a:lnTo>
                    <a:pt x="11003" y="8388"/>
                  </a:lnTo>
                  <a:lnTo>
                    <a:pt x="10327" y="8162"/>
                  </a:lnTo>
                  <a:lnTo>
                    <a:pt x="9740" y="7847"/>
                  </a:lnTo>
                  <a:lnTo>
                    <a:pt x="9154" y="7441"/>
                  </a:lnTo>
                  <a:lnTo>
                    <a:pt x="8568" y="6900"/>
                  </a:lnTo>
                  <a:lnTo>
                    <a:pt x="8027" y="6314"/>
                  </a:lnTo>
                  <a:lnTo>
                    <a:pt x="7486" y="5592"/>
                  </a:lnTo>
                  <a:lnTo>
                    <a:pt x="6945" y="5006"/>
                  </a:lnTo>
                  <a:lnTo>
                    <a:pt x="6404" y="4420"/>
                  </a:lnTo>
                  <a:lnTo>
                    <a:pt x="5817" y="3834"/>
                  </a:lnTo>
                  <a:lnTo>
                    <a:pt x="5502" y="3428"/>
                  </a:lnTo>
                  <a:lnTo>
                    <a:pt x="5141" y="3022"/>
                  </a:lnTo>
                  <a:lnTo>
                    <a:pt x="4735" y="2436"/>
                  </a:lnTo>
                  <a:lnTo>
                    <a:pt x="4284" y="1985"/>
                  </a:lnTo>
                  <a:lnTo>
                    <a:pt x="3833" y="1579"/>
                  </a:lnTo>
                  <a:lnTo>
                    <a:pt x="3382" y="1218"/>
                  </a:lnTo>
                  <a:lnTo>
                    <a:pt x="2977" y="903"/>
                  </a:lnTo>
                  <a:lnTo>
                    <a:pt x="2526" y="677"/>
                  </a:lnTo>
                  <a:lnTo>
                    <a:pt x="2165" y="497"/>
                  </a:lnTo>
                  <a:lnTo>
                    <a:pt x="1759" y="316"/>
                  </a:lnTo>
                  <a:lnTo>
                    <a:pt x="1083" y="91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1"/>
            <p:cNvSpPr/>
            <p:nvPr/>
          </p:nvSpPr>
          <p:spPr>
            <a:xfrm>
              <a:off x="6043750" y="1430325"/>
              <a:ext cx="311150" cy="272825"/>
            </a:xfrm>
            <a:custGeom>
              <a:avLst/>
              <a:gdLst/>
              <a:ahLst/>
              <a:cxnLst/>
              <a:rect l="l" t="t" r="r" b="b"/>
              <a:pathLst>
                <a:path w="12446" h="10913" extrusionOk="0">
                  <a:moveTo>
                    <a:pt x="0" y="0"/>
                  </a:moveTo>
                  <a:lnTo>
                    <a:pt x="0" y="91"/>
                  </a:lnTo>
                  <a:lnTo>
                    <a:pt x="0" y="2120"/>
                  </a:lnTo>
                  <a:lnTo>
                    <a:pt x="587" y="2210"/>
                  </a:lnTo>
                  <a:lnTo>
                    <a:pt x="1038" y="2300"/>
                  </a:lnTo>
                  <a:lnTo>
                    <a:pt x="1624" y="2480"/>
                  </a:lnTo>
                  <a:lnTo>
                    <a:pt x="2210" y="2751"/>
                  </a:lnTo>
                  <a:lnTo>
                    <a:pt x="2886" y="3112"/>
                  </a:lnTo>
                  <a:lnTo>
                    <a:pt x="3563" y="3608"/>
                  </a:lnTo>
                  <a:lnTo>
                    <a:pt x="3878" y="3923"/>
                  </a:lnTo>
                  <a:lnTo>
                    <a:pt x="4194" y="4239"/>
                  </a:lnTo>
                  <a:lnTo>
                    <a:pt x="4870" y="5006"/>
                  </a:lnTo>
                  <a:lnTo>
                    <a:pt x="5457" y="5727"/>
                  </a:lnTo>
                  <a:lnTo>
                    <a:pt x="6494" y="7125"/>
                  </a:lnTo>
                  <a:lnTo>
                    <a:pt x="7080" y="7891"/>
                  </a:lnTo>
                  <a:lnTo>
                    <a:pt x="7621" y="8568"/>
                  </a:lnTo>
                  <a:lnTo>
                    <a:pt x="8207" y="9244"/>
                  </a:lnTo>
                  <a:lnTo>
                    <a:pt x="8523" y="9515"/>
                  </a:lnTo>
                  <a:lnTo>
                    <a:pt x="8884" y="9785"/>
                  </a:lnTo>
                  <a:lnTo>
                    <a:pt x="9199" y="10011"/>
                  </a:lnTo>
                  <a:lnTo>
                    <a:pt x="9560" y="10236"/>
                  </a:lnTo>
                  <a:lnTo>
                    <a:pt x="9966" y="10417"/>
                  </a:lnTo>
                  <a:lnTo>
                    <a:pt x="10417" y="10597"/>
                  </a:lnTo>
                  <a:lnTo>
                    <a:pt x="10868" y="10732"/>
                  </a:lnTo>
                  <a:lnTo>
                    <a:pt x="11364" y="10822"/>
                  </a:lnTo>
                  <a:lnTo>
                    <a:pt x="11905" y="10868"/>
                  </a:lnTo>
                  <a:lnTo>
                    <a:pt x="12446" y="10913"/>
                  </a:lnTo>
                  <a:lnTo>
                    <a:pt x="12446" y="8793"/>
                  </a:lnTo>
                  <a:lnTo>
                    <a:pt x="11724" y="8748"/>
                  </a:lnTo>
                  <a:lnTo>
                    <a:pt x="11093" y="8613"/>
                  </a:lnTo>
                  <a:lnTo>
                    <a:pt x="10823" y="8523"/>
                  </a:lnTo>
                  <a:lnTo>
                    <a:pt x="10552" y="8387"/>
                  </a:lnTo>
                  <a:lnTo>
                    <a:pt x="10101" y="8072"/>
                  </a:lnTo>
                  <a:lnTo>
                    <a:pt x="9605" y="7666"/>
                  </a:lnTo>
                  <a:lnTo>
                    <a:pt x="9199" y="7170"/>
                  </a:lnTo>
                  <a:lnTo>
                    <a:pt x="8703" y="6539"/>
                  </a:lnTo>
                  <a:lnTo>
                    <a:pt x="8207" y="5862"/>
                  </a:lnTo>
                  <a:lnTo>
                    <a:pt x="7125" y="4419"/>
                  </a:lnTo>
                  <a:lnTo>
                    <a:pt x="6449" y="3653"/>
                  </a:lnTo>
                  <a:lnTo>
                    <a:pt x="5727" y="2796"/>
                  </a:lnTo>
                  <a:lnTo>
                    <a:pt x="5276" y="2345"/>
                  </a:lnTo>
                  <a:lnTo>
                    <a:pt x="4780" y="1939"/>
                  </a:lnTo>
                  <a:lnTo>
                    <a:pt x="4329" y="1533"/>
                  </a:lnTo>
                  <a:lnTo>
                    <a:pt x="3833" y="1218"/>
                  </a:lnTo>
                  <a:lnTo>
                    <a:pt x="3337" y="947"/>
                  </a:lnTo>
                  <a:lnTo>
                    <a:pt x="2886" y="722"/>
                  </a:lnTo>
                  <a:lnTo>
                    <a:pt x="1984" y="406"/>
                  </a:lnTo>
                  <a:lnTo>
                    <a:pt x="1218" y="181"/>
                  </a:lnTo>
                  <a:lnTo>
                    <a:pt x="632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1"/>
            <p:cNvSpPr/>
            <p:nvPr/>
          </p:nvSpPr>
          <p:spPr>
            <a:xfrm>
              <a:off x="6043750" y="1483300"/>
              <a:ext cx="623425" cy="272825"/>
            </a:xfrm>
            <a:custGeom>
              <a:avLst/>
              <a:gdLst/>
              <a:ahLst/>
              <a:cxnLst/>
              <a:rect l="l" t="t" r="r" b="b"/>
              <a:pathLst>
                <a:path w="24937" h="10913" extrusionOk="0">
                  <a:moveTo>
                    <a:pt x="11905" y="1"/>
                  </a:moveTo>
                  <a:lnTo>
                    <a:pt x="11364" y="91"/>
                  </a:lnTo>
                  <a:lnTo>
                    <a:pt x="10687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8" y="1579"/>
                  </a:lnTo>
                  <a:lnTo>
                    <a:pt x="8207" y="1985"/>
                  </a:lnTo>
                  <a:lnTo>
                    <a:pt x="7756" y="2436"/>
                  </a:lnTo>
                  <a:lnTo>
                    <a:pt x="7305" y="3022"/>
                  </a:lnTo>
                  <a:lnTo>
                    <a:pt x="6990" y="3428"/>
                  </a:lnTo>
                  <a:lnTo>
                    <a:pt x="6674" y="3834"/>
                  </a:lnTo>
                  <a:lnTo>
                    <a:pt x="6088" y="4420"/>
                  </a:lnTo>
                  <a:lnTo>
                    <a:pt x="5502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3" y="6900"/>
                  </a:lnTo>
                  <a:lnTo>
                    <a:pt x="3337" y="7441"/>
                  </a:lnTo>
                  <a:lnTo>
                    <a:pt x="2751" y="7847"/>
                  </a:lnTo>
                  <a:lnTo>
                    <a:pt x="2120" y="8162"/>
                  </a:lnTo>
                  <a:lnTo>
                    <a:pt x="1488" y="8388"/>
                  </a:lnTo>
                  <a:lnTo>
                    <a:pt x="767" y="8523"/>
                  </a:lnTo>
                  <a:lnTo>
                    <a:pt x="0" y="8568"/>
                  </a:lnTo>
                  <a:lnTo>
                    <a:pt x="0" y="10913"/>
                  </a:lnTo>
                  <a:lnTo>
                    <a:pt x="587" y="10913"/>
                  </a:lnTo>
                  <a:lnTo>
                    <a:pt x="1128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23" y="10056"/>
                  </a:lnTo>
                  <a:lnTo>
                    <a:pt x="4329" y="9831"/>
                  </a:lnTo>
                  <a:lnTo>
                    <a:pt x="4690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6" y="6268"/>
                  </a:lnTo>
                  <a:lnTo>
                    <a:pt x="8252" y="5502"/>
                  </a:lnTo>
                  <a:lnTo>
                    <a:pt x="8929" y="4735"/>
                  </a:lnTo>
                  <a:lnTo>
                    <a:pt x="10011" y="3563"/>
                  </a:lnTo>
                  <a:lnTo>
                    <a:pt x="10417" y="3157"/>
                  </a:lnTo>
                  <a:lnTo>
                    <a:pt x="10823" y="2841"/>
                  </a:lnTo>
                  <a:lnTo>
                    <a:pt x="11183" y="2571"/>
                  </a:lnTo>
                  <a:lnTo>
                    <a:pt x="11589" y="2436"/>
                  </a:lnTo>
                  <a:lnTo>
                    <a:pt x="11995" y="2345"/>
                  </a:lnTo>
                  <a:lnTo>
                    <a:pt x="12446" y="2300"/>
                  </a:lnTo>
                  <a:lnTo>
                    <a:pt x="12897" y="2345"/>
                  </a:lnTo>
                  <a:lnTo>
                    <a:pt x="13303" y="2436"/>
                  </a:lnTo>
                  <a:lnTo>
                    <a:pt x="13663" y="2571"/>
                  </a:lnTo>
                  <a:lnTo>
                    <a:pt x="14069" y="2841"/>
                  </a:lnTo>
                  <a:lnTo>
                    <a:pt x="14475" y="3157"/>
                  </a:lnTo>
                  <a:lnTo>
                    <a:pt x="14881" y="3563"/>
                  </a:lnTo>
                  <a:lnTo>
                    <a:pt x="15963" y="4735"/>
                  </a:lnTo>
                  <a:lnTo>
                    <a:pt x="16639" y="5502"/>
                  </a:lnTo>
                  <a:lnTo>
                    <a:pt x="17271" y="6268"/>
                  </a:lnTo>
                  <a:lnTo>
                    <a:pt x="18308" y="7621"/>
                  </a:lnTo>
                  <a:lnTo>
                    <a:pt x="18894" y="8343"/>
                  </a:lnTo>
                  <a:lnTo>
                    <a:pt x="19525" y="9019"/>
                  </a:lnTo>
                  <a:lnTo>
                    <a:pt x="19886" y="9290"/>
                  </a:lnTo>
                  <a:lnTo>
                    <a:pt x="20247" y="9560"/>
                  </a:lnTo>
                  <a:lnTo>
                    <a:pt x="20608" y="9831"/>
                  </a:lnTo>
                  <a:lnTo>
                    <a:pt x="20968" y="10056"/>
                  </a:lnTo>
                  <a:lnTo>
                    <a:pt x="21419" y="10237"/>
                  </a:lnTo>
                  <a:lnTo>
                    <a:pt x="21825" y="10417"/>
                  </a:lnTo>
                  <a:lnTo>
                    <a:pt x="22276" y="10552"/>
                  </a:lnTo>
                  <a:lnTo>
                    <a:pt x="22772" y="10688"/>
                  </a:lnTo>
                  <a:lnTo>
                    <a:pt x="23268" y="10778"/>
                  </a:lnTo>
                  <a:lnTo>
                    <a:pt x="23764" y="10868"/>
                  </a:lnTo>
                  <a:lnTo>
                    <a:pt x="24350" y="10913"/>
                  </a:lnTo>
                  <a:lnTo>
                    <a:pt x="24936" y="10913"/>
                  </a:lnTo>
                  <a:lnTo>
                    <a:pt x="24936" y="8568"/>
                  </a:lnTo>
                  <a:lnTo>
                    <a:pt x="24170" y="8523"/>
                  </a:lnTo>
                  <a:lnTo>
                    <a:pt x="23448" y="8388"/>
                  </a:lnTo>
                  <a:lnTo>
                    <a:pt x="22772" y="8162"/>
                  </a:lnTo>
                  <a:lnTo>
                    <a:pt x="22186" y="7847"/>
                  </a:lnTo>
                  <a:lnTo>
                    <a:pt x="21600" y="7441"/>
                  </a:lnTo>
                  <a:lnTo>
                    <a:pt x="21013" y="6900"/>
                  </a:lnTo>
                  <a:lnTo>
                    <a:pt x="20472" y="6314"/>
                  </a:lnTo>
                  <a:lnTo>
                    <a:pt x="19931" y="5592"/>
                  </a:lnTo>
                  <a:lnTo>
                    <a:pt x="19390" y="5006"/>
                  </a:lnTo>
                  <a:lnTo>
                    <a:pt x="18849" y="4420"/>
                  </a:lnTo>
                  <a:lnTo>
                    <a:pt x="18263" y="3834"/>
                  </a:lnTo>
                  <a:lnTo>
                    <a:pt x="17947" y="3428"/>
                  </a:lnTo>
                  <a:lnTo>
                    <a:pt x="17586" y="3022"/>
                  </a:lnTo>
                  <a:lnTo>
                    <a:pt x="17181" y="2436"/>
                  </a:lnTo>
                  <a:lnTo>
                    <a:pt x="16730" y="1985"/>
                  </a:lnTo>
                  <a:lnTo>
                    <a:pt x="16279" y="1579"/>
                  </a:lnTo>
                  <a:lnTo>
                    <a:pt x="15873" y="1218"/>
                  </a:lnTo>
                  <a:lnTo>
                    <a:pt x="15422" y="903"/>
                  </a:lnTo>
                  <a:lnTo>
                    <a:pt x="15016" y="677"/>
                  </a:lnTo>
                  <a:lnTo>
                    <a:pt x="14610" y="497"/>
                  </a:lnTo>
                  <a:lnTo>
                    <a:pt x="14205" y="316"/>
                  </a:lnTo>
                  <a:lnTo>
                    <a:pt x="13528" y="91"/>
                  </a:lnTo>
                  <a:lnTo>
                    <a:pt x="12987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1"/>
            <p:cNvSpPr/>
            <p:nvPr/>
          </p:nvSpPr>
          <p:spPr>
            <a:xfrm>
              <a:off x="6043750" y="1432575"/>
              <a:ext cx="623425" cy="270575"/>
            </a:xfrm>
            <a:custGeom>
              <a:avLst/>
              <a:gdLst/>
              <a:ahLst/>
              <a:cxnLst/>
              <a:rect l="l" t="t" r="r" b="b"/>
              <a:pathLst>
                <a:path w="24937" h="10823" extrusionOk="0">
                  <a:moveTo>
                    <a:pt x="12491" y="1"/>
                  </a:moveTo>
                  <a:lnTo>
                    <a:pt x="11950" y="46"/>
                  </a:lnTo>
                  <a:lnTo>
                    <a:pt x="11409" y="91"/>
                  </a:lnTo>
                  <a:lnTo>
                    <a:pt x="10823" y="226"/>
                  </a:lnTo>
                  <a:lnTo>
                    <a:pt x="10281" y="361"/>
                  </a:lnTo>
                  <a:lnTo>
                    <a:pt x="9470" y="722"/>
                  </a:lnTo>
                  <a:lnTo>
                    <a:pt x="9019" y="947"/>
                  </a:lnTo>
                  <a:lnTo>
                    <a:pt x="8523" y="1218"/>
                  </a:lnTo>
                  <a:lnTo>
                    <a:pt x="8072" y="1534"/>
                  </a:lnTo>
                  <a:lnTo>
                    <a:pt x="7621" y="1894"/>
                  </a:lnTo>
                  <a:lnTo>
                    <a:pt x="7170" y="2255"/>
                  </a:lnTo>
                  <a:lnTo>
                    <a:pt x="6719" y="2706"/>
                  </a:lnTo>
                  <a:lnTo>
                    <a:pt x="5998" y="3563"/>
                  </a:lnTo>
                  <a:lnTo>
                    <a:pt x="5366" y="4329"/>
                  </a:lnTo>
                  <a:lnTo>
                    <a:pt x="4284" y="5772"/>
                  </a:lnTo>
                  <a:lnTo>
                    <a:pt x="3743" y="6449"/>
                  </a:lnTo>
                  <a:lnTo>
                    <a:pt x="3292" y="7080"/>
                  </a:lnTo>
                  <a:lnTo>
                    <a:pt x="2841" y="7576"/>
                  </a:lnTo>
                  <a:lnTo>
                    <a:pt x="2390" y="7982"/>
                  </a:lnTo>
                  <a:lnTo>
                    <a:pt x="1894" y="8297"/>
                  </a:lnTo>
                  <a:lnTo>
                    <a:pt x="1624" y="8433"/>
                  </a:lnTo>
                  <a:lnTo>
                    <a:pt x="1353" y="8523"/>
                  </a:lnTo>
                  <a:lnTo>
                    <a:pt x="722" y="8658"/>
                  </a:lnTo>
                  <a:lnTo>
                    <a:pt x="0" y="8703"/>
                  </a:lnTo>
                  <a:lnTo>
                    <a:pt x="0" y="10823"/>
                  </a:lnTo>
                  <a:lnTo>
                    <a:pt x="587" y="10778"/>
                  </a:lnTo>
                  <a:lnTo>
                    <a:pt x="1128" y="10732"/>
                  </a:lnTo>
                  <a:lnTo>
                    <a:pt x="1624" y="10642"/>
                  </a:lnTo>
                  <a:lnTo>
                    <a:pt x="2075" y="10507"/>
                  </a:lnTo>
                  <a:lnTo>
                    <a:pt x="2481" y="10327"/>
                  </a:lnTo>
                  <a:lnTo>
                    <a:pt x="2886" y="10146"/>
                  </a:lnTo>
                  <a:lnTo>
                    <a:pt x="3247" y="9921"/>
                  </a:lnTo>
                  <a:lnTo>
                    <a:pt x="3608" y="9695"/>
                  </a:lnTo>
                  <a:lnTo>
                    <a:pt x="3923" y="9425"/>
                  </a:lnTo>
                  <a:lnTo>
                    <a:pt x="4239" y="9154"/>
                  </a:lnTo>
                  <a:lnTo>
                    <a:pt x="4825" y="8478"/>
                  </a:lnTo>
                  <a:lnTo>
                    <a:pt x="5412" y="7801"/>
                  </a:lnTo>
                  <a:lnTo>
                    <a:pt x="5998" y="7035"/>
                  </a:lnTo>
                  <a:lnTo>
                    <a:pt x="6990" y="5637"/>
                  </a:lnTo>
                  <a:lnTo>
                    <a:pt x="7621" y="4916"/>
                  </a:lnTo>
                  <a:lnTo>
                    <a:pt x="8297" y="4149"/>
                  </a:lnTo>
                  <a:lnTo>
                    <a:pt x="8343" y="4104"/>
                  </a:lnTo>
                  <a:lnTo>
                    <a:pt x="8748" y="3653"/>
                  </a:lnTo>
                  <a:lnTo>
                    <a:pt x="9244" y="3292"/>
                  </a:lnTo>
                  <a:lnTo>
                    <a:pt x="9740" y="2977"/>
                  </a:lnTo>
                  <a:lnTo>
                    <a:pt x="10236" y="2751"/>
                  </a:lnTo>
                  <a:lnTo>
                    <a:pt x="10777" y="2571"/>
                  </a:lnTo>
                  <a:lnTo>
                    <a:pt x="11319" y="2436"/>
                  </a:lnTo>
                  <a:lnTo>
                    <a:pt x="11905" y="2345"/>
                  </a:lnTo>
                  <a:lnTo>
                    <a:pt x="12446" y="2300"/>
                  </a:lnTo>
                  <a:lnTo>
                    <a:pt x="13032" y="2345"/>
                  </a:lnTo>
                  <a:lnTo>
                    <a:pt x="13573" y="2436"/>
                  </a:lnTo>
                  <a:lnTo>
                    <a:pt x="14159" y="2571"/>
                  </a:lnTo>
                  <a:lnTo>
                    <a:pt x="14655" y="2751"/>
                  </a:lnTo>
                  <a:lnTo>
                    <a:pt x="15197" y="2977"/>
                  </a:lnTo>
                  <a:lnTo>
                    <a:pt x="15693" y="3292"/>
                  </a:lnTo>
                  <a:lnTo>
                    <a:pt x="16143" y="3653"/>
                  </a:lnTo>
                  <a:lnTo>
                    <a:pt x="16594" y="4104"/>
                  </a:lnTo>
                  <a:lnTo>
                    <a:pt x="16639" y="4149"/>
                  </a:lnTo>
                  <a:lnTo>
                    <a:pt x="17316" y="4916"/>
                  </a:lnTo>
                  <a:lnTo>
                    <a:pt x="17902" y="5637"/>
                  </a:lnTo>
                  <a:lnTo>
                    <a:pt x="18939" y="7035"/>
                  </a:lnTo>
                  <a:lnTo>
                    <a:pt x="19525" y="7801"/>
                  </a:lnTo>
                  <a:lnTo>
                    <a:pt x="20067" y="8478"/>
                  </a:lnTo>
                  <a:lnTo>
                    <a:pt x="20698" y="9154"/>
                  </a:lnTo>
                  <a:lnTo>
                    <a:pt x="20968" y="9425"/>
                  </a:lnTo>
                  <a:lnTo>
                    <a:pt x="21329" y="9695"/>
                  </a:lnTo>
                  <a:lnTo>
                    <a:pt x="21645" y="9921"/>
                  </a:lnTo>
                  <a:lnTo>
                    <a:pt x="22051" y="10146"/>
                  </a:lnTo>
                  <a:lnTo>
                    <a:pt x="22411" y="10327"/>
                  </a:lnTo>
                  <a:lnTo>
                    <a:pt x="22862" y="10507"/>
                  </a:lnTo>
                  <a:lnTo>
                    <a:pt x="23313" y="10642"/>
                  </a:lnTo>
                  <a:lnTo>
                    <a:pt x="23809" y="10732"/>
                  </a:lnTo>
                  <a:lnTo>
                    <a:pt x="24350" y="10778"/>
                  </a:lnTo>
                  <a:lnTo>
                    <a:pt x="24936" y="10823"/>
                  </a:lnTo>
                  <a:lnTo>
                    <a:pt x="24936" y="8703"/>
                  </a:lnTo>
                  <a:lnTo>
                    <a:pt x="24170" y="8658"/>
                  </a:lnTo>
                  <a:lnTo>
                    <a:pt x="23539" y="8523"/>
                  </a:lnTo>
                  <a:lnTo>
                    <a:pt x="23268" y="8433"/>
                  </a:lnTo>
                  <a:lnTo>
                    <a:pt x="22998" y="8297"/>
                  </a:lnTo>
                  <a:lnTo>
                    <a:pt x="22547" y="7982"/>
                  </a:lnTo>
                  <a:lnTo>
                    <a:pt x="22096" y="7576"/>
                  </a:lnTo>
                  <a:lnTo>
                    <a:pt x="21645" y="7080"/>
                  </a:lnTo>
                  <a:lnTo>
                    <a:pt x="21149" y="6449"/>
                  </a:lnTo>
                  <a:lnTo>
                    <a:pt x="20653" y="5772"/>
                  </a:lnTo>
                  <a:lnTo>
                    <a:pt x="19570" y="4329"/>
                  </a:lnTo>
                  <a:lnTo>
                    <a:pt x="18939" y="3563"/>
                  </a:lnTo>
                  <a:lnTo>
                    <a:pt x="18173" y="2706"/>
                  </a:lnTo>
                  <a:lnTo>
                    <a:pt x="17767" y="2255"/>
                  </a:lnTo>
                  <a:lnTo>
                    <a:pt x="17316" y="1894"/>
                  </a:lnTo>
                  <a:lnTo>
                    <a:pt x="16865" y="1534"/>
                  </a:lnTo>
                  <a:lnTo>
                    <a:pt x="16414" y="1218"/>
                  </a:lnTo>
                  <a:lnTo>
                    <a:pt x="15963" y="947"/>
                  </a:lnTo>
                  <a:lnTo>
                    <a:pt x="15512" y="722"/>
                  </a:lnTo>
                  <a:lnTo>
                    <a:pt x="14701" y="406"/>
                  </a:lnTo>
                  <a:lnTo>
                    <a:pt x="14159" y="226"/>
                  </a:lnTo>
                  <a:lnTo>
                    <a:pt x="13618" y="91"/>
                  </a:lnTo>
                  <a:lnTo>
                    <a:pt x="13077" y="4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F9B2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1"/>
            <p:cNvSpPr/>
            <p:nvPr/>
          </p:nvSpPr>
          <p:spPr>
            <a:xfrm>
              <a:off x="6354875" y="1483300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1950" y="1"/>
                  </a:moveTo>
                  <a:lnTo>
                    <a:pt x="11409" y="91"/>
                  </a:lnTo>
                  <a:lnTo>
                    <a:pt x="10733" y="316"/>
                  </a:lnTo>
                  <a:lnTo>
                    <a:pt x="10327" y="497"/>
                  </a:lnTo>
                  <a:lnTo>
                    <a:pt x="9921" y="677"/>
                  </a:lnTo>
                  <a:lnTo>
                    <a:pt x="9515" y="903"/>
                  </a:lnTo>
                  <a:lnTo>
                    <a:pt x="9064" y="1218"/>
                  </a:lnTo>
                  <a:lnTo>
                    <a:pt x="8659" y="1579"/>
                  </a:lnTo>
                  <a:lnTo>
                    <a:pt x="8208" y="1985"/>
                  </a:lnTo>
                  <a:lnTo>
                    <a:pt x="7757" y="2436"/>
                  </a:lnTo>
                  <a:lnTo>
                    <a:pt x="7351" y="3022"/>
                  </a:lnTo>
                  <a:lnTo>
                    <a:pt x="6990" y="3428"/>
                  </a:lnTo>
                  <a:lnTo>
                    <a:pt x="6675" y="3834"/>
                  </a:lnTo>
                  <a:lnTo>
                    <a:pt x="6088" y="4420"/>
                  </a:lnTo>
                  <a:lnTo>
                    <a:pt x="5547" y="5006"/>
                  </a:lnTo>
                  <a:lnTo>
                    <a:pt x="5006" y="5592"/>
                  </a:lnTo>
                  <a:lnTo>
                    <a:pt x="4465" y="6314"/>
                  </a:lnTo>
                  <a:lnTo>
                    <a:pt x="3924" y="6900"/>
                  </a:lnTo>
                  <a:lnTo>
                    <a:pt x="3338" y="7441"/>
                  </a:lnTo>
                  <a:lnTo>
                    <a:pt x="2752" y="7847"/>
                  </a:lnTo>
                  <a:lnTo>
                    <a:pt x="2165" y="8162"/>
                  </a:lnTo>
                  <a:lnTo>
                    <a:pt x="1489" y="8388"/>
                  </a:lnTo>
                  <a:lnTo>
                    <a:pt x="767" y="8523"/>
                  </a:lnTo>
                  <a:lnTo>
                    <a:pt x="1" y="8568"/>
                  </a:lnTo>
                  <a:lnTo>
                    <a:pt x="1" y="10913"/>
                  </a:lnTo>
                  <a:lnTo>
                    <a:pt x="587" y="10913"/>
                  </a:lnTo>
                  <a:lnTo>
                    <a:pt x="1173" y="10868"/>
                  </a:lnTo>
                  <a:lnTo>
                    <a:pt x="1669" y="10778"/>
                  </a:lnTo>
                  <a:lnTo>
                    <a:pt x="2165" y="10688"/>
                  </a:lnTo>
                  <a:lnTo>
                    <a:pt x="2661" y="10552"/>
                  </a:lnTo>
                  <a:lnTo>
                    <a:pt x="3112" y="10417"/>
                  </a:lnTo>
                  <a:lnTo>
                    <a:pt x="3518" y="10237"/>
                  </a:lnTo>
                  <a:lnTo>
                    <a:pt x="3969" y="10056"/>
                  </a:lnTo>
                  <a:lnTo>
                    <a:pt x="4330" y="9831"/>
                  </a:lnTo>
                  <a:lnTo>
                    <a:pt x="4691" y="9560"/>
                  </a:lnTo>
                  <a:lnTo>
                    <a:pt x="5051" y="9290"/>
                  </a:lnTo>
                  <a:lnTo>
                    <a:pt x="5412" y="9019"/>
                  </a:lnTo>
                  <a:lnTo>
                    <a:pt x="6043" y="8343"/>
                  </a:lnTo>
                  <a:lnTo>
                    <a:pt x="6629" y="7621"/>
                  </a:lnTo>
                  <a:lnTo>
                    <a:pt x="7667" y="6268"/>
                  </a:lnTo>
                  <a:lnTo>
                    <a:pt x="8298" y="5502"/>
                  </a:lnTo>
                  <a:lnTo>
                    <a:pt x="8974" y="4735"/>
                  </a:lnTo>
                  <a:lnTo>
                    <a:pt x="9560" y="4104"/>
                  </a:lnTo>
                  <a:lnTo>
                    <a:pt x="10147" y="3563"/>
                  </a:lnTo>
                  <a:lnTo>
                    <a:pt x="10688" y="3112"/>
                  </a:lnTo>
                  <a:lnTo>
                    <a:pt x="11184" y="2751"/>
                  </a:lnTo>
                  <a:lnTo>
                    <a:pt x="11635" y="2481"/>
                  </a:lnTo>
                  <a:lnTo>
                    <a:pt x="11995" y="2300"/>
                  </a:lnTo>
                  <a:lnTo>
                    <a:pt x="12266" y="2165"/>
                  </a:lnTo>
                  <a:lnTo>
                    <a:pt x="12491" y="2120"/>
                  </a:lnTo>
                  <a:lnTo>
                    <a:pt x="12491" y="136"/>
                  </a:lnTo>
                  <a:lnTo>
                    <a:pt x="12491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1"/>
            <p:cNvSpPr/>
            <p:nvPr/>
          </p:nvSpPr>
          <p:spPr>
            <a:xfrm>
              <a:off x="6354875" y="1430325"/>
              <a:ext cx="312300" cy="272825"/>
            </a:xfrm>
            <a:custGeom>
              <a:avLst/>
              <a:gdLst/>
              <a:ahLst/>
              <a:cxnLst/>
              <a:rect l="l" t="t" r="r" b="b"/>
              <a:pathLst>
                <a:path w="12492" h="10913" extrusionOk="0">
                  <a:moveTo>
                    <a:pt x="12491" y="0"/>
                  </a:moveTo>
                  <a:lnTo>
                    <a:pt x="11860" y="45"/>
                  </a:lnTo>
                  <a:lnTo>
                    <a:pt x="11229" y="181"/>
                  </a:lnTo>
                  <a:lnTo>
                    <a:pt x="10462" y="406"/>
                  </a:lnTo>
                  <a:lnTo>
                    <a:pt x="9606" y="722"/>
                  </a:lnTo>
                  <a:lnTo>
                    <a:pt x="9155" y="947"/>
                  </a:lnTo>
                  <a:lnTo>
                    <a:pt x="8659" y="1218"/>
                  </a:lnTo>
                  <a:lnTo>
                    <a:pt x="8163" y="1533"/>
                  </a:lnTo>
                  <a:lnTo>
                    <a:pt x="7712" y="1939"/>
                  </a:lnTo>
                  <a:lnTo>
                    <a:pt x="7216" y="2345"/>
                  </a:lnTo>
                  <a:lnTo>
                    <a:pt x="6765" y="2796"/>
                  </a:lnTo>
                  <a:lnTo>
                    <a:pt x="5998" y="3653"/>
                  </a:lnTo>
                  <a:lnTo>
                    <a:pt x="5367" y="4419"/>
                  </a:lnTo>
                  <a:lnTo>
                    <a:pt x="4285" y="5862"/>
                  </a:lnTo>
                  <a:lnTo>
                    <a:pt x="3789" y="6539"/>
                  </a:lnTo>
                  <a:lnTo>
                    <a:pt x="3293" y="7170"/>
                  </a:lnTo>
                  <a:lnTo>
                    <a:pt x="2842" y="7666"/>
                  </a:lnTo>
                  <a:lnTo>
                    <a:pt x="2391" y="8072"/>
                  </a:lnTo>
                  <a:lnTo>
                    <a:pt x="1895" y="8387"/>
                  </a:lnTo>
                  <a:lnTo>
                    <a:pt x="1669" y="8523"/>
                  </a:lnTo>
                  <a:lnTo>
                    <a:pt x="1354" y="8613"/>
                  </a:lnTo>
                  <a:lnTo>
                    <a:pt x="767" y="8748"/>
                  </a:lnTo>
                  <a:lnTo>
                    <a:pt x="1" y="8793"/>
                  </a:lnTo>
                  <a:lnTo>
                    <a:pt x="1" y="10913"/>
                  </a:lnTo>
                  <a:lnTo>
                    <a:pt x="587" y="10868"/>
                  </a:lnTo>
                  <a:lnTo>
                    <a:pt x="1128" y="10822"/>
                  </a:lnTo>
                  <a:lnTo>
                    <a:pt x="1624" y="10732"/>
                  </a:lnTo>
                  <a:lnTo>
                    <a:pt x="2075" y="10597"/>
                  </a:lnTo>
                  <a:lnTo>
                    <a:pt x="2526" y="10417"/>
                  </a:lnTo>
                  <a:lnTo>
                    <a:pt x="2887" y="10236"/>
                  </a:lnTo>
                  <a:lnTo>
                    <a:pt x="3248" y="10011"/>
                  </a:lnTo>
                  <a:lnTo>
                    <a:pt x="3608" y="9785"/>
                  </a:lnTo>
                  <a:lnTo>
                    <a:pt x="3924" y="9515"/>
                  </a:lnTo>
                  <a:lnTo>
                    <a:pt x="4240" y="9244"/>
                  </a:lnTo>
                  <a:lnTo>
                    <a:pt x="4871" y="8568"/>
                  </a:lnTo>
                  <a:lnTo>
                    <a:pt x="5412" y="7891"/>
                  </a:lnTo>
                  <a:lnTo>
                    <a:pt x="5998" y="7125"/>
                  </a:lnTo>
                  <a:lnTo>
                    <a:pt x="7035" y="5727"/>
                  </a:lnTo>
                  <a:lnTo>
                    <a:pt x="7622" y="5006"/>
                  </a:lnTo>
                  <a:lnTo>
                    <a:pt x="8298" y="4239"/>
                  </a:lnTo>
                  <a:lnTo>
                    <a:pt x="8614" y="3923"/>
                  </a:lnTo>
                  <a:lnTo>
                    <a:pt x="8929" y="3608"/>
                  </a:lnTo>
                  <a:lnTo>
                    <a:pt x="9606" y="3112"/>
                  </a:lnTo>
                  <a:lnTo>
                    <a:pt x="10237" y="2751"/>
                  </a:lnTo>
                  <a:lnTo>
                    <a:pt x="10868" y="2480"/>
                  </a:lnTo>
                  <a:lnTo>
                    <a:pt x="11409" y="2300"/>
                  </a:lnTo>
                  <a:lnTo>
                    <a:pt x="11905" y="2210"/>
                  </a:lnTo>
                  <a:lnTo>
                    <a:pt x="12491" y="2120"/>
                  </a:lnTo>
                  <a:lnTo>
                    <a:pt x="12491" y="91"/>
                  </a:lnTo>
                  <a:lnTo>
                    <a:pt x="12491" y="0"/>
                  </a:lnTo>
                  <a:close/>
                </a:path>
              </a:pathLst>
            </a:custGeom>
            <a:solidFill>
              <a:srgbClr val="005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1"/>
            <p:cNvSpPr/>
            <p:nvPr/>
          </p:nvSpPr>
          <p:spPr>
            <a:xfrm>
              <a:off x="4083350" y="1561100"/>
              <a:ext cx="53025" cy="53000"/>
            </a:xfrm>
            <a:custGeom>
              <a:avLst/>
              <a:gdLst/>
              <a:ahLst/>
              <a:cxnLst/>
              <a:rect l="l" t="t" r="r" b="b"/>
              <a:pathLst>
                <a:path w="2121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1" y="271"/>
                  </a:lnTo>
                  <a:lnTo>
                    <a:pt x="1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95" y="2119"/>
                  </a:lnTo>
                  <a:lnTo>
                    <a:pt x="1985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85" y="45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1"/>
            <p:cNvSpPr/>
            <p:nvPr/>
          </p:nvSpPr>
          <p:spPr>
            <a:xfrm>
              <a:off x="4083350" y="146977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85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1"/>
            <p:cNvSpPr/>
            <p:nvPr/>
          </p:nvSpPr>
          <p:spPr>
            <a:xfrm>
              <a:off x="4083350" y="1653525"/>
              <a:ext cx="53025" cy="51875"/>
            </a:xfrm>
            <a:custGeom>
              <a:avLst/>
              <a:gdLst/>
              <a:ahLst/>
              <a:cxnLst/>
              <a:rect l="l" t="t" r="r" b="b"/>
              <a:pathLst>
                <a:path w="2121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1" y="226"/>
                  </a:lnTo>
                  <a:lnTo>
                    <a:pt x="1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85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1"/>
            <p:cNvSpPr/>
            <p:nvPr/>
          </p:nvSpPr>
          <p:spPr>
            <a:xfrm>
              <a:off x="4045025" y="1411150"/>
              <a:ext cx="156725" cy="354000"/>
            </a:xfrm>
            <a:custGeom>
              <a:avLst/>
              <a:gdLst/>
              <a:ahLst/>
              <a:cxnLst/>
              <a:rect l="l" t="t" r="r" b="b"/>
              <a:pathLst>
                <a:path w="6269" h="14160" extrusionOk="0">
                  <a:moveTo>
                    <a:pt x="1218" y="4735"/>
                  </a:moveTo>
                  <a:lnTo>
                    <a:pt x="1218" y="8884"/>
                  </a:lnTo>
                  <a:lnTo>
                    <a:pt x="993" y="8568"/>
                  </a:lnTo>
                  <a:lnTo>
                    <a:pt x="722" y="8162"/>
                  </a:lnTo>
                  <a:lnTo>
                    <a:pt x="587" y="7892"/>
                  </a:lnTo>
                  <a:lnTo>
                    <a:pt x="497" y="7576"/>
                  </a:lnTo>
                  <a:lnTo>
                    <a:pt x="407" y="7261"/>
                  </a:lnTo>
                  <a:lnTo>
                    <a:pt x="316" y="6855"/>
                  </a:lnTo>
                  <a:lnTo>
                    <a:pt x="316" y="6539"/>
                  </a:lnTo>
                  <a:lnTo>
                    <a:pt x="361" y="6224"/>
                  </a:lnTo>
                  <a:lnTo>
                    <a:pt x="452" y="5953"/>
                  </a:lnTo>
                  <a:lnTo>
                    <a:pt x="542" y="5682"/>
                  </a:lnTo>
                  <a:lnTo>
                    <a:pt x="722" y="5412"/>
                  </a:lnTo>
                  <a:lnTo>
                    <a:pt x="858" y="5186"/>
                  </a:lnTo>
                  <a:lnTo>
                    <a:pt x="1218" y="4735"/>
                  </a:lnTo>
                  <a:close/>
                  <a:moveTo>
                    <a:pt x="1218" y="1"/>
                  </a:moveTo>
                  <a:lnTo>
                    <a:pt x="1218" y="4285"/>
                  </a:lnTo>
                  <a:lnTo>
                    <a:pt x="767" y="4781"/>
                  </a:lnTo>
                  <a:lnTo>
                    <a:pt x="542" y="5051"/>
                  </a:lnTo>
                  <a:lnTo>
                    <a:pt x="361" y="5367"/>
                  </a:lnTo>
                  <a:lnTo>
                    <a:pt x="181" y="5727"/>
                  </a:lnTo>
                  <a:lnTo>
                    <a:pt x="46" y="6088"/>
                  </a:lnTo>
                  <a:lnTo>
                    <a:pt x="1" y="6494"/>
                  </a:lnTo>
                  <a:lnTo>
                    <a:pt x="1" y="6900"/>
                  </a:lnTo>
                  <a:lnTo>
                    <a:pt x="136" y="7441"/>
                  </a:lnTo>
                  <a:lnTo>
                    <a:pt x="271" y="7892"/>
                  </a:lnTo>
                  <a:lnTo>
                    <a:pt x="407" y="8253"/>
                  </a:lnTo>
                  <a:lnTo>
                    <a:pt x="587" y="8613"/>
                  </a:lnTo>
                  <a:lnTo>
                    <a:pt x="812" y="8839"/>
                  </a:lnTo>
                  <a:lnTo>
                    <a:pt x="948" y="9064"/>
                  </a:lnTo>
                  <a:lnTo>
                    <a:pt x="1218" y="9290"/>
                  </a:lnTo>
                  <a:lnTo>
                    <a:pt x="1218" y="14160"/>
                  </a:lnTo>
                  <a:lnTo>
                    <a:pt x="6269" y="14160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1"/>
            <p:cNvSpPr/>
            <p:nvPr/>
          </p:nvSpPr>
          <p:spPr>
            <a:xfrm>
              <a:off x="3478000" y="1554325"/>
              <a:ext cx="587350" cy="18050"/>
            </a:xfrm>
            <a:custGeom>
              <a:avLst/>
              <a:gdLst/>
              <a:ahLst/>
              <a:cxnLst/>
              <a:rect l="l" t="t" r="r" b="b"/>
              <a:pathLst>
                <a:path w="23494" h="722" extrusionOk="0">
                  <a:moveTo>
                    <a:pt x="9109" y="0"/>
                  </a:moveTo>
                  <a:lnTo>
                    <a:pt x="6494" y="91"/>
                  </a:lnTo>
                  <a:lnTo>
                    <a:pt x="2029" y="271"/>
                  </a:lnTo>
                  <a:lnTo>
                    <a:pt x="136" y="406"/>
                  </a:lnTo>
                  <a:lnTo>
                    <a:pt x="0" y="451"/>
                  </a:lnTo>
                  <a:lnTo>
                    <a:pt x="0" y="542"/>
                  </a:lnTo>
                  <a:lnTo>
                    <a:pt x="45" y="677"/>
                  </a:lnTo>
                  <a:lnTo>
                    <a:pt x="91" y="722"/>
                  </a:lnTo>
                  <a:lnTo>
                    <a:pt x="136" y="722"/>
                  </a:lnTo>
                  <a:lnTo>
                    <a:pt x="2075" y="587"/>
                  </a:lnTo>
                  <a:lnTo>
                    <a:pt x="6494" y="406"/>
                  </a:lnTo>
                  <a:lnTo>
                    <a:pt x="9109" y="361"/>
                  </a:lnTo>
                  <a:lnTo>
                    <a:pt x="11724" y="316"/>
                  </a:lnTo>
                  <a:lnTo>
                    <a:pt x="14159" y="361"/>
                  </a:lnTo>
                  <a:lnTo>
                    <a:pt x="15242" y="406"/>
                  </a:lnTo>
                  <a:lnTo>
                    <a:pt x="16143" y="451"/>
                  </a:lnTo>
                  <a:lnTo>
                    <a:pt x="17947" y="587"/>
                  </a:lnTo>
                  <a:lnTo>
                    <a:pt x="19525" y="677"/>
                  </a:lnTo>
                  <a:lnTo>
                    <a:pt x="20833" y="722"/>
                  </a:lnTo>
                  <a:lnTo>
                    <a:pt x="23358" y="722"/>
                  </a:lnTo>
                  <a:lnTo>
                    <a:pt x="23448" y="632"/>
                  </a:lnTo>
                  <a:lnTo>
                    <a:pt x="23493" y="542"/>
                  </a:lnTo>
                  <a:lnTo>
                    <a:pt x="23448" y="406"/>
                  </a:lnTo>
                  <a:lnTo>
                    <a:pt x="21464" y="406"/>
                  </a:lnTo>
                  <a:lnTo>
                    <a:pt x="19255" y="361"/>
                  </a:lnTo>
                  <a:lnTo>
                    <a:pt x="17812" y="271"/>
                  </a:lnTo>
                  <a:lnTo>
                    <a:pt x="16188" y="136"/>
                  </a:lnTo>
                  <a:lnTo>
                    <a:pt x="15242" y="46"/>
                  </a:lnTo>
                  <a:lnTo>
                    <a:pt x="1420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1"/>
            <p:cNvSpPr/>
            <p:nvPr/>
          </p:nvSpPr>
          <p:spPr>
            <a:xfrm>
              <a:off x="34802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2311" y="0"/>
                  </a:moveTo>
                  <a:lnTo>
                    <a:pt x="11228" y="45"/>
                  </a:lnTo>
                  <a:lnTo>
                    <a:pt x="9605" y="180"/>
                  </a:lnTo>
                  <a:lnTo>
                    <a:pt x="5592" y="586"/>
                  </a:lnTo>
                  <a:lnTo>
                    <a:pt x="136" y="1218"/>
                  </a:lnTo>
                  <a:lnTo>
                    <a:pt x="46" y="1263"/>
                  </a:lnTo>
                  <a:lnTo>
                    <a:pt x="1" y="1398"/>
                  </a:lnTo>
                  <a:lnTo>
                    <a:pt x="46" y="1488"/>
                  </a:lnTo>
                  <a:lnTo>
                    <a:pt x="181" y="1533"/>
                  </a:lnTo>
                  <a:lnTo>
                    <a:pt x="5502" y="947"/>
                  </a:lnTo>
                  <a:lnTo>
                    <a:pt x="9560" y="541"/>
                  </a:lnTo>
                  <a:lnTo>
                    <a:pt x="11228" y="361"/>
                  </a:lnTo>
                  <a:lnTo>
                    <a:pt x="12311" y="316"/>
                  </a:lnTo>
                  <a:lnTo>
                    <a:pt x="13167" y="361"/>
                  </a:lnTo>
                  <a:lnTo>
                    <a:pt x="13979" y="496"/>
                  </a:lnTo>
                  <a:lnTo>
                    <a:pt x="14746" y="676"/>
                  </a:lnTo>
                  <a:lnTo>
                    <a:pt x="15512" y="857"/>
                  </a:lnTo>
                  <a:lnTo>
                    <a:pt x="16640" y="1127"/>
                  </a:lnTo>
                  <a:lnTo>
                    <a:pt x="17226" y="1263"/>
                  </a:lnTo>
                  <a:lnTo>
                    <a:pt x="17857" y="1353"/>
                  </a:lnTo>
                  <a:lnTo>
                    <a:pt x="18849" y="1443"/>
                  </a:lnTo>
                  <a:lnTo>
                    <a:pt x="20743" y="1443"/>
                  </a:lnTo>
                  <a:lnTo>
                    <a:pt x="21555" y="1398"/>
                  </a:lnTo>
                  <a:lnTo>
                    <a:pt x="22817" y="1308"/>
                  </a:lnTo>
                  <a:lnTo>
                    <a:pt x="23268" y="1218"/>
                  </a:lnTo>
                  <a:lnTo>
                    <a:pt x="23403" y="1172"/>
                  </a:lnTo>
                  <a:lnTo>
                    <a:pt x="23403" y="1037"/>
                  </a:lnTo>
                  <a:lnTo>
                    <a:pt x="23358" y="947"/>
                  </a:lnTo>
                  <a:lnTo>
                    <a:pt x="23223" y="902"/>
                  </a:lnTo>
                  <a:lnTo>
                    <a:pt x="22772" y="992"/>
                  </a:lnTo>
                  <a:lnTo>
                    <a:pt x="21555" y="1082"/>
                  </a:lnTo>
                  <a:lnTo>
                    <a:pt x="20743" y="1127"/>
                  </a:lnTo>
                  <a:lnTo>
                    <a:pt x="19841" y="1127"/>
                  </a:lnTo>
                  <a:lnTo>
                    <a:pt x="18894" y="1082"/>
                  </a:lnTo>
                  <a:lnTo>
                    <a:pt x="17857" y="1037"/>
                  </a:lnTo>
                  <a:lnTo>
                    <a:pt x="17316" y="947"/>
                  </a:lnTo>
                  <a:lnTo>
                    <a:pt x="16730" y="857"/>
                  </a:lnTo>
                  <a:lnTo>
                    <a:pt x="15602" y="541"/>
                  </a:lnTo>
                  <a:lnTo>
                    <a:pt x="14836" y="361"/>
                  </a:lnTo>
                  <a:lnTo>
                    <a:pt x="14024" y="180"/>
                  </a:lnTo>
                  <a:lnTo>
                    <a:pt x="13213" y="45"/>
                  </a:lnTo>
                  <a:lnTo>
                    <a:pt x="123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1"/>
            <p:cNvSpPr/>
            <p:nvPr/>
          </p:nvSpPr>
          <p:spPr>
            <a:xfrm>
              <a:off x="3478000" y="1545300"/>
              <a:ext cx="587350" cy="47375"/>
            </a:xfrm>
            <a:custGeom>
              <a:avLst/>
              <a:gdLst/>
              <a:ahLst/>
              <a:cxnLst/>
              <a:rect l="l" t="t" r="r" b="b"/>
              <a:pathLst>
                <a:path w="23494" h="1895" extrusionOk="0">
                  <a:moveTo>
                    <a:pt x="5547" y="1"/>
                  </a:moveTo>
                  <a:lnTo>
                    <a:pt x="3563" y="46"/>
                  </a:lnTo>
                  <a:lnTo>
                    <a:pt x="1894" y="46"/>
                  </a:lnTo>
                  <a:lnTo>
                    <a:pt x="136" y="13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07"/>
                  </a:lnTo>
                  <a:lnTo>
                    <a:pt x="91" y="452"/>
                  </a:lnTo>
                  <a:lnTo>
                    <a:pt x="136" y="452"/>
                  </a:lnTo>
                  <a:lnTo>
                    <a:pt x="1759" y="407"/>
                  </a:lnTo>
                  <a:lnTo>
                    <a:pt x="3427" y="361"/>
                  </a:lnTo>
                  <a:lnTo>
                    <a:pt x="5411" y="361"/>
                  </a:lnTo>
                  <a:lnTo>
                    <a:pt x="7531" y="407"/>
                  </a:lnTo>
                  <a:lnTo>
                    <a:pt x="8568" y="452"/>
                  </a:lnTo>
                  <a:lnTo>
                    <a:pt x="9560" y="542"/>
                  </a:lnTo>
                  <a:lnTo>
                    <a:pt x="10462" y="632"/>
                  </a:lnTo>
                  <a:lnTo>
                    <a:pt x="11273" y="767"/>
                  </a:lnTo>
                  <a:lnTo>
                    <a:pt x="11995" y="948"/>
                  </a:lnTo>
                  <a:lnTo>
                    <a:pt x="12581" y="1173"/>
                  </a:lnTo>
                  <a:lnTo>
                    <a:pt x="13077" y="1354"/>
                  </a:lnTo>
                  <a:lnTo>
                    <a:pt x="13663" y="1534"/>
                  </a:lnTo>
                  <a:lnTo>
                    <a:pt x="14340" y="1669"/>
                  </a:lnTo>
                  <a:lnTo>
                    <a:pt x="15061" y="1759"/>
                  </a:lnTo>
                  <a:lnTo>
                    <a:pt x="15828" y="1850"/>
                  </a:lnTo>
                  <a:lnTo>
                    <a:pt x="16594" y="1895"/>
                  </a:lnTo>
                  <a:lnTo>
                    <a:pt x="20111" y="1895"/>
                  </a:lnTo>
                  <a:lnTo>
                    <a:pt x="21690" y="1804"/>
                  </a:lnTo>
                  <a:lnTo>
                    <a:pt x="23358" y="1669"/>
                  </a:lnTo>
                  <a:lnTo>
                    <a:pt x="23448" y="1624"/>
                  </a:lnTo>
                  <a:lnTo>
                    <a:pt x="23493" y="1489"/>
                  </a:lnTo>
                  <a:lnTo>
                    <a:pt x="23448" y="1399"/>
                  </a:lnTo>
                  <a:lnTo>
                    <a:pt x="23313" y="1354"/>
                  </a:lnTo>
                  <a:lnTo>
                    <a:pt x="22005" y="1444"/>
                  </a:lnTo>
                  <a:lnTo>
                    <a:pt x="20653" y="1534"/>
                  </a:lnTo>
                  <a:lnTo>
                    <a:pt x="18984" y="1579"/>
                  </a:lnTo>
                  <a:lnTo>
                    <a:pt x="17226" y="1579"/>
                  </a:lnTo>
                  <a:lnTo>
                    <a:pt x="16324" y="1534"/>
                  </a:lnTo>
                  <a:lnTo>
                    <a:pt x="15467" y="1489"/>
                  </a:lnTo>
                  <a:lnTo>
                    <a:pt x="14655" y="1399"/>
                  </a:lnTo>
                  <a:lnTo>
                    <a:pt x="13934" y="1263"/>
                  </a:lnTo>
                  <a:lnTo>
                    <a:pt x="13257" y="1083"/>
                  </a:lnTo>
                  <a:lnTo>
                    <a:pt x="12716" y="858"/>
                  </a:lnTo>
                  <a:lnTo>
                    <a:pt x="12130" y="677"/>
                  </a:lnTo>
                  <a:lnTo>
                    <a:pt x="11409" y="497"/>
                  </a:lnTo>
                  <a:lnTo>
                    <a:pt x="10597" y="316"/>
                  </a:lnTo>
                  <a:lnTo>
                    <a:pt x="9650" y="226"/>
                  </a:lnTo>
                  <a:lnTo>
                    <a:pt x="8658" y="136"/>
                  </a:lnTo>
                  <a:lnTo>
                    <a:pt x="7666" y="91"/>
                  </a:lnTo>
                  <a:lnTo>
                    <a:pt x="55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1"/>
            <p:cNvSpPr/>
            <p:nvPr/>
          </p:nvSpPr>
          <p:spPr>
            <a:xfrm>
              <a:off x="3478000" y="1553200"/>
              <a:ext cx="583975" cy="64275"/>
            </a:xfrm>
            <a:custGeom>
              <a:avLst/>
              <a:gdLst/>
              <a:ahLst/>
              <a:cxnLst/>
              <a:rect l="l" t="t" r="r" b="b"/>
              <a:pathLst>
                <a:path w="23359" h="2571" extrusionOk="0">
                  <a:moveTo>
                    <a:pt x="20292" y="0"/>
                  </a:moveTo>
                  <a:lnTo>
                    <a:pt x="17947" y="45"/>
                  </a:lnTo>
                  <a:lnTo>
                    <a:pt x="16549" y="136"/>
                  </a:lnTo>
                  <a:lnTo>
                    <a:pt x="14881" y="316"/>
                  </a:lnTo>
                  <a:lnTo>
                    <a:pt x="12987" y="632"/>
                  </a:lnTo>
                  <a:lnTo>
                    <a:pt x="10913" y="947"/>
                  </a:lnTo>
                  <a:lnTo>
                    <a:pt x="8252" y="1353"/>
                  </a:lnTo>
                  <a:lnTo>
                    <a:pt x="5456" y="1759"/>
                  </a:lnTo>
                  <a:lnTo>
                    <a:pt x="4104" y="1939"/>
                  </a:lnTo>
                  <a:lnTo>
                    <a:pt x="2751" y="2075"/>
                  </a:lnTo>
                  <a:lnTo>
                    <a:pt x="1398" y="2210"/>
                  </a:lnTo>
                  <a:lnTo>
                    <a:pt x="136" y="2255"/>
                  </a:lnTo>
                  <a:lnTo>
                    <a:pt x="45" y="2300"/>
                  </a:lnTo>
                  <a:lnTo>
                    <a:pt x="0" y="2435"/>
                  </a:lnTo>
                  <a:lnTo>
                    <a:pt x="45" y="2526"/>
                  </a:lnTo>
                  <a:lnTo>
                    <a:pt x="136" y="2571"/>
                  </a:lnTo>
                  <a:lnTo>
                    <a:pt x="1443" y="2526"/>
                  </a:lnTo>
                  <a:lnTo>
                    <a:pt x="2751" y="2390"/>
                  </a:lnTo>
                  <a:lnTo>
                    <a:pt x="4104" y="2255"/>
                  </a:lnTo>
                  <a:lnTo>
                    <a:pt x="5502" y="2075"/>
                  </a:lnTo>
                  <a:lnTo>
                    <a:pt x="8297" y="1714"/>
                  </a:lnTo>
                  <a:lnTo>
                    <a:pt x="11003" y="1263"/>
                  </a:lnTo>
                  <a:lnTo>
                    <a:pt x="13032" y="947"/>
                  </a:lnTo>
                  <a:lnTo>
                    <a:pt x="14926" y="632"/>
                  </a:lnTo>
                  <a:lnTo>
                    <a:pt x="16549" y="451"/>
                  </a:lnTo>
                  <a:lnTo>
                    <a:pt x="17947" y="361"/>
                  </a:lnTo>
                  <a:lnTo>
                    <a:pt x="20292" y="316"/>
                  </a:lnTo>
                  <a:lnTo>
                    <a:pt x="21915" y="361"/>
                  </a:lnTo>
                  <a:lnTo>
                    <a:pt x="22862" y="406"/>
                  </a:lnTo>
                  <a:lnTo>
                    <a:pt x="23178" y="451"/>
                  </a:lnTo>
                  <a:lnTo>
                    <a:pt x="23313" y="406"/>
                  </a:lnTo>
                  <a:lnTo>
                    <a:pt x="23358" y="316"/>
                  </a:lnTo>
                  <a:lnTo>
                    <a:pt x="23358" y="181"/>
                  </a:lnTo>
                  <a:lnTo>
                    <a:pt x="23223" y="136"/>
                  </a:lnTo>
                  <a:lnTo>
                    <a:pt x="22907" y="91"/>
                  </a:lnTo>
                  <a:lnTo>
                    <a:pt x="21915" y="45"/>
                  </a:lnTo>
                  <a:lnTo>
                    <a:pt x="20292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1"/>
            <p:cNvSpPr/>
            <p:nvPr/>
          </p:nvSpPr>
          <p:spPr>
            <a:xfrm>
              <a:off x="3473475" y="1584750"/>
              <a:ext cx="591875" cy="24850"/>
            </a:xfrm>
            <a:custGeom>
              <a:avLst/>
              <a:gdLst/>
              <a:ahLst/>
              <a:cxnLst/>
              <a:rect l="l" t="t" r="r" b="b"/>
              <a:pathLst>
                <a:path w="23675" h="994" extrusionOk="0">
                  <a:moveTo>
                    <a:pt x="23449" y="1"/>
                  </a:moveTo>
                  <a:lnTo>
                    <a:pt x="23043" y="181"/>
                  </a:lnTo>
                  <a:lnTo>
                    <a:pt x="22502" y="317"/>
                  </a:lnTo>
                  <a:lnTo>
                    <a:pt x="21781" y="452"/>
                  </a:lnTo>
                  <a:lnTo>
                    <a:pt x="20834" y="587"/>
                  </a:lnTo>
                  <a:lnTo>
                    <a:pt x="19706" y="632"/>
                  </a:lnTo>
                  <a:lnTo>
                    <a:pt x="18308" y="632"/>
                  </a:lnTo>
                  <a:lnTo>
                    <a:pt x="16685" y="497"/>
                  </a:lnTo>
                  <a:lnTo>
                    <a:pt x="15603" y="407"/>
                  </a:lnTo>
                  <a:lnTo>
                    <a:pt x="14430" y="362"/>
                  </a:lnTo>
                  <a:lnTo>
                    <a:pt x="11860" y="272"/>
                  </a:lnTo>
                  <a:lnTo>
                    <a:pt x="9110" y="181"/>
                  </a:lnTo>
                  <a:lnTo>
                    <a:pt x="6449" y="181"/>
                  </a:lnTo>
                  <a:lnTo>
                    <a:pt x="2030" y="226"/>
                  </a:lnTo>
                  <a:lnTo>
                    <a:pt x="136" y="272"/>
                  </a:lnTo>
                  <a:lnTo>
                    <a:pt x="46" y="317"/>
                  </a:lnTo>
                  <a:lnTo>
                    <a:pt x="1" y="452"/>
                  </a:lnTo>
                  <a:lnTo>
                    <a:pt x="46" y="542"/>
                  </a:lnTo>
                  <a:lnTo>
                    <a:pt x="136" y="587"/>
                  </a:lnTo>
                  <a:lnTo>
                    <a:pt x="181" y="587"/>
                  </a:lnTo>
                  <a:lnTo>
                    <a:pt x="2030" y="542"/>
                  </a:lnTo>
                  <a:lnTo>
                    <a:pt x="6449" y="497"/>
                  </a:lnTo>
                  <a:lnTo>
                    <a:pt x="9110" y="542"/>
                  </a:lnTo>
                  <a:lnTo>
                    <a:pt x="11860" y="587"/>
                  </a:lnTo>
                  <a:lnTo>
                    <a:pt x="14430" y="677"/>
                  </a:lnTo>
                  <a:lnTo>
                    <a:pt x="15603" y="768"/>
                  </a:lnTo>
                  <a:lnTo>
                    <a:pt x="16640" y="858"/>
                  </a:lnTo>
                  <a:lnTo>
                    <a:pt x="17993" y="948"/>
                  </a:lnTo>
                  <a:lnTo>
                    <a:pt x="19165" y="993"/>
                  </a:lnTo>
                  <a:lnTo>
                    <a:pt x="20202" y="948"/>
                  </a:lnTo>
                  <a:lnTo>
                    <a:pt x="21104" y="858"/>
                  </a:lnTo>
                  <a:lnTo>
                    <a:pt x="21871" y="768"/>
                  </a:lnTo>
                  <a:lnTo>
                    <a:pt x="22457" y="677"/>
                  </a:lnTo>
                  <a:lnTo>
                    <a:pt x="22953" y="542"/>
                  </a:lnTo>
                  <a:lnTo>
                    <a:pt x="23269" y="452"/>
                  </a:lnTo>
                  <a:lnTo>
                    <a:pt x="23584" y="317"/>
                  </a:lnTo>
                  <a:lnTo>
                    <a:pt x="23674" y="226"/>
                  </a:lnTo>
                  <a:lnTo>
                    <a:pt x="23674" y="91"/>
                  </a:lnTo>
                  <a:lnTo>
                    <a:pt x="23584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1"/>
            <p:cNvSpPr/>
            <p:nvPr/>
          </p:nvSpPr>
          <p:spPr>
            <a:xfrm>
              <a:off x="6715625" y="1561100"/>
              <a:ext cx="53000" cy="53000"/>
            </a:xfrm>
            <a:custGeom>
              <a:avLst/>
              <a:gdLst/>
              <a:ahLst/>
              <a:cxnLst/>
              <a:rect l="l" t="t" r="r" b="b"/>
              <a:pathLst>
                <a:path w="2120" h="2120" extrusionOk="0">
                  <a:moveTo>
                    <a:pt x="271" y="0"/>
                  </a:moveTo>
                  <a:lnTo>
                    <a:pt x="181" y="45"/>
                  </a:lnTo>
                  <a:lnTo>
                    <a:pt x="91" y="90"/>
                  </a:lnTo>
                  <a:lnTo>
                    <a:pt x="46" y="180"/>
                  </a:lnTo>
                  <a:lnTo>
                    <a:pt x="0" y="271"/>
                  </a:lnTo>
                  <a:lnTo>
                    <a:pt x="0" y="1849"/>
                  </a:lnTo>
                  <a:lnTo>
                    <a:pt x="46" y="1984"/>
                  </a:lnTo>
                  <a:lnTo>
                    <a:pt x="91" y="2029"/>
                  </a:lnTo>
                  <a:lnTo>
                    <a:pt x="181" y="2074"/>
                  </a:lnTo>
                  <a:lnTo>
                    <a:pt x="271" y="2119"/>
                  </a:lnTo>
                  <a:lnTo>
                    <a:pt x="1849" y="2119"/>
                  </a:lnTo>
                  <a:lnTo>
                    <a:pt x="1939" y="2074"/>
                  </a:lnTo>
                  <a:lnTo>
                    <a:pt x="2030" y="2029"/>
                  </a:lnTo>
                  <a:lnTo>
                    <a:pt x="2075" y="1984"/>
                  </a:lnTo>
                  <a:lnTo>
                    <a:pt x="2120" y="1849"/>
                  </a:lnTo>
                  <a:lnTo>
                    <a:pt x="2120" y="271"/>
                  </a:lnTo>
                  <a:lnTo>
                    <a:pt x="2075" y="180"/>
                  </a:lnTo>
                  <a:lnTo>
                    <a:pt x="2030" y="90"/>
                  </a:lnTo>
                  <a:lnTo>
                    <a:pt x="1939" y="45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1"/>
            <p:cNvSpPr/>
            <p:nvPr/>
          </p:nvSpPr>
          <p:spPr>
            <a:xfrm>
              <a:off x="6715625" y="146977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271" y="1"/>
                  </a:moveTo>
                  <a:lnTo>
                    <a:pt x="181" y="46"/>
                  </a:lnTo>
                  <a:lnTo>
                    <a:pt x="91" y="91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91"/>
                  </a:lnTo>
                  <a:lnTo>
                    <a:pt x="1939" y="46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1"/>
            <p:cNvSpPr/>
            <p:nvPr/>
          </p:nvSpPr>
          <p:spPr>
            <a:xfrm>
              <a:off x="6715625" y="1653525"/>
              <a:ext cx="53000" cy="51875"/>
            </a:xfrm>
            <a:custGeom>
              <a:avLst/>
              <a:gdLst/>
              <a:ahLst/>
              <a:cxnLst/>
              <a:rect l="l" t="t" r="r" b="b"/>
              <a:pathLst>
                <a:path w="2120" h="2075" extrusionOk="0">
                  <a:moveTo>
                    <a:pt x="181" y="1"/>
                  </a:moveTo>
                  <a:lnTo>
                    <a:pt x="91" y="46"/>
                  </a:lnTo>
                  <a:lnTo>
                    <a:pt x="46" y="136"/>
                  </a:lnTo>
                  <a:lnTo>
                    <a:pt x="0" y="226"/>
                  </a:lnTo>
                  <a:lnTo>
                    <a:pt x="0" y="1849"/>
                  </a:lnTo>
                  <a:lnTo>
                    <a:pt x="46" y="1940"/>
                  </a:lnTo>
                  <a:lnTo>
                    <a:pt x="91" y="2030"/>
                  </a:lnTo>
                  <a:lnTo>
                    <a:pt x="181" y="2075"/>
                  </a:lnTo>
                  <a:lnTo>
                    <a:pt x="1939" y="2075"/>
                  </a:lnTo>
                  <a:lnTo>
                    <a:pt x="2030" y="2030"/>
                  </a:lnTo>
                  <a:lnTo>
                    <a:pt x="2075" y="1940"/>
                  </a:lnTo>
                  <a:lnTo>
                    <a:pt x="2120" y="1849"/>
                  </a:lnTo>
                  <a:lnTo>
                    <a:pt x="2120" y="226"/>
                  </a:lnTo>
                  <a:lnTo>
                    <a:pt x="2075" y="136"/>
                  </a:lnTo>
                  <a:lnTo>
                    <a:pt x="2030" y="46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1"/>
            <p:cNvSpPr/>
            <p:nvPr/>
          </p:nvSpPr>
          <p:spPr>
            <a:xfrm>
              <a:off x="6650250" y="1411150"/>
              <a:ext cx="156700" cy="354000"/>
            </a:xfrm>
            <a:custGeom>
              <a:avLst/>
              <a:gdLst/>
              <a:ahLst/>
              <a:cxnLst/>
              <a:rect l="l" t="t" r="r" b="b"/>
              <a:pathLst>
                <a:path w="6268" h="14160" extrusionOk="0">
                  <a:moveTo>
                    <a:pt x="5050" y="4735"/>
                  </a:moveTo>
                  <a:lnTo>
                    <a:pt x="5411" y="5186"/>
                  </a:lnTo>
                  <a:lnTo>
                    <a:pt x="5592" y="5412"/>
                  </a:lnTo>
                  <a:lnTo>
                    <a:pt x="5727" y="5682"/>
                  </a:lnTo>
                  <a:lnTo>
                    <a:pt x="5817" y="5953"/>
                  </a:lnTo>
                  <a:lnTo>
                    <a:pt x="5907" y="6224"/>
                  </a:lnTo>
                  <a:lnTo>
                    <a:pt x="5952" y="6539"/>
                  </a:lnTo>
                  <a:lnTo>
                    <a:pt x="5952" y="6855"/>
                  </a:lnTo>
                  <a:lnTo>
                    <a:pt x="5862" y="7261"/>
                  </a:lnTo>
                  <a:lnTo>
                    <a:pt x="5772" y="7576"/>
                  </a:lnTo>
                  <a:lnTo>
                    <a:pt x="5682" y="7892"/>
                  </a:lnTo>
                  <a:lnTo>
                    <a:pt x="5546" y="8162"/>
                  </a:lnTo>
                  <a:lnTo>
                    <a:pt x="5276" y="8568"/>
                  </a:lnTo>
                  <a:lnTo>
                    <a:pt x="5050" y="8884"/>
                  </a:lnTo>
                  <a:lnTo>
                    <a:pt x="5050" y="4735"/>
                  </a:lnTo>
                  <a:close/>
                  <a:moveTo>
                    <a:pt x="0" y="1"/>
                  </a:moveTo>
                  <a:lnTo>
                    <a:pt x="0" y="14160"/>
                  </a:lnTo>
                  <a:lnTo>
                    <a:pt x="5050" y="14160"/>
                  </a:lnTo>
                  <a:lnTo>
                    <a:pt x="5050" y="9290"/>
                  </a:lnTo>
                  <a:lnTo>
                    <a:pt x="5321" y="9064"/>
                  </a:lnTo>
                  <a:lnTo>
                    <a:pt x="5501" y="8839"/>
                  </a:lnTo>
                  <a:lnTo>
                    <a:pt x="5682" y="8613"/>
                  </a:lnTo>
                  <a:lnTo>
                    <a:pt x="5862" y="8253"/>
                  </a:lnTo>
                  <a:lnTo>
                    <a:pt x="5997" y="7892"/>
                  </a:lnTo>
                  <a:lnTo>
                    <a:pt x="6178" y="7441"/>
                  </a:lnTo>
                  <a:lnTo>
                    <a:pt x="6268" y="6900"/>
                  </a:lnTo>
                  <a:lnTo>
                    <a:pt x="6268" y="6494"/>
                  </a:lnTo>
                  <a:lnTo>
                    <a:pt x="6223" y="6088"/>
                  </a:lnTo>
                  <a:lnTo>
                    <a:pt x="6088" y="5727"/>
                  </a:lnTo>
                  <a:lnTo>
                    <a:pt x="5952" y="5367"/>
                  </a:lnTo>
                  <a:lnTo>
                    <a:pt x="5727" y="5051"/>
                  </a:lnTo>
                  <a:lnTo>
                    <a:pt x="5501" y="4781"/>
                  </a:lnTo>
                  <a:lnTo>
                    <a:pt x="5050" y="4285"/>
                  </a:lnTo>
                  <a:lnTo>
                    <a:pt x="5050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1"/>
            <p:cNvSpPr/>
            <p:nvPr/>
          </p:nvSpPr>
          <p:spPr>
            <a:xfrm>
              <a:off x="6786650" y="1554325"/>
              <a:ext cx="588475" cy="18050"/>
            </a:xfrm>
            <a:custGeom>
              <a:avLst/>
              <a:gdLst/>
              <a:ahLst/>
              <a:cxnLst/>
              <a:rect l="l" t="t" r="r" b="b"/>
              <a:pathLst>
                <a:path w="23539" h="722" extrusionOk="0">
                  <a:moveTo>
                    <a:pt x="9334" y="0"/>
                  </a:moveTo>
                  <a:lnTo>
                    <a:pt x="8252" y="46"/>
                  </a:lnTo>
                  <a:lnTo>
                    <a:pt x="7305" y="136"/>
                  </a:lnTo>
                  <a:lnTo>
                    <a:pt x="5682" y="271"/>
                  </a:lnTo>
                  <a:lnTo>
                    <a:pt x="4284" y="361"/>
                  </a:lnTo>
                  <a:lnTo>
                    <a:pt x="2029" y="406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45" y="632"/>
                  </a:lnTo>
                  <a:lnTo>
                    <a:pt x="136" y="722"/>
                  </a:lnTo>
                  <a:lnTo>
                    <a:pt x="2661" y="722"/>
                  </a:lnTo>
                  <a:lnTo>
                    <a:pt x="3968" y="677"/>
                  </a:lnTo>
                  <a:lnTo>
                    <a:pt x="5547" y="587"/>
                  </a:lnTo>
                  <a:lnTo>
                    <a:pt x="7350" y="451"/>
                  </a:lnTo>
                  <a:lnTo>
                    <a:pt x="8252" y="406"/>
                  </a:lnTo>
                  <a:lnTo>
                    <a:pt x="9334" y="361"/>
                  </a:lnTo>
                  <a:lnTo>
                    <a:pt x="11769" y="316"/>
                  </a:lnTo>
                  <a:lnTo>
                    <a:pt x="14385" y="361"/>
                  </a:lnTo>
                  <a:lnTo>
                    <a:pt x="17000" y="406"/>
                  </a:lnTo>
                  <a:lnTo>
                    <a:pt x="21419" y="587"/>
                  </a:lnTo>
                  <a:lnTo>
                    <a:pt x="23358" y="722"/>
                  </a:lnTo>
                  <a:lnTo>
                    <a:pt x="23403" y="722"/>
                  </a:lnTo>
                  <a:lnTo>
                    <a:pt x="23448" y="677"/>
                  </a:lnTo>
                  <a:lnTo>
                    <a:pt x="23538" y="542"/>
                  </a:lnTo>
                  <a:lnTo>
                    <a:pt x="23493" y="451"/>
                  </a:lnTo>
                  <a:lnTo>
                    <a:pt x="23358" y="406"/>
                  </a:lnTo>
                  <a:lnTo>
                    <a:pt x="21464" y="271"/>
                  </a:lnTo>
                  <a:lnTo>
                    <a:pt x="17000" y="91"/>
                  </a:lnTo>
                  <a:lnTo>
                    <a:pt x="1438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1"/>
            <p:cNvSpPr/>
            <p:nvPr/>
          </p:nvSpPr>
          <p:spPr>
            <a:xfrm>
              <a:off x="6786650" y="1548700"/>
              <a:ext cx="585100" cy="38350"/>
            </a:xfrm>
            <a:custGeom>
              <a:avLst/>
              <a:gdLst/>
              <a:ahLst/>
              <a:cxnLst/>
              <a:rect l="l" t="t" r="r" b="b"/>
              <a:pathLst>
                <a:path w="23404" h="1534" extrusionOk="0">
                  <a:moveTo>
                    <a:pt x="11093" y="0"/>
                  </a:moveTo>
                  <a:lnTo>
                    <a:pt x="10191" y="45"/>
                  </a:lnTo>
                  <a:lnTo>
                    <a:pt x="9379" y="180"/>
                  </a:lnTo>
                  <a:lnTo>
                    <a:pt x="8568" y="361"/>
                  </a:lnTo>
                  <a:lnTo>
                    <a:pt x="7801" y="541"/>
                  </a:lnTo>
                  <a:lnTo>
                    <a:pt x="6674" y="857"/>
                  </a:lnTo>
                  <a:lnTo>
                    <a:pt x="6133" y="947"/>
                  </a:lnTo>
                  <a:lnTo>
                    <a:pt x="5547" y="1037"/>
                  </a:lnTo>
                  <a:lnTo>
                    <a:pt x="4555" y="1082"/>
                  </a:lnTo>
                  <a:lnTo>
                    <a:pt x="3563" y="1127"/>
                  </a:lnTo>
                  <a:lnTo>
                    <a:pt x="2661" y="1127"/>
                  </a:lnTo>
                  <a:lnTo>
                    <a:pt x="1849" y="1082"/>
                  </a:lnTo>
                  <a:lnTo>
                    <a:pt x="632" y="992"/>
                  </a:lnTo>
                  <a:lnTo>
                    <a:pt x="181" y="90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45" y="1172"/>
                  </a:lnTo>
                  <a:lnTo>
                    <a:pt x="136" y="1218"/>
                  </a:lnTo>
                  <a:lnTo>
                    <a:pt x="586" y="1308"/>
                  </a:lnTo>
                  <a:lnTo>
                    <a:pt x="1849" y="1398"/>
                  </a:lnTo>
                  <a:lnTo>
                    <a:pt x="2661" y="1443"/>
                  </a:lnTo>
                  <a:lnTo>
                    <a:pt x="4555" y="1443"/>
                  </a:lnTo>
                  <a:lnTo>
                    <a:pt x="5547" y="1353"/>
                  </a:lnTo>
                  <a:lnTo>
                    <a:pt x="6178" y="1263"/>
                  </a:lnTo>
                  <a:lnTo>
                    <a:pt x="6764" y="1127"/>
                  </a:lnTo>
                  <a:lnTo>
                    <a:pt x="7891" y="857"/>
                  </a:lnTo>
                  <a:lnTo>
                    <a:pt x="8658" y="676"/>
                  </a:lnTo>
                  <a:lnTo>
                    <a:pt x="9425" y="496"/>
                  </a:lnTo>
                  <a:lnTo>
                    <a:pt x="10236" y="361"/>
                  </a:lnTo>
                  <a:lnTo>
                    <a:pt x="11093" y="316"/>
                  </a:lnTo>
                  <a:lnTo>
                    <a:pt x="12220" y="361"/>
                  </a:lnTo>
                  <a:lnTo>
                    <a:pt x="13844" y="541"/>
                  </a:lnTo>
                  <a:lnTo>
                    <a:pt x="17902" y="947"/>
                  </a:lnTo>
                  <a:lnTo>
                    <a:pt x="23223" y="1533"/>
                  </a:lnTo>
                  <a:lnTo>
                    <a:pt x="23358" y="1488"/>
                  </a:lnTo>
                  <a:lnTo>
                    <a:pt x="23403" y="1398"/>
                  </a:lnTo>
                  <a:lnTo>
                    <a:pt x="23358" y="1263"/>
                  </a:lnTo>
                  <a:lnTo>
                    <a:pt x="23268" y="1218"/>
                  </a:lnTo>
                  <a:lnTo>
                    <a:pt x="17812" y="586"/>
                  </a:lnTo>
                  <a:lnTo>
                    <a:pt x="13799" y="180"/>
                  </a:lnTo>
                  <a:lnTo>
                    <a:pt x="12220" y="45"/>
                  </a:lnTo>
                  <a:lnTo>
                    <a:pt x="1109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1"/>
            <p:cNvSpPr/>
            <p:nvPr/>
          </p:nvSpPr>
          <p:spPr>
            <a:xfrm>
              <a:off x="6786650" y="1545300"/>
              <a:ext cx="588475" cy="47375"/>
            </a:xfrm>
            <a:custGeom>
              <a:avLst/>
              <a:gdLst/>
              <a:ahLst/>
              <a:cxnLst/>
              <a:rect l="l" t="t" r="r" b="b"/>
              <a:pathLst>
                <a:path w="23539" h="1895" extrusionOk="0">
                  <a:moveTo>
                    <a:pt x="17947" y="1"/>
                  </a:moveTo>
                  <a:lnTo>
                    <a:pt x="15873" y="91"/>
                  </a:lnTo>
                  <a:lnTo>
                    <a:pt x="14836" y="136"/>
                  </a:lnTo>
                  <a:lnTo>
                    <a:pt x="13844" y="226"/>
                  </a:lnTo>
                  <a:lnTo>
                    <a:pt x="12897" y="316"/>
                  </a:lnTo>
                  <a:lnTo>
                    <a:pt x="12085" y="497"/>
                  </a:lnTo>
                  <a:lnTo>
                    <a:pt x="11364" y="677"/>
                  </a:lnTo>
                  <a:lnTo>
                    <a:pt x="10777" y="858"/>
                  </a:lnTo>
                  <a:lnTo>
                    <a:pt x="10236" y="1083"/>
                  </a:lnTo>
                  <a:lnTo>
                    <a:pt x="9560" y="1263"/>
                  </a:lnTo>
                  <a:lnTo>
                    <a:pt x="8838" y="1399"/>
                  </a:lnTo>
                  <a:lnTo>
                    <a:pt x="8027" y="1489"/>
                  </a:lnTo>
                  <a:lnTo>
                    <a:pt x="7170" y="1534"/>
                  </a:lnTo>
                  <a:lnTo>
                    <a:pt x="6268" y="1579"/>
                  </a:lnTo>
                  <a:lnTo>
                    <a:pt x="4510" y="1579"/>
                  </a:lnTo>
                  <a:lnTo>
                    <a:pt x="2886" y="1534"/>
                  </a:lnTo>
                  <a:lnTo>
                    <a:pt x="1488" y="1444"/>
                  </a:lnTo>
                  <a:lnTo>
                    <a:pt x="181" y="1354"/>
                  </a:lnTo>
                  <a:lnTo>
                    <a:pt x="45" y="1399"/>
                  </a:lnTo>
                  <a:lnTo>
                    <a:pt x="0" y="1489"/>
                  </a:lnTo>
                  <a:lnTo>
                    <a:pt x="45" y="1624"/>
                  </a:lnTo>
                  <a:lnTo>
                    <a:pt x="136" y="1669"/>
                  </a:lnTo>
                  <a:lnTo>
                    <a:pt x="1804" y="1804"/>
                  </a:lnTo>
                  <a:lnTo>
                    <a:pt x="3427" y="1895"/>
                  </a:lnTo>
                  <a:lnTo>
                    <a:pt x="6899" y="1895"/>
                  </a:lnTo>
                  <a:lnTo>
                    <a:pt x="7666" y="1850"/>
                  </a:lnTo>
                  <a:lnTo>
                    <a:pt x="8433" y="1759"/>
                  </a:lnTo>
                  <a:lnTo>
                    <a:pt x="9154" y="1669"/>
                  </a:lnTo>
                  <a:lnTo>
                    <a:pt x="9830" y="1534"/>
                  </a:lnTo>
                  <a:lnTo>
                    <a:pt x="10417" y="1354"/>
                  </a:lnTo>
                  <a:lnTo>
                    <a:pt x="10913" y="1173"/>
                  </a:lnTo>
                  <a:lnTo>
                    <a:pt x="11499" y="948"/>
                  </a:lnTo>
                  <a:lnTo>
                    <a:pt x="12220" y="767"/>
                  </a:lnTo>
                  <a:lnTo>
                    <a:pt x="13032" y="632"/>
                  </a:lnTo>
                  <a:lnTo>
                    <a:pt x="13979" y="542"/>
                  </a:lnTo>
                  <a:lnTo>
                    <a:pt x="14971" y="452"/>
                  </a:lnTo>
                  <a:lnTo>
                    <a:pt x="16008" y="407"/>
                  </a:lnTo>
                  <a:lnTo>
                    <a:pt x="18082" y="361"/>
                  </a:lnTo>
                  <a:lnTo>
                    <a:pt x="20066" y="361"/>
                  </a:lnTo>
                  <a:lnTo>
                    <a:pt x="21735" y="407"/>
                  </a:lnTo>
                  <a:lnTo>
                    <a:pt x="23358" y="452"/>
                  </a:lnTo>
                  <a:lnTo>
                    <a:pt x="23403" y="452"/>
                  </a:lnTo>
                  <a:lnTo>
                    <a:pt x="23448" y="407"/>
                  </a:lnTo>
                  <a:lnTo>
                    <a:pt x="23538" y="316"/>
                  </a:lnTo>
                  <a:lnTo>
                    <a:pt x="23493" y="181"/>
                  </a:lnTo>
                  <a:lnTo>
                    <a:pt x="23358" y="136"/>
                  </a:lnTo>
                  <a:lnTo>
                    <a:pt x="21599" y="46"/>
                  </a:lnTo>
                  <a:lnTo>
                    <a:pt x="19931" y="46"/>
                  </a:lnTo>
                  <a:lnTo>
                    <a:pt x="17947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1"/>
            <p:cNvSpPr/>
            <p:nvPr/>
          </p:nvSpPr>
          <p:spPr>
            <a:xfrm>
              <a:off x="6790025" y="1553200"/>
              <a:ext cx="585100" cy="64275"/>
            </a:xfrm>
            <a:custGeom>
              <a:avLst/>
              <a:gdLst/>
              <a:ahLst/>
              <a:cxnLst/>
              <a:rect l="l" t="t" r="r" b="b"/>
              <a:pathLst>
                <a:path w="23404" h="2571" extrusionOk="0">
                  <a:moveTo>
                    <a:pt x="3067" y="0"/>
                  </a:moveTo>
                  <a:lnTo>
                    <a:pt x="1444" y="45"/>
                  </a:lnTo>
                  <a:lnTo>
                    <a:pt x="451" y="91"/>
                  </a:lnTo>
                  <a:lnTo>
                    <a:pt x="136" y="136"/>
                  </a:lnTo>
                  <a:lnTo>
                    <a:pt x="1" y="181"/>
                  </a:lnTo>
                  <a:lnTo>
                    <a:pt x="1" y="316"/>
                  </a:lnTo>
                  <a:lnTo>
                    <a:pt x="46" y="406"/>
                  </a:lnTo>
                  <a:lnTo>
                    <a:pt x="181" y="451"/>
                  </a:lnTo>
                  <a:lnTo>
                    <a:pt x="497" y="406"/>
                  </a:lnTo>
                  <a:lnTo>
                    <a:pt x="1444" y="361"/>
                  </a:lnTo>
                  <a:lnTo>
                    <a:pt x="3067" y="316"/>
                  </a:lnTo>
                  <a:lnTo>
                    <a:pt x="5412" y="361"/>
                  </a:lnTo>
                  <a:lnTo>
                    <a:pt x="6809" y="451"/>
                  </a:lnTo>
                  <a:lnTo>
                    <a:pt x="8433" y="632"/>
                  </a:lnTo>
                  <a:lnTo>
                    <a:pt x="10327" y="947"/>
                  </a:lnTo>
                  <a:lnTo>
                    <a:pt x="12401" y="1263"/>
                  </a:lnTo>
                  <a:lnTo>
                    <a:pt x="15106" y="1714"/>
                  </a:lnTo>
                  <a:lnTo>
                    <a:pt x="17857" y="2075"/>
                  </a:lnTo>
                  <a:lnTo>
                    <a:pt x="19255" y="2255"/>
                  </a:lnTo>
                  <a:lnTo>
                    <a:pt x="20608" y="2390"/>
                  </a:lnTo>
                  <a:lnTo>
                    <a:pt x="21915" y="2526"/>
                  </a:lnTo>
                  <a:lnTo>
                    <a:pt x="23223" y="2571"/>
                  </a:lnTo>
                  <a:lnTo>
                    <a:pt x="23313" y="2526"/>
                  </a:lnTo>
                  <a:lnTo>
                    <a:pt x="23403" y="2435"/>
                  </a:lnTo>
                  <a:lnTo>
                    <a:pt x="23358" y="2300"/>
                  </a:lnTo>
                  <a:lnTo>
                    <a:pt x="23223" y="2255"/>
                  </a:lnTo>
                  <a:lnTo>
                    <a:pt x="21961" y="2210"/>
                  </a:lnTo>
                  <a:lnTo>
                    <a:pt x="20653" y="2075"/>
                  </a:lnTo>
                  <a:lnTo>
                    <a:pt x="19300" y="1939"/>
                  </a:lnTo>
                  <a:lnTo>
                    <a:pt x="17902" y="1759"/>
                  </a:lnTo>
                  <a:lnTo>
                    <a:pt x="15152" y="1353"/>
                  </a:lnTo>
                  <a:lnTo>
                    <a:pt x="12446" y="947"/>
                  </a:lnTo>
                  <a:lnTo>
                    <a:pt x="10372" y="632"/>
                  </a:lnTo>
                  <a:lnTo>
                    <a:pt x="8478" y="316"/>
                  </a:lnTo>
                  <a:lnTo>
                    <a:pt x="6809" y="136"/>
                  </a:lnTo>
                  <a:lnTo>
                    <a:pt x="545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1"/>
            <p:cNvSpPr/>
            <p:nvPr/>
          </p:nvSpPr>
          <p:spPr>
            <a:xfrm>
              <a:off x="6786650" y="1584750"/>
              <a:ext cx="591850" cy="24850"/>
            </a:xfrm>
            <a:custGeom>
              <a:avLst/>
              <a:gdLst/>
              <a:ahLst/>
              <a:cxnLst/>
              <a:rect l="l" t="t" r="r" b="b"/>
              <a:pathLst>
                <a:path w="23674" h="994" extrusionOk="0">
                  <a:moveTo>
                    <a:pt x="90" y="1"/>
                  </a:moveTo>
                  <a:lnTo>
                    <a:pt x="0" y="91"/>
                  </a:lnTo>
                  <a:lnTo>
                    <a:pt x="0" y="226"/>
                  </a:lnTo>
                  <a:lnTo>
                    <a:pt x="90" y="317"/>
                  </a:lnTo>
                  <a:lnTo>
                    <a:pt x="406" y="452"/>
                  </a:lnTo>
                  <a:lnTo>
                    <a:pt x="722" y="542"/>
                  </a:lnTo>
                  <a:lnTo>
                    <a:pt x="1218" y="677"/>
                  </a:lnTo>
                  <a:lnTo>
                    <a:pt x="1849" y="768"/>
                  </a:lnTo>
                  <a:lnTo>
                    <a:pt x="2571" y="858"/>
                  </a:lnTo>
                  <a:lnTo>
                    <a:pt x="3472" y="948"/>
                  </a:lnTo>
                  <a:lnTo>
                    <a:pt x="4510" y="993"/>
                  </a:lnTo>
                  <a:lnTo>
                    <a:pt x="5682" y="948"/>
                  </a:lnTo>
                  <a:lnTo>
                    <a:pt x="7035" y="858"/>
                  </a:lnTo>
                  <a:lnTo>
                    <a:pt x="8072" y="768"/>
                  </a:lnTo>
                  <a:lnTo>
                    <a:pt x="9244" y="677"/>
                  </a:lnTo>
                  <a:lnTo>
                    <a:pt x="11860" y="587"/>
                  </a:lnTo>
                  <a:lnTo>
                    <a:pt x="14565" y="542"/>
                  </a:lnTo>
                  <a:lnTo>
                    <a:pt x="17226" y="497"/>
                  </a:lnTo>
                  <a:lnTo>
                    <a:pt x="21645" y="542"/>
                  </a:lnTo>
                  <a:lnTo>
                    <a:pt x="23538" y="587"/>
                  </a:lnTo>
                  <a:lnTo>
                    <a:pt x="23629" y="542"/>
                  </a:lnTo>
                  <a:lnTo>
                    <a:pt x="23674" y="452"/>
                  </a:lnTo>
                  <a:lnTo>
                    <a:pt x="23629" y="317"/>
                  </a:lnTo>
                  <a:lnTo>
                    <a:pt x="23538" y="272"/>
                  </a:lnTo>
                  <a:lnTo>
                    <a:pt x="21645" y="226"/>
                  </a:lnTo>
                  <a:lnTo>
                    <a:pt x="17226" y="181"/>
                  </a:lnTo>
                  <a:lnTo>
                    <a:pt x="14565" y="181"/>
                  </a:lnTo>
                  <a:lnTo>
                    <a:pt x="11814" y="272"/>
                  </a:lnTo>
                  <a:lnTo>
                    <a:pt x="9244" y="362"/>
                  </a:lnTo>
                  <a:lnTo>
                    <a:pt x="8072" y="407"/>
                  </a:lnTo>
                  <a:lnTo>
                    <a:pt x="6990" y="497"/>
                  </a:lnTo>
                  <a:lnTo>
                    <a:pt x="5366" y="632"/>
                  </a:lnTo>
                  <a:lnTo>
                    <a:pt x="4013" y="632"/>
                  </a:lnTo>
                  <a:lnTo>
                    <a:pt x="2841" y="587"/>
                  </a:lnTo>
                  <a:lnTo>
                    <a:pt x="1894" y="452"/>
                  </a:lnTo>
                  <a:lnTo>
                    <a:pt x="1173" y="317"/>
                  </a:lnTo>
                  <a:lnTo>
                    <a:pt x="632" y="18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5" name="Google Shape;7745;p31"/>
          <p:cNvGrpSpPr/>
          <p:nvPr/>
        </p:nvGrpSpPr>
        <p:grpSpPr>
          <a:xfrm rot="-1936958" flipH="1">
            <a:off x="-788480" y="508782"/>
            <a:ext cx="3676173" cy="492945"/>
            <a:chOff x="3492650" y="2384025"/>
            <a:chExt cx="3875700" cy="519700"/>
          </a:xfrm>
        </p:grpSpPr>
        <p:sp>
          <p:nvSpPr>
            <p:cNvPr id="7746" name="Google Shape;7746;p31"/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1"/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1"/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1"/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1"/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1"/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1"/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1"/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1"/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1"/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1"/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1"/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1"/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1"/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63" name="Google Shape;7763;p31"/>
          <p:cNvSpPr/>
          <p:nvPr/>
        </p:nvSpPr>
        <p:spPr>
          <a:xfrm flipH="1">
            <a:off x="-407094" y="399830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4" name="Google Shape;7764;p31"/>
          <p:cNvSpPr/>
          <p:nvPr/>
        </p:nvSpPr>
        <p:spPr>
          <a:xfrm flipH="1">
            <a:off x="8557881" y="404050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" type="secHead">
  <p:cSld name="SECTION_HEAD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3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293" name="Google Shape;293;p3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"/>
          <p:cNvSpPr txBox="1">
            <a:spLocks noGrp="1"/>
          </p:cNvSpPr>
          <p:nvPr>
            <p:ph type="title" hasCustomPrompt="1"/>
          </p:nvPr>
        </p:nvSpPr>
        <p:spPr>
          <a:xfrm>
            <a:off x="1143093" y="97444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4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r>
              <a:t>xx%</a:t>
            </a:r>
          </a:p>
        </p:txBody>
      </p:sp>
      <p:sp>
        <p:nvSpPr>
          <p:cNvPr id="483" name="Google Shape;483;p3"/>
          <p:cNvSpPr txBox="1">
            <a:spLocks noGrp="1"/>
          </p:cNvSpPr>
          <p:nvPr>
            <p:ph type="title" idx="2"/>
          </p:nvPr>
        </p:nvSpPr>
        <p:spPr>
          <a:xfrm>
            <a:off x="1143100" y="1728225"/>
            <a:ext cx="4530300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3"/>
          <p:cNvSpPr txBox="1">
            <a:spLocks noGrp="1"/>
          </p:cNvSpPr>
          <p:nvPr>
            <p:ph type="subTitle" idx="1"/>
          </p:nvPr>
        </p:nvSpPr>
        <p:spPr>
          <a:xfrm>
            <a:off x="1143093" y="3302063"/>
            <a:ext cx="2762400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3"/>
          <p:cNvSpPr/>
          <p:nvPr/>
        </p:nvSpPr>
        <p:spPr>
          <a:xfrm flipH="1">
            <a:off x="3240250" y="7221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"/>
          <p:cNvGrpSpPr/>
          <p:nvPr/>
        </p:nvGrpSpPr>
        <p:grpSpPr>
          <a:xfrm rot="649733">
            <a:off x="7949093" y="635842"/>
            <a:ext cx="319618" cy="278001"/>
            <a:chOff x="5127250" y="2384025"/>
            <a:chExt cx="597500" cy="519700"/>
          </a:xfrm>
        </p:grpSpPr>
        <p:sp>
          <p:nvSpPr>
            <p:cNvPr id="488" name="Google Shape;488;p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3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4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494" name="Google Shape;494;p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"/>
          <p:cNvSpPr txBox="1">
            <a:spLocks noGrp="1"/>
          </p:cNvSpPr>
          <p:nvPr>
            <p:ph type="title"/>
          </p:nvPr>
        </p:nvSpPr>
        <p:spPr>
          <a:xfrm>
            <a:off x="712650" y="445025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" name="Google Shape;684;p4"/>
          <p:cNvSpPr txBox="1">
            <a:spLocks noGrp="1"/>
          </p:cNvSpPr>
          <p:nvPr>
            <p:ph type="body" idx="1"/>
          </p:nvPr>
        </p:nvSpPr>
        <p:spPr>
          <a:xfrm>
            <a:off x="834725" y="1152475"/>
            <a:ext cx="74748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100"/>
            </a:lvl1pPr>
            <a:lvl2pPr marL="914400" lvl="1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2pPr>
            <a:lvl3pPr marL="1371600" lvl="2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romanLcPeriod"/>
              <a:defRPr sz="1100"/>
            </a:lvl3pPr>
            <a:lvl4pPr marL="1828800" lvl="3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 sz="1100"/>
            </a:lvl4pPr>
            <a:lvl5pPr marL="2286000" lvl="4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5pPr>
            <a:lvl6pPr marL="2743200" lvl="5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romanLcPeriod"/>
              <a:defRPr sz="1100"/>
            </a:lvl6pPr>
            <a:lvl7pPr marL="3200400" lvl="6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rabicPeriod"/>
              <a:defRPr sz="1100"/>
            </a:lvl7pPr>
            <a:lvl8pPr marL="3657600" lvl="7" indent="-2984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AutoNum type="alphaLcPeriod"/>
              <a:defRPr sz="1100"/>
            </a:lvl8pPr>
            <a:lvl9pPr marL="4114800" lvl="8" indent="-2984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AutoNum type="romanLcPeriod"/>
              <a:defRPr sz="1100"/>
            </a:lvl9pPr>
          </a:lstStyle>
          <a:p>
            <a:endParaRPr/>
          </a:p>
        </p:txBody>
      </p:sp>
      <p:grpSp>
        <p:nvGrpSpPr>
          <p:cNvPr id="685" name="Google Shape;685;p4"/>
          <p:cNvGrpSpPr/>
          <p:nvPr/>
        </p:nvGrpSpPr>
        <p:grpSpPr>
          <a:xfrm rot="583800">
            <a:off x="8330558" y="592279"/>
            <a:ext cx="319599" cy="277985"/>
            <a:chOff x="5127250" y="2384025"/>
            <a:chExt cx="597500" cy="519700"/>
          </a:xfrm>
        </p:grpSpPr>
        <p:sp>
          <p:nvSpPr>
            <p:cNvPr id="686" name="Google Shape;686;p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4"/>
          <p:cNvSpPr/>
          <p:nvPr/>
        </p:nvSpPr>
        <p:spPr>
          <a:xfrm>
            <a:off x="602525" y="39372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"/>
          <p:cNvSpPr/>
          <p:nvPr/>
        </p:nvSpPr>
        <p:spPr>
          <a:xfrm>
            <a:off x="7968600" y="44108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4"/>
          <p:cNvGrpSpPr/>
          <p:nvPr/>
        </p:nvGrpSpPr>
        <p:grpSpPr>
          <a:xfrm rot="-904992">
            <a:off x="450271" y="4467360"/>
            <a:ext cx="319620" cy="278003"/>
            <a:chOff x="5127250" y="2384025"/>
            <a:chExt cx="597500" cy="519700"/>
          </a:xfrm>
        </p:grpSpPr>
        <p:sp>
          <p:nvSpPr>
            <p:cNvPr id="692" name="Google Shape;692;p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6"/>
          <p:cNvSpPr txBox="1">
            <a:spLocks noGrp="1"/>
          </p:cNvSpPr>
          <p:nvPr>
            <p:ph type="title"/>
          </p:nvPr>
        </p:nvSpPr>
        <p:spPr>
          <a:xfrm>
            <a:off x="712650" y="443671"/>
            <a:ext cx="7718700" cy="6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49" name="Google Shape;1249;p6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250" name="Google Shape;1250;p6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rot="583800">
            <a:off x="8352095" y="4422654"/>
            <a:ext cx="319599" cy="277985"/>
            <a:chOff x="5127250" y="2384025"/>
            <a:chExt cx="597500" cy="519700"/>
          </a:xfrm>
        </p:grpSpPr>
        <p:sp>
          <p:nvSpPr>
            <p:cNvPr id="1440" name="Google Shape;1440;p6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3" name="Google Shape;1443;p6"/>
          <p:cNvSpPr/>
          <p:nvPr/>
        </p:nvSpPr>
        <p:spPr>
          <a:xfrm flipH="1">
            <a:off x="7842575" y="34146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6"/>
          <p:cNvSpPr/>
          <p:nvPr/>
        </p:nvSpPr>
        <p:spPr>
          <a:xfrm flipH="1">
            <a:off x="-430375" y="43660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6"/>
          <p:cNvSpPr/>
          <p:nvPr/>
        </p:nvSpPr>
        <p:spPr>
          <a:xfrm flipH="1">
            <a:off x="5649325" y="475723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6"/>
          <p:cNvGrpSpPr/>
          <p:nvPr/>
        </p:nvGrpSpPr>
        <p:grpSpPr>
          <a:xfrm rot="-821443">
            <a:off x="552845" y="474182"/>
            <a:ext cx="319601" cy="277986"/>
            <a:chOff x="5127250" y="2384025"/>
            <a:chExt cx="597500" cy="519700"/>
          </a:xfrm>
        </p:grpSpPr>
        <p:sp>
          <p:nvSpPr>
            <p:cNvPr id="1447" name="Google Shape;1447;p6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6"/>
          <p:cNvGrpSpPr/>
          <p:nvPr/>
        </p:nvGrpSpPr>
        <p:grpSpPr>
          <a:xfrm rot="947492">
            <a:off x="974664" y="4762285"/>
            <a:ext cx="4819341" cy="436919"/>
            <a:chOff x="5012450" y="1964950"/>
            <a:chExt cx="2367375" cy="214625"/>
          </a:xfrm>
        </p:grpSpPr>
        <p:sp>
          <p:nvSpPr>
            <p:cNvPr id="1451" name="Google Shape;1451;p6"/>
            <p:cNvSpPr/>
            <p:nvPr/>
          </p:nvSpPr>
          <p:spPr>
            <a:xfrm>
              <a:off x="54382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54382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5438225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5438225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56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56268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56268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823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74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5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581547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217" y="0"/>
                  </a:moveTo>
                  <a:lnTo>
                    <a:pt x="6862" y="27"/>
                  </a:lnTo>
                  <a:lnTo>
                    <a:pt x="6561" y="82"/>
                  </a:lnTo>
                  <a:lnTo>
                    <a:pt x="6233" y="137"/>
                  </a:lnTo>
                  <a:lnTo>
                    <a:pt x="5960" y="191"/>
                  </a:lnTo>
                  <a:lnTo>
                    <a:pt x="5686" y="301"/>
                  </a:lnTo>
                  <a:lnTo>
                    <a:pt x="5413" y="410"/>
                  </a:lnTo>
                  <a:lnTo>
                    <a:pt x="5167" y="519"/>
                  </a:lnTo>
                  <a:lnTo>
                    <a:pt x="4948" y="656"/>
                  </a:lnTo>
                  <a:lnTo>
                    <a:pt x="4702" y="793"/>
                  </a:lnTo>
                  <a:lnTo>
                    <a:pt x="4484" y="957"/>
                  </a:lnTo>
                  <a:lnTo>
                    <a:pt x="4292" y="1148"/>
                  </a:lnTo>
                  <a:lnTo>
                    <a:pt x="3910" y="1531"/>
                  </a:lnTo>
                  <a:lnTo>
                    <a:pt x="3527" y="1996"/>
                  </a:lnTo>
                  <a:lnTo>
                    <a:pt x="2925" y="2816"/>
                  </a:lnTo>
                  <a:lnTo>
                    <a:pt x="2543" y="3280"/>
                  </a:lnTo>
                  <a:lnTo>
                    <a:pt x="2133" y="3745"/>
                  </a:lnTo>
                  <a:lnTo>
                    <a:pt x="1777" y="4128"/>
                  </a:lnTo>
                  <a:lnTo>
                    <a:pt x="1422" y="4456"/>
                  </a:lnTo>
                  <a:lnTo>
                    <a:pt x="1067" y="4729"/>
                  </a:lnTo>
                  <a:lnTo>
                    <a:pt x="793" y="4948"/>
                  </a:lnTo>
                  <a:lnTo>
                    <a:pt x="520" y="5112"/>
                  </a:lnTo>
                  <a:lnTo>
                    <a:pt x="301" y="5221"/>
                  </a:lnTo>
                  <a:lnTo>
                    <a:pt x="137" y="5303"/>
                  </a:lnTo>
                  <a:lnTo>
                    <a:pt x="0" y="5331"/>
                  </a:lnTo>
                  <a:lnTo>
                    <a:pt x="0" y="6534"/>
                  </a:lnTo>
                  <a:lnTo>
                    <a:pt x="0" y="6616"/>
                  </a:lnTo>
                  <a:lnTo>
                    <a:pt x="328" y="6616"/>
                  </a:lnTo>
                  <a:lnTo>
                    <a:pt x="656" y="6534"/>
                  </a:lnTo>
                  <a:lnTo>
                    <a:pt x="1067" y="6424"/>
                  </a:lnTo>
                  <a:lnTo>
                    <a:pt x="1313" y="6315"/>
                  </a:lnTo>
                  <a:lnTo>
                    <a:pt x="1559" y="6205"/>
                  </a:lnTo>
                  <a:lnTo>
                    <a:pt x="1805" y="6069"/>
                  </a:lnTo>
                  <a:lnTo>
                    <a:pt x="2051" y="5877"/>
                  </a:lnTo>
                  <a:lnTo>
                    <a:pt x="2324" y="5659"/>
                  </a:lnTo>
                  <a:lnTo>
                    <a:pt x="2597" y="5413"/>
                  </a:lnTo>
                  <a:lnTo>
                    <a:pt x="2871" y="5112"/>
                  </a:lnTo>
                  <a:lnTo>
                    <a:pt x="3117" y="4784"/>
                  </a:lnTo>
                  <a:lnTo>
                    <a:pt x="3335" y="4538"/>
                  </a:lnTo>
                  <a:lnTo>
                    <a:pt x="3527" y="4292"/>
                  </a:lnTo>
                  <a:lnTo>
                    <a:pt x="3882" y="3909"/>
                  </a:lnTo>
                  <a:lnTo>
                    <a:pt x="4210" y="3581"/>
                  </a:lnTo>
                  <a:lnTo>
                    <a:pt x="4538" y="3198"/>
                  </a:lnTo>
                  <a:lnTo>
                    <a:pt x="4866" y="2788"/>
                  </a:lnTo>
                  <a:lnTo>
                    <a:pt x="5194" y="2433"/>
                  </a:lnTo>
                  <a:lnTo>
                    <a:pt x="5550" y="2105"/>
                  </a:lnTo>
                  <a:lnTo>
                    <a:pt x="5905" y="1859"/>
                  </a:lnTo>
                  <a:lnTo>
                    <a:pt x="6260" y="1668"/>
                  </a:lnTo>
                  <a:lnTo>
                    <a:pt x="6671" y="1531"/>
                  </a:lnTo>
                  <a:lnTo>
                    <a:pt x="7108" y="1449"/>
                  </a:lnTo>
                  <a:lnTo>
                    <a:pt x="7545" y="1422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581547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545" y="1"/>
                  </a:moveTo>
                  <a:lnTo>
                    <a:pt x="7217" y="28"/>
                  </a:lnTo>
                  <a:lnTo>
                    <a:pt x="6889" y="56"/>
                  </a:lnTo>
                  <a:lnTo>
                    <a:pt x="6589" y="110"/>
                  </a:lnTo>
                  <a:lnTo>
                    <a:pt x="6315" y="192"/>
                  </a:lnTo>
                  <a:lnTo>
                    <a:pt x="6042" y="274"/>
                  </a:lnTo>
                  <a:lnTo>
                    <a:pt x="5823" y="411"/>
                  </a:lnTo>
                  <a:lnTo>
                    <a:pt x="5577" y="520"/>
                  </a:lnTo>
                  <a:lnTo>
                    <a:pt x="5386" y="684"/>
                  </a:lnTo>
                  <a:lnTo>
                    <a:pt x="5167" y="848"/>
                  </a:lnTo>
                  <a:lnTo>
                    <a:pt x="4976" y="1012"/>
                  </a:lnTo>
                  <a:lnTo>
                    <a:pt x="4620" y="1395"/>
                  </a:lnTo>
                  <a:lnTo>
                    <a:pt x="4292" y="1832"/>
                  </a:lnTo>
                  <a:lnTo>
                    <a:pt x="3937" y="2297"/>
                  </a:lnTo>
                  <a:lnTo>
                    <a:pt x="3308" y="3117"/>
                  </a:lnTo>
                  <a:lnTo>
                    <a:pt x="2953" y="3582"/>
                  </a:lnTo>
                  <a:lnTo>
                    <a:pt x="2543" y="4047"/>
                  </a:lnTo>
                  <a:lnTo>
                    <a:pt x="2351" y="4238"/>
                  </a:lnTo>
                  <a:lnTo>
                    <a:pt x="2160" y="4429"/>
                  </a:lnTo>
                  <a:lnTo>
                    <a:pt x="1750" y="4703"/>
                  </a:lnTo>
                  <a:lnTo>
                    <a:pt x="1367" y="4949"/>
                  </a:lnTo>
                  <a:lnTo>
                    <a:pt x="985" y="5113"/>
                  </a:lnTo>
                  <a:lnTo>
                    <a:pt x="656" y="5222"/>
                  </a:lnTo>
                  <a:lnTo>
                    <a:pt x="356" y="5277"/>
                  </a:lnTo>
                  <a:lnTo>
                    <a:pt x="0" y="5332"/>
                  </a:lnTo>
                  <a:lnTo>
                    <a:pt x="0" y="6562"/>
                  </a:lnTo>
                  <a:lnTo>
                    <a:pt x="0" y="6616"/>
                  </a:lnTo>
                  <a:lnTo>
                    <a:pt x="383" y="6589"/>
                  </a:lnTo>
                  <a:lnTo>
                    <a:pt x="738" y="6507"/>
                  </a:lnTo>
                  <a:lnTo>
                    <a:pt x="1203" y="6370"/>
                  </a:lnTo>
                  <a:lnTo>
                    <a:pt x="1750" y="6152"/>
                  </a:lnTo>
                  <a:lnTo>
                    <a:pt x="2023" y="6015"/>
                  </a:lnTo>
                  <a:lnTo>
                    <a:pt x="2324" y="5851"/>
                  </a:lnTo>
                  <a:lnTo>
                    <a:pt x="2625" y="5660"/>
                  </a:lnTo>
                  <a:lnTo>
                    <a:pt x="2898" y="5441"/>
                  </a:lnTo>
                  <a:lnTo>
                    <a:pt x="3199" y="5195"/>
                  </a:lnTo>
                  <a:lnTo>
                    <a:pt x="3472" y="4921"/>
                  </a:lnTo>
                  <a:lnTo>
                    <a:pt x="3910" y="4402"/>
                  </a:lnTo>
                  <a:lnTo>
                    <a:pt x="4320" y="3937"/>
                  </a:lnTo>
                  <a:lnTo>
                    <a:pt x="4976" y="3063"/>
                  </a:lnTo>
                  <a:lnTo>
                    <a:pt x="5276" y="2625"/>
                  </a:lnTo>
                  <a:lnTo>
                    <a:pt x="5577" y="2270"/>
                  </a:lnTo>
                  <a:lnTo>
                    <a:pt x="5850" y="1969"/>
                  </a:lnTo>
                  <a:lnTo>
                    <a:pt x="6124" y="1723"/>
                  </a:lnTo>
                  <a:lnTo>
                    <a:pt x="6397" y="1532"/>
                  </a:lnTo>
                  <a:lnTo>
                    <a:pt x="6561" y="1450"/>
                  </a:lnTo>
                  <a:lnTo>
                    <a:pt x="6725" y="1395"/>
                  </a:lnTo>
                  <a:lnTo>
                    <a:pt x="7108" y="1313"/>
                  </a:lnTo>
                  <a:lnTo>
                    <a:pt x="7545" y="1286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5815475" y="1976575"/>
              <a:ext cx="377950" cy="165400"/>
            </a:xfrm>
            <a:custGeom>
              <a:avLst/>
              <a:gdLst/>
              <a:ahLst/>
              <a:cxnLst/>
              <a:rect l="l" t="t" r="r" b="b"/>
              <a:pathLst>
                <a:path w="15118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3" y="1531"/>
                  </a:lnTo>
                  <a:lnTo>
                    <a:pt x="1285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35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29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495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479" y="6424"/>
                  </a:lnTo>
                  <a:lnTo>
                    <a:pt x="6917" y="6534"/>
                  </a:lnTo>
                  <a:lnTo>
                    <a:pt x="7245" y="6616"/>
                  </a:lnTo>
                  <a:lnTo>
                    <a:pt x="7873" y="6616"/>
                  </a:lnTo>
                  <a:lnTo>
                    <a:pt x="8201" y="6534"/>
                  </a:lnTo>
                  <a:lnTo>
                    <a:pt x="8611" y="6424"/>
                  </a:lnTo>
                  <a:lnTo>
                    <a:pt x="8857" y="6315"/>
                  </a:lnTo>
                  <a:lnTo>
                    <a:pt x="9104" y="6205"/>
                  </a:lnTo>
                  <a:lnTo>
                    <a:pt x="9350" y="6069"/>
                  </a:lnTo>
                  <a:lnTo>
                    <a:pt x="9623" y="5877"/>
                  </a:lnTo>
                  <a:lnTo>
                    <a:pt x="9869" y="5659"/>
                  </a:lnTo>
                  <a:lnTo>
                    <a:pt x="10142" y="5413"/>
                  </a:lnTo>
                  <a:lnTo>
                    <a:pt x="10416" y="5112"/>
                  </a:lnTo>
                  <a:lnTo>
                    <a:pt x="10689" y="4784"/>
                  </a:lnTo>
                  <a:lnTo>
                    <a:pt x="10880" y="4538"/>
                  </a:lnTo>
                  <a:lnTo>
                    <a:pt x="11072" y="4292"/>
                  </a:lnTo>
                  <a:lnTo>
                    <a:pt x="11427" y="3909"/>
                  </a:lnTo>
                  <a:lnTo>
                    <a:pt x="11783" y="3581"/>
                  </a:lnTo>
                  <a:lnTo>
                    <a:pt x="12083" y="3198"/>
                  </a:lnTo>
                  <a:lnTo>
                    <a:pt x="12411" y="2788"/>
                  </a:lnTo>
                  <a:lnTo>
                    <a:pt x="12739" y="2433"/>
                  </a:lnTo>
                  <a:lnTo>
                    <a:pt x="13095" y="2105"/>
                  </a:lnTo>
                  <a:lnTo>
                    <a:pt x="13450" y="1859"/>
                  </a:lnTo>
                  <a:lnTo>
                    <a:pt x="13833" y="1668"/>
                  </a:lnTo>
                  <a:lnTo>
                    <a:pt x="14215" y="1531"/>
                  </a:lnTo>
                  <a:lnTo>
                    <a:pt x="14653" y="1449"/>
                  </a:lnTo>
                  <a:lnTo>
                    <a:pt x="15118" y="1422"/>
                  </a:lnTo>
                  <a:lnTo>
                    <a:pt x="15118" y="0"/>
                  </a:lnTo>
                  <a:lnTo>
                    <a:pt x="14762" y="0"/>
                  </a:lnTo>
                  <a:lnTo>
                    <a:pt x="14407" y="27"/>
                  </a:lnTo>
                  <a:lnTo>
                    <a:pt x="14106" y="82"/>
                  </a:lnTo>
                  <a:lnTo>
                    <a:pt x="13805" y="137"/>
                  </a:lnTo>
                  <a:lnTo>
                    <a:pt x="13505" y="191"/>
                  </a:lnTo>
                  <a:lnTo>
                    <a:pt x="13231" y="301"/>
                  </a:lnTo>
                  <a:lnTo>
                    <a:pt x="12985" y="410"/>
                  </a:lnTo>
                  <a:lnTo>
                    <a:pt x="12739" y="519"/>
                  </a:lnTo>
                  <a:lnTo>
                    <a:pt x="12493" y="656"/>
                  </a:lnTo>
                  <a:lnTo>
                    <a:pt x="12275" y="793"/>
                  </a:lnTo>
                  <a:lnTo>
                    <a:pt x="12056" y="957"/>
                  </a:lnTo>
                  <a:lnTo>
                    <a:pt x="11837" y="1148"/>
                  </a:lnTo>
                  <a:lnTo>
                    <a:pt x="11454" y="1531"/>
                  </a:lnTo>
                  <a:lnTo>
                    <a:pt x="11099" y="1996"/>
                  </a:lnTo>
                  <a:lnTo>
                    <a:pt x="10470" y="2816"/>
                  </a:lnTo>
                  <a:lnTo>
                    <a:pt x="10115" y="3280"/>
                  </a:lnTo>
                  <a:lnTo>
                    <a:pt x="9678" y="3745"/>
                  </a:lnTo>
                  <a:lnTo>
                    <a:pt x="9022" y="4429"/>
                  </a:lnTo>
                  <a:lnTo>
                    <a:pt x="8775" y="4702"/>
                  </a:lnTo>
                  <a:lnTo>
                    <a:pt x="8529" y="4893"/>
                  </a:lnTo>
                  <a:lnTo>
                    <a:pt x="8283" y="5030"/>
                  </a:lnTo>
                  <a:lnTo>
                    <a:pt x="8065" y="5139"/>
                  </a:lnTo>
                  <a:lnTo>
                    <a:pt x="7819" y="5194"/>
                  </a:lnTo>
                  <a:lnTo>
                    <a:pt x="7545" y="5221"/>
                  </a:lnTo>
                  <a:lnTo>
                    <a:pt x="7272" y="5194"/>
                  </a:lnTo>
                  <a:lnTo>
                    <a:pt x="7026" y="5139"/>
                  </a:lnTo>
                  <a:lnTo>
                    <a:pt x="6780" y="5030"/>
                  </a:lnTo>
                  <a:lnTo>
                    <a:pt x="6561" y="4893"/>
                  </a:lnTo>
                  <a:lnTo>
                    <a:pt x="6343" y="4702"/>
                  </a:lnTo>
                  <a:lnTo>
                    <a:pt x="6069" y="4429"/>
                  </a:lnTo>
                  <a:lnTo>
                    <a:pt x="5440" y="3745"/>
                  </a:lnTo>
                  <a:lnTo>
                    <a:pt x="5003" y="3280"/>
                  </a:lnTo>
                  <a:lnTo>
                    <a:pt x="4648" y="2816"/>
                  </a:lnTo>
                  <a:lnTo>
                    <a:pt x="4019" y="1996"/>
                  </a:lnTo>
                  <a:lnTo>
                    <a:pt x="3664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43" y="793"/>
                  </a:lnTo>
                  <a:lnTo>
                    <a:pt x="2625" y="656"/>
                  </a:lnTo>
                  <a:lnTo>
                    <a:pt x="2379" y="519"/>
                  </a:lnTo>
                  <a:lnTo>
                    <a:pt x="2133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3" y="137"/>
                  </a:lnTo>
                  <a:lnTo>
                    <a:pt x="1012" y="82"/>
                  </a:lnTo>
                  <a:lnTo>
                    <a:pt x="684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5815475" y="200867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21" y="1395"/>
                  </a:lnTo>
                  <a:lnTo>
                    <a:pt x="1012" y="1450"/>
                  </a:lnTo>
                  <a:lnTo>
                    <a:pt x="1149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074" y="4921"/>
                  </a:lnTo>
                  <a:lnTo>
                    <a:pt x="4347" y="5168"/>
                  </a:lnTo>
                  <a:lnTo>
                    <a:pt x="4620" y="5414"/>
                  </a:lnTo>
                  <a:lnTo>
                    <a:pt x="4894" y="5632"/>
                  </a:lnTo>
                  <a:lnTo>
                    <a:pt x="5167" y="5824"/>
                  </a:lnTo>
                  <a:lnTo>
                    <a:pt x="5468" y="5988"/>
                  </a:lnTo>
                  <a:lnTo>
                    <a:pt x="5741" y="6124"/>
                  </a:lnTo>
                  <a:lnTo>
                    <a:pt x="6260" y="6316"/>
                  </a:lnTo>
                  <a:lnTo>
                    <a:pt x="6589" y="6425"/>
                  </a:lnTo>
                  <a:lnTo>
                    <a:pt x="6917" y="6507"/>
                  </a:lnTo>
                  <a:lnTo>
                    <a:pt x="7245" y="6534"/>
                  </a:lnTo>
                  <a:lnTo>
                    <a:pt x="7573" y="6562"/>
                  </a:lnTo>
                  <a:lnTo>
                    <a:pt x="7928" y="6534"/>
                  </a:lnTo>
                  <a:lnTo>
                    <a:pt x="8256" y="6507"/>
                  </a:lnTo>
                  <a:lnTo>
                    <a:pt x="8584" y="6425"/>
                  </a:lnTo>
                  <a:lnTo>
                    <a:pt x="8912" y="6316"/>
                  </a:lnTo>
                  <a:lnTo>
                    <a:pt x="9432" y="6097"/>
                  </a:lnTo>
                  <a:lnTo>
                    <a:pt x="9678" y="5960"/>
                  </a:lnTo>
                  <a:lnTo>
                    <a:pt x="9951" y="5824"/>
                  </a:lnTo>
                  <a:lnTo>
                    <a:pt x="10224" y="5632"/>
                  </a:lnTo>
                  <a:lnTo>
                    <a:pt x="10498" y="5414"/>
                  </a:lnTo>
                  <a:lnTo>
                    <a:pt x="10771" y="5168"/>
                  </a:lnTo>
                  <a:lnTo>
                    <a:pt x="11044" y="4921"/>
                  </a:lnTo>
                  <a:lnTo>
                    <a:pt x="11482" y="4402"/>
                  </a:lnTo>
                  <a:lnTo>
                    <a:pt x="11865" y="3937"/>
                  </a:lnTo>
                  <a:lnTo>
                    <a:pt x="12521" y="3063"/>
                  </a:lnTo>
                  <a:lnTo>
                    <a:pt x="12821" y="2625"/>
                  </a:lnTo>
                  <a:lnTo>
                    <a:pt x="13122" y="2270"/>
                  </a:lnTo>
                  <a:lnTo>
                    <a:pt x="13395" y="1969"/>
                  </a:lnTo>
                  <a:lnTo>
                    <a:pt x="13669" y="1723"/>
                  </a:lnTo>
                  <a:lnTo>
                    <a:pt x="13969" y="1532"/>
                  </a:lnTo>
                  <a:lnTo>
                    <a:pt x="14106" y="1450"/>
                  </a:lnTo>
                  <a:lnTo>
                    <a:pt x="14297" y="1395"/>
                  </a:lnTo>
                  <a:lnTo>
                    <a:pt x="14653" y="1313"/>
                  </a:lnTo>
                  <a:lnTo>
                    <a:pt x="15118" y="1286"/>
                  </a:lnTo>
                  <a:lnTo>
                    <a:pt x="15118" y="1"/>
                  </a:lnTo>
                  <a:lnTo>
                    <a:pt x="14762" y="28"/>
                  </a:lnTo>
                  <a:lnTo>
                    <a:pt x="14434" y="56"/>
                  </a:lnTo>
                  <a:lnTo>
                    <a:pt x="14133" y="110"/>
                  </a:lnTo>
                  <a:lnTo>
                    <a:pt x="13860" y="192"/>
                  </a:lnTo>
                  <a:lnTo>
                    <a:pt x="13614" y="274"/>
                  </a:lnTo>
                  <a:lnTo>
                    <a:pt x="13368" y="411"/>
                  </a:lnTo>
                  <a:lnTo>
                    <a:pt x="13149" y="520"/>
                  </a:lnTo>
                  <a:lnTo>
                    <a:pt x="12931" y="684"/>
                  </a:lnTo>
                  <a:lnTo>
                    <a:pt x="12739" y="848"/>
                  </a:lnTo>
                  <a:lnTo>
                    <a:pt x="12548" y="1012"/>
                  </a:lnTo>
                  <a:lnTo>
                    <a:pt x="12193" y="1395"/>
                  </a:lnTo>
                  <a:lnTo>
                    <a:pt x="11837" y="1832"/>
                  </a:lnTo>
                  <a:lnTo>
                    <a:pt x="11482" y="2297"/>
                  </a:lnTo>
                  <a:lnTo>
                    <a:pt x="10880" y="3117"/>
                  </a:lnTo>
                  <a:lnTo>
                    <a:pt x="10498" y="3582"/>
                  </a:lnTo>
                  <a:lnTo>
                    <a:pt x="10088" y="4047"/>
                  </a:lnTo>
                  <a:lnTo>
                    <a:pt x="10060" y="4074"/>
                  </a:lnTo>
                  <a:lnTo>
                    <a:pt x="9787" y="4347"/>
                  </a:lnTo>
                  <a:lnTo>
                    <a:pt x="9514" y="4566"/>
                  </a:lnTo>
                  <a:lnTo>
                    <a:pt x="9213" y="4730"/>
                  </a:lnTo>
                  <a:lnTo>
                    <a:pt x="8912" y="4894"/>
                  </a:lnTo>
                  <a:lnTo>
                    <a:pt x="8584" y="5003"/>
                  </a:lnTo>
                  <a:lnTo>
                    <a:pt x="8229" y="5086"/>
                  </a:lnTo>
                  <a:lnTo>
                    <a:pt x="7901" y="5140"/>
                  </a:lnTo>
                  <a:lnTo>
                    <a:pt x="7545" y="5168"/>
                  </a:lnTo>
                  <a:lnTo>
                    <a:pt x="7217" y="5140"/>
                  </a:lnTo>
                  <a:lnTo>
                    <a:pt x="6889" y="5086"/>
                  </a:lnTo>
                  <a:lnTo>
                    <a:pt x="6534" y="5003"/>
                  </a:lnTo>
                  <a:lnTo>
                    <a:pt x="6206" y="4894"/>
                  </a:lnTo>
                  <a:lnTo>
                    <a:pt x="5905" y="4730"/>
                  </a:lnTo>
                  <a:lnTo>
                    <a:pt x="5604" y="4566"/>
                  </a:lnTo>
                  <a:lnTo>
                    <a:pt x="5331" y="4347"/>
                  </a:lnTo>
                  <a:lnTo>
                    <a:pt x="5058" y="4074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38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25" y="1395"/>
                  </a:lnTo>
                  <a:lnTo>
                    <a:pt x="2570" y="1012"/>
                  </a:lnTo>
                  <a:lnTo>
                    <a:pt x="2379" y="848"/>
                  </a:lnTo>
                  <a:lnTo>
                    <a:pt x="2187" y="684"/>
                  </a:lnTo>
                  <a:lnTo>
                    <a:pt x="1969" y="520"/>
                  </a:lnTo>
                  <a:lnTo>
                    <a:pt x="1750" y="411"/>
                  </a:lnTo>
                  <a:lnTo>
                    <a:pt x="1504" y="274"/>
                  </a:lnTo>
                  <a:lnTo>
                    <a:pt x="1258" y="192"/>
                  </a:lnTo>
                  <a:lnTo>
                    <a:pt x="985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"/>
            <p:cNvSpPr/>
            <p:nvPr/>
          </p:nvSpPr>
          <p:spPr>
            <a:xfrm>
              <a:off x="6004100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0" y="0"/>
                  </a:moveTo>
                  <a:lnTo>
                    <a:pt x="0" y="1422"/>
                  </a:lnTo>
                  <a:lnTo>
                    <a:pt x="465" y="1449"/>
                  </a:lnTo>
                  <a:lnTo>
                    <a:pt x="902" y="1531"/>
                  </a:lnTo>
                  <a:lnTo>
                    <a:pt x="1312" y="1668"/>
                  </a:lnTo>
                  <a:lnTo>
                    <a:pt x="1668" y="1859"/>
                  </a:lnTo>
                  <a:lnTo>
                    <a:pt x="2023" y="2105"/>
                  </a:lnTo>
                  <a:lnTo>
                    <a:pt x="2379" y="2433"/>
                  </a:lnTo>
                  <a:lnTo>
                    <a:pt x="2707" y="2788"/>
                  </a:lnTo>
                  <a:lnTo>
                    <a:pt x="3035" y="3198"/>
                  </a:lnTo>
                  <a:lnTo>
                    <a:pt x="3363" y="3581"/>
                  </a:lnTo>
                  <a:lnTo>
                    <a:pt x="3691" y="3909"/>
                  </a:lnTo>
                  <a:lnTo>
                    <a:pt x="4046" y="4292"/>
                  </a:lnTo>
                  <a:lnTo>
                    <a:pt x="4238" y="4538"/>
                  </a:lnTo>
                  <a:lnTo>
                    <a:pt x="4456" y="4784"/>
                  </a:lnTo>
                  <a:lnTo>
                    <a:pt x="4702" y="5112"/>
                  </a:lnTo>
                  <a:lnTo>
                    <a:pt x="4976" y="5413"/>
                  </a:lnTo>
                  <a:lnTo>
                    <a:pt x="5249" y="5659"/>
                  </a:lnTo>
                  <a:lnTo>
                    <a:pt x="5522" y="5877"/>
                  </a:lnTo>
                  <a:lnTo>
                    <a:pt x="5768" y="6069"/>
                  </a:lnTo>
                  <a:lnTo>
                    <a:pt x="6014" y="6205"/>
                  </a:lnTo>
                  <a:lnTo>
                    <a:pt x="6260" y="6315"/>
                  </a:lnTo>
                  <a:lnTo>
                    <a:pt x="6506" y="6424"/>
                  </a:lnTo>
                  <a:lnTo>
                    <a:pt x="6916" y="6534"/>
                  </a:lnTo>
                  <a:lnTo>
                    <a:pt x="7245" y="6616"/>
                  </a:lnTo>
                  <a:lnTo>
                    <a:pt x="7573" y="6616"/>
                  </a:lnTo>
                  <a:lnTo>
                    <a:pt x="7573" y="6534"/>
                  </a:lnTo>
                  <a:lnTo>
                    <a:pt x="7573" y="5331"/>
                  </a:lnTo>
                  <a:lnTo>
                    <a:pt x="7436" y="5303"/>
                  </a:lnTo>
                  <a:lnTo>
                    <a:pt x="7272" y="5221"/>
                  </a:lnTo>
                  <a:lnTo>
                    <a:pt x="7053" y="5112"/>
                  </a:lnTo>
                  <a:lnTo>
                    <a:pt x="6780" y="4948"/>
                  </a:lnTo>
                  <a:lnTo>
                    <a:pt x="6479" y="4729"/>
                  </a:lnTo>
                  <a:lnTo>
                    <a:pt x="6151" y="4456"/>
                  </a:lnTo>
                  <a:lnTo>
                    <a:pt x="5796" y="4128"/>
                  </a:lnTo>
                  <a:lnTo>
                    <a:pt x="5440" y="3745"/>
                  </a:lnTo>
                  <a:lnTo>
                    <a:pt x="5030" y="3280"/>
                  </a:lnTo>
                  <a:lnTo>
                    <a:pt x="4648" y="2816"/>
                  </a:lnTo>
                  <a:lnTo>
                    <a:pt x="4046" y="1996"/>
                  </a:lnTo>
                  <a:lnTo>
                    <a:pt x="3663" y="1531"/>
                  </a:lnTo>
                  <a:lnTo>
                    <a:pt x="3281" y="1148"/>
                  </a:lnTo>
                  <a:lnTo>
                    <a:pt x="3062" y="957"/>
                  </a:lnTo>
                  <a:lnTo>
                    <a:pt x="2871" y="793"/>
                  </a:lnTo>
                  <a:lnTo>
                    <a:pt x="2625" y="656"/>
                  </a:lnTo>
                  <a:lnTo>
                    <a:pt x="2406" y="519"/>
                  </a:lnTo>
                  <a:lnTo>
                    <a:pt x="2160" y="410"/>
                  </a:lnTo>
                  <a:lnTo>
                    <a:pt x="1887" y="301"/>
                  </a:lnTo>
                  <a:lnTo>
                    <a:pt x="1613" y="191"/>
                  </a:lnTo>
                  <a:lnTo>
                    <a:pt x="1312" y="137"/>
                  </a:lnTo>
                  <a:lnTo>
                    <a:pt x="1012" y="82"/>
                  </a:lnTo>
                  <a:lnTo>
                    <a:pt x="711" y="27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"/>
            <p:cNvSpPr/>
            <p:nvPr/>
          </p:nvSpPr>
          <p:spPr>
            <a:xfrm>
              <a:off x="6004100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0" y="1"/>
                  </a:moveTo>
                  <a:lnTo>
                    <a:pt x="0" y="1286"/>
                  </a:lnTo>
                  <a:lnTo>
                    <a:pt x="465" y="1313"/>
                  </a:lnTo>
                  <a:lnTo>
                    <a:pt x="848" y="1395"/>
                  </a:lnTo>
                  <a:lnTo>
                    <a:pt x="1012" y="1450"/>
                  </a:lnTo>
                  <a:lnTo>
                    <a:pt x="1176" y="1532"/>
                  </a:lnTo>
                  <a:lnTo>
                    <a:pt x="1449" y="1723"/>
                  </a:lnTo>
                  <a:lnTo>
                    <a:pt x="1723" y="1969"/>
                  </a:lnTo>
                  <a:lnTo>
                    <a:pt x="1996" y="2270"/>
                  </a:lnTo>
                  <a:lnTo>
                    <a:pt x="2297" y="2625"/>
                  </a:lnTo>
                  <a:lnTo>
                    <a:pt x="2597" y="3063"/>
                  </a:lnTo>
                  <a:lnTo>
                    <a:pt x="3253" y="3937"/>
                  </a:lnTo>
                  <a:lnTo>
                    <a:pt x="3636" y="4402"/>
                  </a:lnTo>
                  <a:lnTo>
                    <a:pt x="4101" y="4921"/>
                  </a:lnTo>
                  <a:lnTo>
                    <a:pt x="4374" y="5195"/>
                  </a:lnTo>
                  <a:lnTo>
                    <a:pt x="4675" y="5441"/>
                  </a:lnTo>
                  <a:lnTo>
                    <a:pt x="4948" y="5660"/>
                  </a:lnTo>
                  <a:lnTo>
                    <a:pt x="5249" y="5851"/>
                  </a:lnTo>
                  <a:lnTo>
                    <a:pt x="5550" y="6015"/>
                  </a:lnTo>
                  <a:lnTo>
                    <a:pt x="5823" y="6152"/>
                  </a:lnTo>
                  <a:lnTo>
                    <a:pt x="6342" y="6370"/>
                  </a:lnTo>
                  <a:lnTo>
                    <a:pt x="6834" y="6507"/>
                  </a:lnTo>
                  <a:lnTo>
                    <a:pt x="7190" y="6589"/>
                  </a:lnTo>
                  <a:lnTo>
                    <a:pt x="7573" y="6616"/>
                  </a:lnTo>
                  <a:lnTo>
                    <a:pt x="7573" y="6562"/>
                  </a:lnTo>
                  <a:lnTo>
                    <a:pt x="7573" y="5332"/>
                  </a:lnTo>
                  <a:lnTo>
                    <a:pt x="7217" y="5277"/>
                  </a:lnTo>
                  <a:lnTo>
                    <a:pt x="6916" y="5222"/>
                  </a:lnTo>
                  <a:lnTo>
                    <a:pt x="6588" y="5113"/>
                  </a:lnTo>
                  <a:lnTo>
                    <a:pt x="6206" y="4949"/>
                  </a:lnTo>
                  <a:lnTo>
                    <a:pt x="5823" y="4703"/>
                  </a:lnTo>
                  <a:lnTo>
                    <a:pt x="5413" y="4429"/>
                  </a:lnTo>
                  <a:lnTo>
                    <a:pt x="5222" y="4238"/>
                  </a:lnTo>
                  <a:lnTo>
                    <a:pt x="5030" y="4047"/>
                  </a:lnTo>
                  <a:lnTo>
                    <a:pt x="4620" y="3582"/>
                  </a:lnTo>
                  <a:lnTo>
                    <a:pt x="4265" y="3117"/>
                  </a:lnTo>
                  <a:lnTo>
                    <a:pt x="3636" y="2297"/>
                  </a:lnTo>
                  <a:lnTo>
                    <a:pt x="3281" y="1832"/>
                  </a:lnTo>
                  <a:lnTo>
                    <a:pt x="2953" y="1395"/>
                  </a:lnTo>
                  <a:lnTo>
                    <a:pt x="2570" y="1012"/>
                  </a:lnTo>
                  <a:lnTo>
                    <a:pt x="2406" y="848"/>
                  </a:lnTo>
                  <a:lnTo>
                    <a:pt x="2187" y="684"/>
                  </a:lnTo>
                  <a:lnTo>
                    <a:pt x="1996" y="520"/>
                  </a:lnTo>
                  <a:lnTo>
                    <a:pt x="1750" y="411"/>
                  </a:lnTo>
                  <a:lnTo>
                    <a:pt x="1531" y="274"/>
                  </a:lnTo>
                  <a:lnTo>
                    <a:pt x="1258" y="192"/>
                  </a:lnTo>
                  <a:lnTo>
                    <a:pt x="984" y="110"/>
                  </a:lnTo>
                  <a:lnTo>
                    <a:pt x="684" y="56"/>
                  </a:lnTo>
                  <a:lnTo>
                    <a:pt x="356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619340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1" y="1"/>
                  </a:moveTo>
                  <a:lnTo>
                    <a:pt x="1" y="83"/>
                  </a:lnTo>
                  <a:lnTo>
                    <a:pt x="1" y="1286"/>
                  </a:lnTo>
                  <a:lnTo>
                    <a:pt x="110" y="1313"/>
                  </a:lnTo>
                  <a:lnTo>
                    <a:pt x="274" y="1395"/>
                  </a:lnTo>
                  <a:lnTo>
                    <a:pt x="493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898" y="3801"/>
                  </a:lnTo>
                  <a:lnTo>
                    <a:pt x="3527" y="4621"/>
                  </a:lnTo>
                  <a:lnTo>
                    <a:pt x="3882" y="5058"/>
                  </a:lnTo>
                  <a:lnTo>
                    <a:pt x="4265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21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59" y="6316"/>
                  </a:lnTo>
                  <a:lnTo>
                    <a:pt x="5933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43" y="5086"/>
                  </a:lnTo>
                  <a:lnTo>
                    <a:pt x="6261" y="4949"/>
                  </a:lnTo>
                  <a:lnTo>
                    <a:pt x="5878" y="4757"/>
                  </a:lnTo>
                  <a:lnTo>
                    <a:pt x="5523" y="4511"/>
                  </a:lnTo>
                  <a:lnTo>
                    <a:pt x="5195" y="4183"/>
                  </a:lnTo>
                  <a:lnTo>
                    <a:pt x="4839" y="3828"/>
                  </a:lnTo>
                  <a:lnTo>
                    <a:pt x="4511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00" y="2325"/>
                  </a:lnTo>
                  <a:lnTo>
                    <a:pt x="3308" y="2078"/>
                  </a:lnTo>
                  <a:lnTo>
                    <a:pt x="3117" y="1832"/>
                  </a:lnTo>
                  <a:lnTo>
                    <a:pt x="2844" y="1477"/>
                  </a:lnTo>
                  <a:lnTo>
                    <a:pt x="2570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777" y="548"/>
                  </a:lnTo>
                  <a:lnTo>
                    <a:pt x="1531" y="411"/>
                  </a:lnTo>
                  <a:lnTo>
                    <a:pt x="1285" y="302"/>
                  </a:lnTo>
                  <a:lnTo>
                    <a:pt x="1067" y="192"/>
                  </a:lnTo>
                  <a:lnTo>
                    <a:pt x="657" y="56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619340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1" y="0"/>
                  </a:moveTo>
                  <a:lnTo>
                    <a:pt x="1" y="55"/>
                  </a:lnTo>
                  <a:lnTo>
                    <a:pt x="1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57" y="1504"/>
                  </a:lnTo>
                  <a:lnTo>
                    <a:pt x="1340" y="1668"/>
                  </a:lnTo>
                  <a:lnTo>
                    <a:pt x="1723" y="1886"/>
                  </a:lnTo>
                  <a:lnTo>
                    <a:pt x="2133" y="2187"/>
                  </a:lnTo>
                  <a:lnTo>
                    <a:pt x="2324" y="2378"/>
                  </a:lnTo>
                  <a:lnTo>
                    <a:pt x="2516" y="2570"/>
                  </a:lnTo>
                  <a:lnTo>
                    <a:pt x="2926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65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59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288" y="6424"/>
                  </a:lnTo>
                  <a:lnTo>
                    <a:pt x="6561" y="6506"/>
                  </a:lnTo>
                  <a:lnTo>
                    <a:pt x="6862" y="6561"/>
                  </a:lnTo>
                  <a:lnTo>
                    <a:pt x="7190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097" y="4893"/>
                  </a:lnTo>
                  <a:lnTo>
                    <a:pt x="5823" y="4647"/>
                  </a:lnTo>
                  <a:lnTo>
                    <a:pt x="5550" y="4347"/>
                  </a:lnTo>
                  <a:lnTo>
                    <a:pt x="5277" y="3964"/>
                  </a:lnTo>
                  <a:lnTo>
                    <a:pt x="4949" y="3554"/>
                  </a:lnTo>
                  <a:lnTo>
                    <a:pt x="4292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72" y="1422"/>
                  </a:lnTo>
                  <a:lnTo>
                    <a:pt x="2898" y="1176"/>
                  </a:lnTo>
                  <a:lnTo>
                    <a:pt x="2598" y="930"/>
                  </a:lnTo>
                  <a:lnTo>
                    <a:pt x="2297" y="738"/>
                  </a:lnTo>
                  <a:lnTo>
                    <a:pt x="2023" y="574"/>
                  </a:lnTo>
                  <a:lnTo>
                    <a:pt x="1723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56" y="2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6193400" y="2008675"/>
              <a:ext cx="377275" cy="165425"/>
            </a:xfrm>
            <a:custGeom>
              <a:avLst/>
              <a:gdLst/>
              <a:ahLst/>
              <a:cxnLst/>
              <a:rect l="l" t="t" r="r" b="b"/>
              <a:pathLst>
                <a:path w="15091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33" y="302"/>
                  </a:lnTo>
                  <a:lnTo>
                    <a:pt x="6015" y="411"/>
                  </a:lnTo>
                  <a:lnTo>
                    <a:pt x="5741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49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10" y="2078"/>
                  </a:lnTo>
                  <a:lnTo>
                    <a:pt x="4019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680" y="3828"/>
                  </a:lnTo>
                  <a:lnTo>
                    <a:pt x="2352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875" y="5086"/>
                  </a:lnTo>
                  <a:lnTo>
                    <a:pt x="465" y="5168"/>
                  </a:lnTo>
                  <a:lnTo>
                    <a:pt x="1" y="5195"/>
                  </a:lnTo>
                  <a:lnTo>
                    <a:pt x="1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36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6999" y="1477"/>
                  </a:lnTo>
                  <a:lnTo>
                    <a:pt x="7245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38" y="1477"/>
                  </a:lnTo>
                  <a:lnTo>
                    <a:pt x="8284" y="1559"/>
                  </a:lnTo>
                  <a:lnTo>
                    <a:pt x="8502" y="1723"/>
                  </a:lnTo>
                  <a:lnTo>
                    <a:pt x="8748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43" y="3801"/>
                  </a:lnTo>
                  <a:lnTo>
                    <a:pt x="11072" y="4621"/>
                  </a:lnTo>
                  <a:lnTo>
                    <a:pt x="11427" y="5058"/>
                  </a:lnTo>
                  <a:lnTo>
                    <a:pt x="11837" y="5468"/>
                  </a:lnTo>
                  <a:lnTo>
                    <a:pt x="12029" y="5632"/>
                  </a:lnTo>
                  <a:lnTo>
                    <a:pt x="12247" y="5796"/>
                  </a:lnTo>
                  <a:lnTo>
                    <a:pt x="12466" y="5960"/>
                  </a:lnTo>
                  <a:lnTo>
                    <a:pt x="12712" y="6097"/>
                  </a:lnTo>
                  <a:lnTo>
                    <a:pt x="12958" y="6206"/>
                  </a:lnTo>
                  <a:lnTo>
                    <a:pt x="13232" y="6316"/>
                  </a:lnTo>
                  <a:lnTo>
                    <a:pt x="13505" y="6398"/>
                  </a:lnTo>
                  <a:lnTo>
                    <a:pt x="13778" y="6480"/>
                  </a:lnTo>
                  <a:lnTo>
                    <a:pt x="14079" y="6534"/>
                  </a:lnTo>
                  <a:lnTo>
                    <a:pt x="14407" y="6589"/>
                  </a:lnTo>
                  <a:lnTo>
                    <a:pt x="14735" y="6616"/>
                  </a:lnTo>
                  <a:lnTo>
                    <a:pt x="15090" y="6616"/>
                  </a:lnTo>
                  <a:lnTo>
                    <a:pt x="15090" y="5195"/>
                  </a:lnTo>
                  <a:lnTo>
                    <a:pt x="14626" y="5168"/>
                  </a:lnTo>
                  <a:lnTo>
                    <a:pt x="14216" y="5086"/>
                  </a:lnTo>
                  <a:lnTo>
                    <a:pt x="13806" y="4949"/>
                  </a:lnTo>
                  <a:lnTo>
                    <a:pt x="13423" y="4757"/>
                  </a:lnTo>
                  <a:lnTo>
                    <a:pt x="13067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56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45" y="2325"/>
                  </a:lnTo>
                  <a:lnTo>
                    <a:pt x="10853" y="2078"/>
                  </a:lnTo>
                  <a:lnTo>
                    <a:pt x="10662" y="1832"/>
                  </a:lnTo>
                  <a:lnTo>
                    <a:pt x="10389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596" y="739"/>
                  </a:lnTo>
                  <a:lnTo>
                    <a:pt x="9350" y="548"/>
                  </a:lnTo>
                  <a:lnTo>
                    <a:pt x="9076" y="411"/>
                  </a:lnTo>
                  <a:lnTo>
                    <a:pt x="8830" y="302"/>
                  </a:lnTo>
                  <a:lnTo>
                    <a:pt x="8612" y="192"/>
                  </a:lnTo>
                  <a:lnTo>
                    <a:pt x="8202" y="56"/>
                  </a:lnTo>
                  <a:lnTo>
                    <a:pt x="787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6193400" y="1977925"/>
              <a:ext cx="377275" cy="164050"/>
            </a:xfrm>
            <a:custGeom>
              <a:avLst/>
              <a:gdLst/>
              <a:ahLst/>
              <a:cxnLst/>
              <a:rect l="l" t="t" r="r" b="b"/>
              <a:pathLst>
                <a:path w="15091" h="6562" extrusionOk="0">
                  <a:moveTo>
                    <a:pt x="7573" y="1"/>
                  </a:moveTo>
                  <a:lnTo>
                    <a:pt x="7217" y="28"/>
                  </a:lnTo>
                  <a:lnTo>
                    <a:pt x="6889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14" y="438"/>
                  </a:lnTo>
                  <a:lnTo>
                    <a:pt x="5441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4" y="2625"/>
                  </a:lnTo>
                  <a:lnTo>
                    <a:pt x="2598" y="3500"/>
                  </a:lnTo>
                  <a:lnTo>
                    <a:pt x="2270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1" y="5277"/>
                  </a:lnTo>
                  <a:lnTo>
                    <a:pt x="1" y="6562"/>
                  </a:lnTo>
                  <a:lnTo>
                    <a:pt x="329" y="6534"/>
                  </a:lnTo>
                  <a:lnTo>
                    <a:pt x="657" y="6507"/>
                  </a:lnTo>
                  <a:lnTo>
                    <a:pt x="957" y="6452"/>
                  </a:lnTo>
                  <a:lnTo>
                    <a:pt x="1231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8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6" y="5140"/>
                  </a:lnTo>
                  <a:lnTo>
                    <a:pt x="3254" y="4730"/>
                  </a:lnTo>
                  <a:lnTo>
                    <a:pt x="3609" y="4265"/>
                  </a:lnTo>
                  <a:lnTo>
                    <a:pt x="4238" y="3418"/>
                  </a:lnTo>
                  <a:lnTo>
                    <a:pt x="4593" y="2980"/>
                  </a:lnTo>
                  <a:lnTo>
                    <a:pt x="5003" y="2516"/>
                  </a:lnTo>
                  <a:lnTo>
                    <a:pt x="5031" y="2488"/>
                  </a:lnTo>
                  <a:lnTo>
                    <a:pt x="5304" y="2215"/>
                  </a:lnTo>
                  <a:lnTo>
                    <a:pt x="5577" y="1996"/>
                  </a:lnTo>
                  <a:lnTo>
                    <a:pt x="5878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190" y="1422"/>
                  </a:lnTo>
                  <a:lnTo>
                    <a:pt x="7545" y="1395"/>
                  </a:lnTo>
                  <a:lnTo>
                    <a:pt x="7874" y="1422"/>
                  </a:lnTo>
                  <a:lnTo>
                    <a:pt x="8229" y="1477"/>
                  </a:lnTo>
                  <a:lnTo>
                    <a:pt x="8557" y="1559"/>
                  </a:lnTo>
                  <a:lnTo>
                    <a:pt x="8885" y="1668"/>
                  </a:lnTo>
                  <a:lnTo>
                    <a:pt x="9186" y="1805"/>
                  </a:lnTo>
                  <a:lnTo>
                    <a:pt x="9486" y="1996"/>
                  </a:lnTo>
                  <a:lnTo>
                    <a:pt x="9787" y="2215"/>
                  </a:lnTo>
                  <a:lnTo>
                    <a:pt x="10033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10" y="4730"/>
                  </a:lnTo>
                  <a:lnTo>
                    <a:pt x="12165" y="5140"/>
                  </a:lnTo>
                  <a:lnTo>
                    <a:pt x="12521" y="5550"/>
                  </a:lnTo>
                  <a:lnTo>
                    <a:pt x="12712" y="5714"/>
                  </a:lnTo>
                  <a:lnTo>
                    <a:pt x="12903" y="5878"/>
                  </a:lnTo>
                  <a:lnTo>
                    <a:pt x="13122" y="6015"/>
                  </a:lnTo>
                  <a:lnTo>
                    <a:pt x="13341" y="6151"/>
                  </a:lnTo>
                  <a:lnTo>
                    <a:pt x="13587" y="6261"/>
                  </a:lnTo>
                  <a:lnTo>
                    <a:pt x="13833" y="6370"/>
                  </a:lnTo>
                  <a:lnTo>
                    <a:pt x="14134" y="6452"/>
                  </a:lnTo>
                  <a:lnTo>
                    <a:pt x="14434" y="6507"/>
                  </a:lnTo>
                  <a:lnTo>
                    <a:pt x="14735" y="6534"/>
                  </a:lnTo>
                  <a:lnTo>
                    <a:pt x="15090" y="6562"/>
                  </a:lnTo>
                  <a:lnTo>
                    <a:pt x="15090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42" y="4839"/>
                  </a:lnTo>
                  <a:lnTo>
                    <a:pt x="13368" y="4593"/>
                  </a:lnTo>
                  <a:lnTo>
                    <a:pt x="13095" y="4293"/>
                  </a:lnTo>
                  <a:lnTo>
                    <a:pt x="12821" y="3910"/>
                  </a:lnTo>
                  <a:lnTo>
                    <a:pt x="12493" y="3500"/>
                  </a:lnTo>
                  <a:lnTo>
                    <a:pt x="11837" y="2625"/>
                  </a:lnTo>
                  <a:lnTo>
                    <a:pt x="11455" y="2160"/>
                  </a:lnTo>
                  <a:lnTo>
                    <a:pt x="11017" y="1641"/>
                  </a:lnTo>
                  <a:lnTo>
                    <a:pt x="10744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29" y="55"/>
                  </a:lnTo>
                  <a:lnTo>
                    <a:pt x="7901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6382025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5" y="411"/>
                  </a:lnTo>
                  <a:lnTo>
                    <a:pt x="5769" y="548"/>
                  </a:lnTo>
                  <a:lnTo>
                    <a:pt x="5495" y="739"/>
                  </a:lnTo>
                  <a:lnTo>
                    <a:pt x="5222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64" y="2680"/>
                  </a:lnTo>
                  <a:lnTo>
                    <a:pt x="3336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51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586" y="6398"/>
                  </a:lnTo>
                  <a:lnTo>
                    <a:pt x="1859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4" y="5796"/>
                  </a:lnTo>
                  <a:lnTo>
                    <a:pt x="3062" y="5632"/>
                  </a:lnTo>
                  <a:lnTo>
                    <a:pt x="3254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26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45" y="1286"/>
                  </a:lnTo>
                  <a:lnTo>
                    <a:pt x="7545" y="83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6382025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7545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3" y="246"/>
                  </a:lnTo>
                  <a:lnTo>
                    <a:pt x="5796" y="437"/>
                  </a:lnTo>
                  <a:lnTo>
                    <a:pt x="5522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48" y="1176"/>
                  </a:lnTo>
                  <a:lnTo>
                    <a:pt x="4347" y="1422"/>
                  </a:lnTo>
                  <a:lnTo>
                    <a:pt x="4074" y="1695"/>
                  </a:lnTo>
                  <a:lnTo>
                    <a:pt x="3636" y="2214"/>
                  </a:lnTo>
                  <a:lnTo>
                    <a:pt x="3254" y="2679"/>
                  </a:lnTo>
                  <a:lnTo>
                    <a:pt x="2597" y="3554"/>
                  </a:lnTo>
                  <a:lnTo>
                    <a:pt x="2269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9" y="5085"/>
                  </a:lnTo>
                  <a:lnTo>
                    <a:pt x="985" y="5167"/>
                  </a:lnTo>
                  <a:lnTo>
                    <a:pt x="821" y="5221"/>
                  </a:lnTo>
                  <a:lnTo>
                    <a:pt x="438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57" y="6506"/>
                  </a:lnTo>
                  <a:lnTo>
                    <a:pt x="1258" y="6424"/>
                  </a:lnTo>
                  <a:lnTo>
                    <a:pt x="1504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26" y="5194"/>
                  </a:lnTo>
                  <a:lnTo>
                    <a:pt x="3281" y="4784"/>
                  </a:lnTo>
                  <a:lnTo>
                    <a:pt x="3609" y="4319"/>
                  </a:lnTo>
                  <a:lnTo>
                    <a:pt x="4238" y="3472"/>
                  </a:lnTo>
                  <a:lnTo>
                    <a:pt x="4593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796" y="1886"/>
                  </a:lnTo>
                  <a:lnTo>
                    <a:pt x="6206" y="1668"/>
                  </a:lnTo>
                  <a:lnTo>
                    <a:pt x="6589" y="1504"/>
                  </a:lnTo>
                  <a:lnTo>
                    <a:pt x="6917" y="1394"/>
                  </a:lnTo>
                  <a:lnTo>
                    <a:pt x="7190" y="1340"/>
                  </a:lnTo>
                  <a:lnTo>
                    <a:pt x="7545" y="1285"/>
                  </a:lnTo>
                  <a:lnTo>
                    <a:pt x="7545" y="55"/>
                  </a:lnTo>
                  <a:lnTo>
                    <a:pt x="7545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570650" y="2008675"/>
              <a:ext cx="188650" cy="165425"/>
            </a:xfrm>
            <a:custGeom>
              <a:avLst/>
              <a:gdLst/>
              <a:ahLst/>
              <a:cxnLst/>
              <a:rect l="l" t="t" r="r" b="b"/>
              <a:pathLst>
                <a:path w="7546" h="6617" extrusionOk="0">
                  <a:moveTo>
                    <a:pt x="0" y="1"/>
                  </a:moveTo>
                  <a:lnTo>
                    <a:pt x="0" y="83"/>
                  </a:lnTo>
                  <a:lnTo>
                    <a:pt x="0" y="1286"/>
                  </a:lnTo>
                  <a:lnTo>
                    <a:pt x="110" y="1313"/>
                  </a:lnTo>
                  <a:lnTo>
                    <a:pt x="301" y="1395"/>
                  </a:lnTo>
                  <a:lnTo>
                    <a:pt x="520" y="1504"/>
                  </a:lnTo>
                  <a:lnTo>
                    <a:pt x="766" y="1668"/>
                  </a:lnTo>
                  <a:lnTo>
                    <a:pt x="1067" y="1887"/>
                  </a:lnTo>
                  <a:lnTo>
                    <a:pt x="1395" y="2160"/>
                  </a:lnTo>
                  <a:lnTo>
                    <a:pt x="1750" y="2489"/>
                  </a:lnTo>
                  <a:lnTo>
                    <a:pt x="2133" y="2871"/>
                  </a:lnTo>
                  <a:lnTo>
                    <a:pt x="2543" y="3336"/>
                  </a:lnTo>
                  <a:lnTo>
                    <a:pt x="2925" y="3801"/>
                  </a:lnTo>
                  <a:lnTo>
                    <a:pt x="3527" y="4621"/>
                  </a:lnTo>
                  <a:lnTo>
                    <a:pt x="3910" y="5058"/>
                  </a:lnTo>
                  <a:lnTo>
                    <a:pt x="4292" y="5468"/>
                  </a:lnTo>
                  <a:lnTo>
                    <a:pt x="4484" y="5632"/>
                  </a:lnTo>
                  <a:lnTo>
                    <a:pt x="4702" y="5796"/>
                  </a:lnTo>
                  <a:lnTo>
                    <a:pt x="4948" y="5960"/>
                  </a:lnTo>
                  <a:lnTo>
                    <a:pt x="5167" y="6097"/>
                  </a:lnTo>
                  <a:lnTo>
                    <a:pt x="5413" y="6206"/>
                  </a:lnTo>
                  <a:lnTo>
                    <a:pt x="5686" y="6316"/>
                  </a:lnTo>
                  <a:lnTo>
                    <a:pt x="5960" y="6398"/>
                  </a:lnTo>
                  <a:lnTo>
                    <a:pt x="6233" y="6480"/>
                  </a:lnTo>
                  <a:lnTo>
                    <a:pt x="6534" y="6534"/>
                  </a:lnTo>
                  <a:lnTo>
                    <a:pt x="6862" y="6589"/>
                  </a:lnTo>
                  <a:lnTo>
                    <a:pt x="7190" y="6616"/>
                  </a:lnTo>
                  <a:lnTo>
                    <a:pt x="7545" y="6616"/>
                  </a:lnTo>
                  <a:lnTo>
                    <a:pt x="7545" y="5195"/>
                  </a:lnTo>
                  <a:lnTo>
                    <a:pt x="7081" y="5168"/>
                  </a:lnTo>
                  <a:lnTo>
                    <a:pt x="6671" y="5086"/>
                  </a:lnTo>
                  <a:lnTo>
                    <a:pt x="6261" y="4949"/>
                  </a:lnTo>
                  <a:lnTo>
                    <a:pt x="5905" y="4757"/>
                  </a:lnTo>
                  <a:lnTo>
                    <a:pt x="5550" y="4511"/>
                  </a:lnTo>
                  <a:lnTo>
                    <a:pt x="5194" y="4183"/>
                  </a:lnTo>
                  <a:lnTo>
                    <a:pt x="4866" y="3828"/>
                  </a:lnTo>
                  <a:lnTo>
                    <a:pt x="4538" y="3391"/>
                  </a:lnTo>
                  <a:lnTo>
                    <a:pt x="4210" y="3035"/>
                  </a:lnTo>
                  <a:lnTo>
                    <a:pt x="3882" y="2680"/>
                  </a:lnTo>
                  <a:lnTo>
                    <a:pt x="3527" y="2325"/>
                  </a:lnTo>
                  <a:lnTo>
                    <a:pt x="3335" y="2078"/>
                  </a:lnTo>
                  <a:lnTo>
                    <a:pt x="3117" y="1832"/>
                  </a:lnTo>
                  <a:lnTo>
                    <a:pt x="2871" y="1477"/>
                  </a:lnTo>
                  <a:lnTo>
                    <a:pt x="2597" y="1204"/>
                  </a:lnTo>
                  <a:lnTo>
                    <a:pt x="2324" y="958"/>
                  </a:lnTo>
                  <a:lnTo>
                    <a:pt x="2051" y="739"/>
                  </a:lnTo>
                  <a:lnTo>
                    <a:pt x="1805" y="548"/>
                  </a:lnTo>
                  <a:lnTo>
                    <a:pt x="1531" y="411"/>
                  </a:lnTo>
                  <a:lnTo>
                    <a:pt x="1313" y="302"/>
                  </a:lnTo>
                  <a:lnTo>
                    <a:pt x="1067" y="192"/>
                  </a:lnTo>
                  <a:lnTo>
                    <a:pt x="656" y="56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6570650" y="1976575"/>
              <a:ext cx="188650" cy="165400"/>
            </a:xfrm>
            <a:custGeom>
              <a:avLst/>
              <a:gdLst/>
              <a:ahLst/>
              <a:cxnLst/>
              <a:rect l="l" t="t" r="r" b="b"/>
              <a:pathLst>
                <a:path w="7546" h="6616" extrusionOk="0">
                  <a:moveTo>
                    <a:pt x="0" y="0"/>
                  </a:moveTo>
                  <a:lnTo>
                    <a:pt x="0" y="55"/>
                  </a:lnTo>
                  <a:lnTo>
                    <a:pt x="0" y="1285"/>
                  </a:lnTo>
                  <a:lnTo>
                    <a:pt x="356" y="1340"/>
                  </a:lnTo>
                  <a:lnTo>
                    <a:pt x="629" y="1394"/>
                  </a:lnTo>
                  <a:lnTo>
                    <a:pt x="985" y="1504"/>
                  </a:lnTo>
                  <a:lnTo>
                    <a:pt x="1340" y="1668"/>
                  </a:lnTo>
                  <a:lnTo>
                    <a:pt x="1750" y="1886"/>
                  </a:lnTo>
                  <a:lnTo>
                    <a:pt x="2160" y="2187"/>
                  </a:lnTo>
                  <a:lnTo>
                    <a:pt x="2351" y="2378"/>
                  </a:lnTo>
                  <a:lnTo>
                    <a:pt x="2543" y="2570"/>
                  </a:lnTo>
                  <a:lnTo>
                    <a:pt x="2953" y="3034"/>
                  </a:lnTo>
                  <a:lnTo>
                    <a:pt x="3308" y="3472"/>
                  </a:lnTo>
                  <a:lnTo>
                    <a:pt x="3937" y="4319"/>
                  </a:lnTo>
                  <a:lnTo>
                    <a:pt x="4292" y="4784"/>
                  </a:lnTo>
                  <a:lnTo>
                    <a:pt x="4620" y="5194"/>
                  </a:lnTo>
                  <a:lnTo>
                    <a:pt x="4976" y="5604"/>
                  </a:lnTo>
                  <a:lnTo>
                    <a:pt x="5167" y="5768"/>
                  </a:lnTo>
                  <a:lnTo>
                    <a:pt x="5386" y="5932"/>
                  </a:lnTo>
                  <a:lnTo>
                    <a:pt x="5577" y="6069"/>
                  </a:lnTo>
                  <a:lnTo>
                    <a:pt x="5796" y="6205"/>
                  </a:lnTo>
                  <a:lnTo>
                    <a:pt x="6042" y="6315"/>
                  </a:lnTo>
                  <a:lnTo>
                    <a:pt x="6315" y="6424"/>
                  </a:lnTo>
                  <a:lnTo>
                    <a:pt x="6589" y="6506"/>
                  </a:lnTo>
                  <a:lnTo>
                    <a:pt x="6889" y="6561"/>
                  </a:lnTo>
                  <a:lnTo>
                    <a:pt x="7217" y="6588"/>
                  </a:lnTo>
                  <a:lnTo>
                    <a:pt x="7545" y="6616"/>
                  </a:lnTo>
                  <a:lnTo>
                    <a:pt x="7545" y="5331"/>
                  </a:lnTo>
                  <a:lnTo>
                    <a:pt x="7108" y="5303"/>
                  </a:lnTo>
                  <a:lnTo>
                    <a:pt x="6725" y="5221"/>
                  </a:lnTo>
                  <a:lnTo>
                    <a:pt x="6561" y="5167"/>
                  </a:lnTo>
                  <a:lnTo>
                    <a:pt x="6397" y="5085"/>
                  </a:lnTo>
                  <a:lnTo>
                    <a:pt x="6124" y="4893"/>
                  </a:lnTo>
                  <a:lnTo>
                    <a:pt x="5823" y="4647"/>
                  </a:lnTo>
                  <a:lnTo>
                    <a:pt x="5577" y="4347"/>
                  </a:lnTo>
                  <a:lnTo>
                    <a:pt x="5276" y="3964"/>
                  </a:lnTo>
                  <a:lnTo>
                    <a:pt x="4976" y="3554"/>
                  </a:lnTo>
                  <a:lnTo>
                    <a:pt x="4320" y="2679"/>
                  </a:lnTo>
                  <a:lnTo>
                    <a:pt x="3910" y="2214"/>
                  </a:lnTo>
                  <a:lnTo>
                    <a:pt x="3472" y="1695"/>
                  </a:lnTo>
                  <a:lnTo>
                    <a:pt x="3199" y="1422"/>
                  </a:lnTo>
                  <a:lnTo>
                    <a:pt x="2898" y="1176"/>
                  </a:lnTo>
                  <a:lnTo>
                    <a:pt x="2625" y="930"/>
                  </a:lnTo>
                  <a:lnTo>
                    <a:pt x="2324" y="738"/>
                  </a:lnTo>
                  <a:lnTo>
                    <a:pt x="2023" y="574"/>
                  </a:lnTo>
                  <a:lnTo>
                    <a:pt x="1750" y="437"/>
                  </a:lnTo>
                  <a:lnTo>
                    <a:pt x="1203" y="246"/>
                  </a:lnTo>
                  <a:lnTo>
                    <a:pt x="739" y="109"/>
                  </a:lnTo>
                  <a:lnTo>
                    <a:pt x="383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6570650" y="2008675"/>
              <a:ext cx="377950" cy="165425"/>
            </a:xfrm>
            <a:custGeom>
              <a:avLst/>
              <a:gdLst/>
              <a:ahLst/>
              <a:cxnLst/>
              <a:rect l="l" t="t" r="r" b="b"/>
              <a:pathLst>
                <a:path w="15118" h="6617" extrusionOk="0">
                  <a:moveTo>
                    <a:pt x="7217" y="1"/>
                  </a:moveTo>
                  <a:lnTo>
                    <a:pt x="6889" y="56"/>
                  </a:lnTo>
                  <a:lnTo>
                    <a:pt x="6479" y="192"/>
                  </a:lnTo>
                  <a:lnTo>
                    <a:pt x="6261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29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35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285" y="4949"/>
                  </a:lnTo>
                  <a:lnTo>
                    <a:pt x="903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684" y="6589"/>
                  </a:lnTo>
                  <a:lnTo>
                    <a:pt x="1012" y="6534"/>
                  </a:lnTo>
                  <a:lnTo>
                    <a:pt x="1313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379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4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03" y="3336"/>
                  </a:lnTo>
                  <a:lnTo>
                    <a:pt x="5413" y="2871"/>
                  </a:lnTo>
                  <a:lnTo>
                    <a:pt x="6069" y="2160"/>
                  </a:lnTo>
                  <a:lnTo>
                    <a:pt x="6315" y="1914"/>
                  </a:lnTo>
                  <a:lnTo>
                    <a:pt x="6561" y="1723"/>
                  </a:lnTo>
                  <a:lnTo>
                    <a:pt x="6780" y="1559"/>
                  </a:lnTo>
                  <a:lnTo>
                    <a:pt x="7026" y="1477"/>
                  </a:lnTo>
                  <a:lnTo>
                    <a:pt x="7272" y="1422"/>
                  </a:lnTo>
                  <a:lnTo>
                    <a:pt x="7545" y="1395"/>
                  </a:lnTo>
                  <a:lnTo>
                    <a:pt x="7819" y="1422"/>
                  </a:lnTo>
                  <a:lnTo>
                    <a:pt x="8065" y="1477"/>
                  </a:lnTo>
                  <a:lnTo>
                    <a:pt x="8283" y="1559"/>
                  </a:lnTo>
                  <a:lnTo>
                    <a:pt x="8529" y="1723"/>
                  </a:lnTo>
                  <a:lnTo>
                    <a:pt x="8775" y="1914"/>
                  </a:lnTo>
                  <a:lnTo>
                    <a:pt x="9022" y="2160"/>
                  </a:lnTo>
                  <a:lnTo>
                    <a:pt x="9678" y="2871"/>
                  </a:lnTo>
                  <a:lnTo>
                    <a:pt x="10088" y="3336"/>
                  </a:lnTo>
                  <a:lnTo>
                    <a:pt x="10470" y="3801"/>
                  </a:lnTo>
                  <a:lnTo>
                    <a:pt x="11099" y="4621"/>
                  </a:lnTo>
                  <a:lnTo>
                    <a:pt x="11454" y="5058"/>
                  </a:lnTo>
                  <a:lnTo>
                    <a:pt x="11837" y="5468"/>
                  </a:lnTo>
                  <a:lnTo>
                    <a:pt x="12056" y="5632"/>
                  </a:lnTo>
                  <a:lnTo>
                    <a:pt x="12275" y="5796"/>
                  </a:lnTo>
                  <a:lnTo>
                    <a:pt x="12493" y="5960"/>
                  </a:lnTo>
                  <a:lnTo>
                    <a:pt x="12712" y="6097"/>
                  </a:lnTo>
                  <a:lnTo>
                    <a:pt x="12985" y="6206"/>
                  </a:lnTo>
                  <a:lnTo>
                    <a:pt x="13231" y="6316"/>
                  </a:lnTo>
                  <a:lnTo>
                    <a:pt x="13505" y="6398"/>
                  </a:lnTo>
                  <a:lnTo>
                    <a:pt x="13805" y="6480"/>
                  </a:lnTo>
                  <a:lnTo>
                    <a:pt x="14106" y="6534"/>
                  </a:lnTo>
                  <a:lnTo>
                    <a:pt x="14407" y="6589"/>
                  </a:lnTo>
                  <a:lnTo>
                    <a:pt x="14762" y="6616"/>
                  </a:lnTo>
                  <a:lnTo>
                    <a:pt x="15118" y="6616"/>
                  </a:lnTo>
                  <a:lnTo>
                    <a:pt x="15118" y="5195"/>
                  </a:lnTo>
                  <a:lnTo>
                    <a:pt x="14653" y="5168"/>
                  </a:lnTo>
                  <a:lnTo>
                    <a:pt x="14215" y="5086"/>
                  </a:lnTo>
                  <a:lnTo>
                    <a:pt x="13805" y="4949"/>
                  </a:lnTo>
                  <a:lnTo>
                    <a:pt x="13450" y="4757"/>
                  </a:lnTo>
                  <a:lnTo>
                    <a:pt x="13095" y="4511"/>
                  </a:lnTo>
                  <a:lnTo>
                    <a:pt x="12739" y="4183"/>
                  </a:lnTo>
                  <a:lnTo>
                    <a:pt x="12411" y="3828"/>
                  </a:lnTo>
                  <a:lnTo>
                    <a:pt x="12083" y="3391"/>
                  </a:lnTo>
                  <a:lnTo>
                    <a:pt x="11755" y="3035"/>
                  </a:lnTo>
                  <a:lnTo>
                    <a:pt x="11427" y="2680"/>
                  </a:lnTo>
                  <a:lnTo>
                    <a:pt x="11072" y="2325"/>
                  </a:lnTo>
                  <a:lnTo>
                    <a:pt x="10880" y="2078"/>
                  </a:lnTo>
                  <a:lnTo>
                    <a:pt x="10662" y="1832"/>
                  </a:lnTo>
                  <a:lnTo>
                    <a:pt x="10416" y="1477"/>
                  </a:lnTo>
                  <a:lnTo>
                    <a:pt x="10142" y="1204"/>
                  </a:lnTo>
                  <a:lnTo>
                    <a:pt x="9869" y="958"/>
                  </a:lnTo>
                  <a:lnTo>
                    <a:pt x="9623" y="739"/>
                  </a:lnTo>
                  <a:lnTo>
                    <a:pt x="9350" y="548"/>
                  </a:lnTo>
                  <a:lnTo>
                    <a:pt x="9104" y="411"/>
                  </a:lnTo>
                  <a:lnTo>
                    <a:pt x="8857" y="302"/>
                  </a:lnTo>
                  <a:lnTo>
                    <a:pt x="8611" y="192"/>
                  </a:lnTo>
                  <a:lnTo>
                    <a:pt x="8201" y="56"/>
                  </a:lnTo>
                  <a:lnTo>
                    <a:pt x="78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6570650" y="1977925"/>
              <a:ext cx="377950" cy="164050"/>
            </a:xfrm>
            <a:custGeom>
              <a:avLst/>
              <a:gdLst/>
              <a:ahLst/>
              <a:cxnLst/>
              <a:rect l="l" t="t" r="r" b="b"/>
              <a:pathLst>
                <a:path w="15118" h="6562" extrusionOk="0">
                  <a:moveTo>
                    <a:pt x="7573" y="1"/>
                  </a:moveTo>
                  <a:lnTo>
                    <a:pt x="7245" y="28"/>
                  </a:lnTo>
                  <a:lnTo>
                    <a:pt x="6917" y="55"/>
                  </a:lnTo>
                  <a:lnTo>
                    <a:pt x="6561" y="137"/>
                  </a:lnTo>
                  <a:lnTo>
                    <a:pt x="6233" y="219"/>
                  </a:lnTo>
                  <a:lnTo>
                    <a:pt x="5741" y="438"/>
                  </a:lnTo>
                  <a:lnTo>
                    <a:pt x="5468" y="575"/>
                  </a:lnTo>
                  <a:lnTo>
                    <a:pt x="5167" y="739"/>
                  </a:lnTo>
                  <a:lnTo>
                    <a:pt x="4894" y="930"/>
                  </a:lnTo>
                  <a:lnTo>
                    <a:pt x="4620" y="1149"/>
                  </a:lnTo>
                  <a:lnTo>
                    <a:pt x="4347" y="1368"/>
                  </a:lnTo>
                  <a:lnTo>
                    <a:pt x="4074" y="1641"/>
                  </a:lnTo>
                  <a:lnTo>
                    <a:pt x="3636" y="2160"/>
                  </a:lnTo>
                  <a:lnTo>
                    <a:pt x="3253" y="2625"/>
                  </a:lnTo>
                  <a:lnTo>
                    <a:pt x="2597" y="3500"/>
                  </a:lnTo>
                  <a:lnTo>
                    <a:pt x="2269" y="3910"/>
                  </a:lnTo>
                  <a:lnTo>
                    <a:pt x="1996" y="4293"/>
                  </a:lnTo>
                  <a:lnTo>
                    <a:pt x="1723" y="4593"/>
                  </a:lnTo>
                  <a:lnTo>
                    <a:pt x="1449" y="4839"/>
                  </a:lnTo>
                  <a:lnTo>
                    <a:pt x="1149" y="5031"/>
                  </a:lnTo>
                  <a:lnTo>
                    <a:pt x="985" y="5113"/>
                  </a:lnTo>
                  <a:lnTo>
                    <a:pt x="821" y="5167"/>
                  </a:lnTo>
                  <a:lnTo>
                    <a:pt x="438" y="5249"/>
                  </a:lnTo>
                  <a:lnTo>
                    <a:pt x="0" y="5277"/>
                  </a:lnTo>
                  <a:lnTo>
                    <a:pt x="0" y="6562"/>
                  </a:lnTo>
                  <a:lnTo>
                    <a:pt x="356" y="6534"/>
                  </a:lnTo>
                  <a:lnTo>
                    <a:pt x="684" y="6507"/>
                  </a:lnTo>
                  <a:lnTo>
                    <a:pt x="985" y="6452"/>
                  </a:lnTo>
                  <a:lnTo>
                    <a:pt x="1258" y="6370"/>
                  </a:lnTo>
                  <a:lnTo>
                    <a:pt x="1504" y="6261"/>
                  </a:lnTo>
                  <a:lnTo>
                    <a:pt x="1750" y="6151"/>
                  </a:lnTo>
                  <a:lnTo>
                    <a:pt x="1969" y="6015"/>
                  </a:lnTo>
                  <a:lnTo>
                    <a:pt x="2187" y="5878"/>
                  </a:lnTo>
                  <a:lnTo>
                    <a:pt x="2379" y="5714"/>
                  </a:lnTo>
                  <a:lnTo>
                    <a:pt x="2570" y="5550"/>
                  </a:lnTo>
                  <a:lnTo>
                    <a:pt x="2925" y="5140"/>
                  </a:lnTo>
                  <a:lnTo>
                    <a:pt x="3281" y="4730"/>
                  </a:lnTo>
                  <a:lnTo>
                    <a:pt x="3636" y="4265"/>
                  </a:lnTo>
                  <a:lnTo>
                    <a:pt x="4238" y="3418"/>
                  </a:lnTo>
                  <a:lnTo>
                    <a:pt x="4620" y="2980"/>
                  </a:lnTo>
                  <a:lnTo>
                    <a:pt x="5030" y="2516"/>
                  </a:lnTo>
                  <a:lnTo>
                    <a:pt x="5058" y="2488"/>
                  </a:lnTo>
                  <a:lnTo>
                    <a:pt x="5304" y="2215"/>
                  </a:lnTo>
                  <a:lnTo>
                    <a:pt x="5604" y="1996"/>
                  </a:lnTo>
                  <a:lnTo>
                    <a:pt x="5905" y="1805"/>
                  </a:lnTo>
                  <a:lnTo>
                    <a:pt x="6206" y="1668"/>
                  </a:lnTo>
                  <a:lnTo>
                    <a:pt x="6534" y="1559"/>
                  </a:lnTo>
                  <a:lnTo>
                    <a:pt x="6862" y="1477"/>
                  </a:lnTo>
                  <a:lnTo>
                    <a:pt x="7217" y="1422"/>
                  </a:lnTo>
                  <a:lnTo>
                    <a:pt x="7545" y="1395"/>
                  </a:lnTo>
                  <a:lnTo>
                    <a:pt x="7901" y="1422"/>
                  </a:lnTo>
                  <a:lnTo>
                    <a:pt x="8229" y="1477"/>
                  </a:lnTo>
                  <a:lnTo>
                    <a:pt x="8584" y="1559"/>
                  </a:lnTo>
                  <a:lnTo>
                    <a:pt x="8885" y="1668"/>
                  </a:lnTo>
                  <a:lnTo>
                    <a:pt x="9213" y="1805"/>
                  </a:lnTo>
                  <a:lnTo>
                    <a:pt x="9514" y="1996"/>
                  </a:lnTo>
                  <a:lnTo>
                    <a:pt x="9787" y="2215"/>
                  </a:lnTo>
                  <a:lnTo>
                    <a:pt x="10060" y="2488"/>
                  </a:lnTo>
                  <a:lnTo>
                    <a:pt x="10088" y="2516"/>
                  </a:lnTo>
                  <a:lnTo>
                    <a:pt x="10498" y="2980"/>
                  </a:lnTo>
                  <a:lnTo>
                    <a:pt x="10853" y="3418"/>
                  </a:lnTo>
                  <a:lnTo>
                    <a:pt x="11482" y="4265"/>
                  </a:lnTo>
                  <a:lnTo>
                    <a:pt x="11837" y="4730"/>
                  </a:lnTo>
                  <a:lnTo>
                    <a:pt x="12165" y="5140"/>
                  </a:lnTo>
                  <a:lnTo>
                    <a:pt x="12548" y="5550"/>
                  </a:lnTo>
                  <a:lnTo>
                    <a:pt x="12712" y="5714"/>
                  </a:lnTo>
                  <a:lnTo>
                    <a:pt x="12931" y="5878"/>
                  </a:lnTo>
                  <a:lnTo>
                    <a:pt x="13122" y="6015"/>
                  </a:lnTo>
                  <a:lnTo>
                    <a:pt x="13368" y="6151"/>
                  </a:lnTo>
                  <a:lnTo>
                    <a:pt x="13587" y="6261"/>
                  </a:lnTo>
                  <a:lnTo>
                    <a:pt x="13860" y="6370"/>
                  </a:lnTo>
                  <a:lnTo>
                    <a:pt x="14133" y="6452"/>
                  </a:lnTo>
                  <a:lnTo>
                    <a:pt x="14434" y="6507"/>
                  </a:lnTo>
                  <a:lnTo>
                    <a:pt x="14762" y="6534"/>
                  </a:lnTo>
                  <a:lnTo>
                    <a:pt x="15118" y="6562"/>
                  </a:lnTo>
                  <a:lnTo>
                    <a:pt x="15118" y="5277"/>
                  </a:lnTo>
                  <a:lnTo>
                    <a:pt x="14653" y="5249"/>
                  </a:lnTo>
                  <a:lnTo>
                    <a:pt x="14270" y="5167"/>
                  </a:lnTo>
                  <a:lnTo>
                    <a:pt x="14106" y="5113"/>
                  </a:lnTo>
                  <a:lnTo>
                    <a:pt x="13942" y="5031"/>
                  </a:lnTo>
                  <a:lnTo>
                    <a:pt x="13669" y="4839"/>
                  </a:lnTo>
                  <a:lnTo>
                    <a:pt x="13395" y="4593"/>
                  </a:lnTo>
                  <a:lnTo>
                    <a:pt x="13122" y="4293"/>
                  </a:lnTo>
                  <a:lnTo>
                    <a:pt x="12821" y="3910"/>
                  </a:lnTo>
                  <a:lnTo>
                    <a:pt x="12521" y="3500"/>
                  </a:lnTo>
                  <a:lnTo>
                    <a:pt x="11865" y="2625"/>
                  </a:lnTo>
                  <a:lnTo>
                    <a:pt x="11482" y="2160"/>
                  </a:lnTo>
                  <a:lnTo>
                    <a:pt x="11017" y="1641"/>
                  </a:lnTo>
                  <a:lnTo>
                    <a:pt x="10771" y="1368"/>
                  </a:lnTo>
                  <a:lnTo>
                    <a:pt x="10498" y="1149"/>
                  </a:lnTo>
                  <a:lnTo>
                    <a:pt x="10224" y="930"/>
                  </a:lnTo>
                  <a:lnTo>
                    <a:pt x="9951" y="739"/>
                  </a:lnTo>
                  <a:lnTo>
                    <a:pt x="9678" y="575"/>
                  </a:lnTo>
                  <a:lnTo>
                    <a:pt x="9404" y="438"/>
                  </a:lnTo>
                  <a:lnTo>
                    <a:pt x="8912" y="247"/>
                  </a:lnTo>
                  <a:lnTo>
                    <a:pt x="8584" y="137"/>
                  </a:lnTo>
                  <a:lnTo>
                    <a:pt x="8256" y="55"/>
                  </a:lnTo>
                  <a:lnTo>
                    <a:pt x="7928" y="28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6759275" y="2008675"/>
              <a:ext cx="189325" cy="165425"/>
            </a:xfrm>
            <a:custGeom>
              <a:avLst/>
              <a:gdLst/>
              <a:ahLst/>
              <a:cxnLst/>
              <a:rect l="l" t="t" r="r" b="b"/>
              <a:pathLst>
                <a:path w="7573" h="6617" extrusionOk="0">
                  <a:moveTo>
                    <a:pt x="7245" y="1"/>
                  </a:moveTo>
                  <a:lnTo>
                    <a:pt x="6917" y="56"/>
                  </a:lnTo>
                  <a:lnTo>
                    <a:pt x="6506" y="192"/>
                  </a:lnTo>
                  <a:lnTo>
                    <a:pt x="6260" y="302"/>
                  </a:lnTo>
                  <a:lnTo>
                    <a:pt x="6014" y="411"/>
                  </a:lnTo>
                  <a:lnTo>
                    <a:pt x="5768" y="548"/>
                  </a:lnTo>
                  <a:lnTo>
                    <a:pt x="5495" y="739"/>
                  </a:lnTo>
                  <a:lnTo>
                    <a:pt x="5249" y="958"/>
                  </a:lnTo>
                  <a:lnTo>
                    <a:pt x="4976" y="1204"/>
                  </a:lnTo>
                  <a:lnTo>
                    <a:pt x="4702" y="1477"/>
                  </a:lnTo>
                  <a:lnTo>
                    <a:pt x="4456" y="1832"/>
                  </a:lnTo>
                  <a:lnTo>
                    <a:pt x="4238" y="2078"/>
                  </a:lnTo>
                  <a:lnTo>
                    <a:pt x="4046" y="2325"/>
                  </a:lnTo>
                  <a:lnTo>
                    <a:pt x="3691" y="2680"/>
                  </a:lnTo>
                  <a:lnTo>
                    <a:pt x="3363" y="3035"/>
                  </a:lnTo>
                  <a:lnTo>
                    <a:pt x="3035" y="3391"/>
                  </a:lnTo>
                  <a:lnTo>
                    <a:pt x="2707" y="3828"/>
                  </a:lnTo>
                  <a:lnTo>
                    <a:pt x="2379" y="4183"/>
                  </a:lnTo>
                  <a:lnTo>
                    <a:pt x="2023" y="4511"/>
                  </a:lnTo>
                  <a:lnTo>
                    <a:pt x="1668" y="4757"/>
                  </a:lnTo>
                  <a:lnTo>
                    <a:pt x="1312" y="4949"/>
                  </a:lnTo>
                  <a:lnTo>
                    <a:pt x="902" y="5086"/>
                  </a:lnTo>
                  <a:lnTo>
                    <a:pt x="465" y="5168"/>
                  </a:lnTo>
                  <a:lnTo>
                    <a:pt x="0" y="5195"/>
                  </a:lnTo>
                  <a:lnTo>
                    <a:pt x="0" y="6616"/>
                  </a:lnTo>
                  <a:lnTo>
                    <a:pt x="356" y="6616"/>
                  </a:lnTo>
                  <a:lnTo>
                    <a:pt x="711" y="6589"/>
                  </a:lnTo>
                  <a:lnTo>
                    <a:pt x="1012" y="6534"/>
                  </a:lnTo>
                  <a:lnTo>
                    <a:pt x="1312" y="6480"/>
                  </a:lnTo>
                  <a:lnTo>
                    <a:pt x="1613" y="6398"/>
                  </a:lnTo>
                  <a:lnTo>
                    <a:pt x="1887" y="6316"/>
                  </a:lnTo>
                  <a:lnTo>
                    <a:pt x="2133" y="6206"/>
                  </a:lnTo>
                  <a:lnTo>
                    <a:pt x="2406" y="6097"/>
                  </a:lnTo>
                  <a:lnTo>
                    <a:pt x="2625" y="5960"/>
                  </a:lnTo>
                  <a:lnTo>
                    <a:pt x="2843" y="5796"/>
                  </a:lnTo>
                  <a:lnTo>
                    <a:pt x="3062" y="5632"/>
                  </a:lnTo>
                  <a:lnTo>
                    <a:pt x="3281" y="5468"/>
                  </a:lnTo>
                  <a:lnTo>
                    <a:pt x="3663" y="5058"/>
                  </a:lnTo>
                  <a:lnTo>
                    <a:pt x="4019" y="4621"/>
                  </a:lnTo>
                  <a:lnTo>
                    <a:pt x="4648" y="3801"/>
                  </a:lnTo>
                  <a:lnTo>
                    <a:pt x="5030" y="3336"/>
                  </a:lnTo>
                  <a:lnTo>
                    <a:pt x="5440" y="2871"/>
                  </a:lnTo>
                  <a:lnTo>
                    <a:pt x="5796" y="2489"/>
                  </a:lnTo>
                  <a:lnTo>
                    <a:pt x="6151" y="2160"/>
                  </a:lnTo>
                  <a:lnTo>
                    <a:pt x="6479" y="1887"/>
                  </a:lnTo>
                  <a:lnTo>
                    <a:pt x="6780" y="1668"/>
                  </a:lnTo>
                  <a:lnTo>
                    <a:pt x="7053" y="1504"/>
                  </a:lnTo>
                  <a:lnTo>
                    <a:pt x="7272" y="1395"/>
                  </a:lnTo>
                  <a:lnTo>
                    <a:pt x="7436" y="1313"/>
                  </a:lnTo>
                  <a:lnTo>
                    <a:pt x="7573" y="1286"/>
                  </a:lnTo>
                  <a:lnTo>
                    <a:pt x="7573" y="83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6759275" y="1976575"/>
              <a:ext cx="189325" cy="165400"/>
            </a:xfrm>
            <a:custGeom>
              <a:avLst/>
              <a:gdLst/>
              <a:ahLst/>
              <a:cxnLst/>
              <a:rect l="l" t="t" r="r" b="b"/>
              <a:pathLst>
                <a:path w="7573" h="6616" extrusionOk="0">
                  <a:moveTo>
                    <a:pt x="7573" y="0"/>
                  </a:moveTo>
                  <a:lnTo>
                    <a:pt x="7190" y="27"/>
                  </a:lnTo>
                  <a:lnTo>
                    <a:pt x="6807" y="109"/>
                  </a:lnTo>
                  <a:lnTo>
                    <a:pt x="6342" y="246"/>
                  </a:lnTo>
                  <a:lnTo>
                    <a:pt x="5823" y="437"/>
                  </a:lnTo>
                  <a:lnTo>
                    <a:pt x="5550" y="574"/>
                  </a:lnTo>
                  <a:lnTo>
                    <a:pt x="5249" y="738"/>
                  </a:lnTo>
                  <a:lnTo>
                    <a:pt x="4948" y="930"/>
                  </a:lnTo>
                  <a:lnTo>
                    <a:pt x="4675" y="1176"/>
                  </a:lnTo>
                  <a:lnTo>
                    <a:pt x="4374" y="1422"/>
                  </a:lnTo>
                  <a:lnTo>
                    <a:pt x="4101" y="1695"/>
                  </a:lnTo>
                  <a:lnTo>
                    <a:pt x="3636" y="2214"/>
                  </a:lnTo>
                  <a:lnTo>
                    <a:pt x="3253" y="2679"/>
                  </a:lnTo>
                  <a:lnTo>
                    <a:pt x="2597" y="3554"/>
                  </a:lnTo>
                  <a:lnTo>
                    <a:pt x="2297" y="3964"/>
                  </a:lnTo>
                  <a:lnTo>
                    <a:pt x="1996" y="4347"/>
                  </a:lnTo>
                  <a:lnTo>
                    <a:pt x="1723" y="4647"/>
                  </a:lnTo>
                  <a:lnTo>
                    <a:pt x="1449" y="4893"/>
                  </a:lnTo>
                  <a:lnTo>
                    <a:pt x="1148" y="5085"/>
                  </a:lnTo>
                  <a:lnTo>
                    <a:pt x="1012" y="5167"/>
                  </a:lnTo>
                  <a:lnTo>
                    <a:pt x="820" y="5221"/>
                  </a:lnTo>
                  <a:lnTo>
                    <a:pt x="465" y="5303"/>
                  </a:lnTo>
                  <a:lnTo>
                    <a:pt x="0" y="5331"/>
                  </a:lnTo>
                  <a:lnTo>
                    <a:pt x="0" y="6616"/>
                  </a:lnTo>
                  <a:lnTo>
                    <a:pt x="356" y="6588"/>
                  </a:lnTo>
                  <a:lnTo>
                    <a:pt x="684" y="6561"/>
                  </a:lnTo>
                  <a:lnTo>
                    <a:pt x="984" y="6506"/>
                  </a:lnTo>
                  <a:lnTo>
                    <a:pt x="1258" y="6424"/>
                  </a:lnTo>
                  <a:lnTo>
                    <a:pt x="1531" y="6315"/>
                  </a:lnTo>
                  <a:lnTo>
                    <a:pt x="1750" y="6205"/>
                  </a:lnTo>
                  <a:lnTo>
                    <a:pt x="1969" y="6069"/>
                  </a:lnTo>
                  <a:lnTo>
                    <a:pt x="2187" y="5932"/>
                  </a:lnTo>
                  <a:lnTo>
                    <a:pt x="2379" y="5768"/>
                  </a:lnTo>
                  <a:lnTo>
                    <a:pt x="2570" y="5604"/>
                  </a:lnTo>
                  <a:lnTo>
                    <a:pt x="2953" y="5194"/>
                  </a:lnTo>
                  <a:lnTo>
                    <a:pt x="3281" y="4784"/>
                  </a:lnTo>
                  <a:lnTo>
                    <a:pt x="3636" y="4319"/>
                  </a:lnTo>
                  <a:lnTo>
                    <a:pt x="4265" y="3472"/>
                  </a:lnTo>
                  <a:lnTo>
                    <a:pt x="4620" y="3034"/>
                  </a:lnTo>
                  <a:lnTo>
                    <a:pt x="5030" y="2570"/>
                  </a:lnTo>
                  <a:lnTo>
                    <a:pt x="5222" y="2378"/>
                  </a:lnTo>
                  <a:lnTo>
                    <a:pt x="5413" y="2187"/>
                  </a:lnTo>
                  <a:lnTo>
                    <a:pt x="5823" y="1886"/>
                  </a:lnTo>
                  <a:lnTo>
                    <a:pt x="6206" y="1668"/>
                  </a:lnTo>
                  <a:lnTo>
                    <a:pt x="6588" y="1504"/>
                  </a:lnTo>
                  <a:lnTo>
                    <a:pt x="6917" y="1394"/>
                  </a:lnTo>
                  <a:lnTo>
                    <a:pt x="7217" y="1340"/>
                  </a:lnTo>
                  <a:lnTo>
                    <a:pt x="7573" y="1285"/>
                  </a:lnTo>
                  <a:lnTo>
                    <a:pt x="7573" y="55"/>
                  </a:lnTo>
                  <a:lnTo>
                    <a:pt x="7573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5382175" y="2055850"/>
              <a:ext cx="32150" cy="32125"/>
            </a:xfrm>
            <a:custGeom>
              <a:avLst/>
              <a:gdLst/>
              <a:ahLst/>
              <a:cxnLst/>
              <a:rect l="l" t="t" r="r" b="b"/>
              <a:pathLst>
                <a:path w="1286" h="1285" extrusionOk="0">
                  <a:moveTo>
                    <a:pt x="165" y="0"/>
                  </a:moveTo>
                  <a:lnTo>
                    <a:pt x="110" y="27"/>
                  </a:lnTo>
                  <a:lnTo>
                    <a:pt x="56" y="55"/>
                  </a:lnTo>
                  <a:lnTo>
                    <a:pt x="28" y="109"/>
                  </a:lnTo>
                  <a:lnTo>
                    <a:pt x="1" y="164"/>
                  </a:lnTo>
                  <a:lnTo>
                    <a:pt x="1" y="1121"/>
                  </a:lnTo>
                  <a:lnTo>
                    <a:pt x="28" y="1203"/>
                  </a:lnTo>
                  <a:lnTo>
                    <a:pt x="56" y="1230"/>
                  </a:lnTo>
                  <a:lnTo>
                    <a:pt x="110" y="1258"/>
                  </a:lnTo>
                  <a:lnTo>
                    <a:pt x="165" y="1285"/>
                  </a:lnTo>
                  <a:lnTo>
                    <a:pt x="1149" y="1285"/>
                  </a:lnTo>
                  <a:lnTo>
                    <a:pt x="1204" y="1258"/>
                  </a:lnTo>
                  <a:lnTo>
                    <a:pt x="1231" y="1230"/>
                  </a:lnTo>
                  <a:lnTo>
                    <a:pt x="1258" y="1203"/>
                  </a:lnTo>
                  <a:lnTo>
                    <a:pt x="1286" y="1121"/>
                  </a:lnTo>
                  <a:lnTo>
                    <a:pt x="1286" y="164"/>
                  </a:lnTo>
                  <a:lnTo>
                    <a:pt x="1258" y="109"/>
                  </a:lnTo>
                  <a:lnTo>
                    <a:pt x="1231" y="55"/>
                  </a:lnTo>
                  <a:lnTo>
                    <a:pt x="1204" y="27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"/>
            <p:cNvSpPr/>
            <p:nvPr/>
          </p:nvSpPr>
          <p:spPr>
            <a:xfrm>
              <a:off x="5382175" y="20004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65" y="1"/>
                  </a:moveTo>
                  <a:lnTo>
                    <a:pt x="110" y="28"/>
                  </a:lnTo>
                  <a:lnTo>
                    <a:pt x="56" y="56"/>
                  </a:lnTo>
                  <a:lnTo>
                    <a:pt x="28" y="83"/>
                  </a:lnTo>
                  <a:lnTo>
                    <a:pt x="1" y="138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8"/>
                  </a:lnTo>
                  <a:lnTo>
                    <a:pt x="1258" y="83"/>
                  </a:lnTo>
                  <a:lnTo>
                    <a:pt x="1231" y="56"/>
                  </a:lnTo>
                  <a:lnTo>
                    <a:pt x="1204" y="28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"/>
            <p:cNvSpPr/>
            <p:nvPr/>
          </p:nvSpPr>
          <p:spPr>
            <a:xfrm>
              <a:off x="5382175" y="2111875"/>
              <a:ext cx="32150" cy="31475"/>
            </a:xfrm>
            <a:custGeom>
              <a:avLst/>
              <a:gdLst/>
              <a:ahLst/>
              <a:cxnLst/>
              <a:rect l="l" t="t" r="r" b="b"/>
              <a:pathLst>
                <a:path w="1286" h="1259" extrusionOk="0">
                  <a:moveTo>
                    <a:pt x="110" y="1"/>
                  </a:moveTo>
                  <a:lnTo>
                    <a:pt x="56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1122"/>
                  </a:lnTo>
                  <a:lnTo>
                    <a:pt x="28" y="1176"/>
                  </a:lnTo>
                  <a:lnTo>
                    <a:pt x="56" y="1231"/>
                  </a:lnTo>
                  <a:lnTo>
                    <a:pt x="110" y="1258"/>
                  </a:lnTo>
                  <a:lnTo>
                    <a:pt x="1204" y="1258"/>
                  </a:lnTo>
                  <a:lnTo>
                    <a:pt x="1231" y="1231"/>
                  </a:lnTo>
                  <a:lnTo>
                    <a:pt x="1258" y="1176"/>
                  </a:lnTo>
                  <a:lnTo>
                    <a:pt x="1286" y="1122"/>
                  </a:lnTo>
                  <a:lnTo>
                    <a:pt x="1286" y="137"/>
                  </a:lnTo>
                  <a:lnTo>
                    <a:pt x="1258" y="83"/>
                  </a:lnTo>
                  <a:lnTo>
                    <a:pt x="1231" y="2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5358950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739" y="2871"/>
                  </a:moveTo>
                  <a:lnTo>
                    <a:pt x="739" y="5386"/>
                  </a:lnTo>
                  <a:lnTo>
                    <a:pt x="602" y="5194"/>
                  </a:lnTo>
                  <a:lnTo>
                    <a:pt x="438" y="4948"/>
                  </a:lnTo>
                  <a:lnTo>
                    <a:pt x="356" y="4784"/>
                  </a:lnTo>
                  <a:lnTo>
                    <a:pt x="301" y="4593"/>
                  </a:lnTo>
                  <a:lnTo>
                    <a:pt x="247" y="4402"/>
                  </a:lnTo>
                  <a:lnTo>
                    <a:pt x="192" y="4156"/>
                  </a:lnTo>
                  <a:lnTo>
                    <a:pt x="192" y="3964"/>
                  </a:lnTo>
                  <a:lnTo>
                    <a:pt x="219" y="3773"/>
                  </a:lnTo>
                  <a:lnTo>
                    <a:pt x="274" y="3609"/>
                  </a:lnTo>
                  <a:lnTo>
                    <a:pt x="329" y="3445"/>
                  </a:lnTo>
                  <a:lnTo>
                    <a:pt x="438" y="3281"/>
                  </a:lnTo>
                  <a:lnTo>
                    <a:pt x="520" y="3144"/>
                  </a:lnTo>
                  <a:lnTo>
                    <a:pt x="739" y="2871"/>
                  </a:lnTo>
                  <a:close/>
                  <a:moveTo>
                    <a:pt x="739" y="0"/>
                  </a:moveTo>
                  <a:lnTo>
                    <a:pt x="739" y="2597"/>
                  </a:lnTo>
                  <a:lnTo>
                    <a:pt x="465" y="2898"/>
                  </a:lnTo>
                  <a:lnTo>
                    <a:pt x="329" y="3062"/>
                  </a:lnTo>
                  <a:lnTo>
                    <a:pt x="219" y="3253"/>
                  </a:lnTo>
                  <a:lnTo>
                    <a:pt x="110" y="3472"/>
                  </a:lnTo>
                  <a:lnTo>
                    <a:pt x="28" y="3691"/>
                  </a:lnTo>
                  <a:lnTo>
                    <a:pt x="1" y="3937"/>
                  </a:lnTo>
                  <a:lnTo>
                    <a:pt x="1" y="4183"/>
                  </a:lnTo>
                  <a:lnTo>
                    <a:pt x="83" y="4511"/>
                  </a:lnTo>
                  <a:lnTo>
                    <a:pt x="165" y="4784"/>
                  </a:lnTo>
                  <a:lnTo>
                    <a:pt x="247" y="5003"/>
                  </a:lnTo>
                  <a:lnTo>
                    <a:pt x="356" y="5222"/>
                  </a:lnTo>
                  <a:lnTo>
                    <a:pt x="493" y="5358"/>
                  </a:lnTo>
                  <a:lnTo>
                    <a:pt x="575" y="5495"/>
                  </a:lnTo>
                  <a:lnTo>
                    <a:pt x="739" y="5632"/>
                  </a:lnTo>
                  <a:lnTo>
                    <a:pt x="739" y="8584"/>
                  </a:lnTo>
                  <a:lnTo>
                    <a:pt x="3800" y="8584"/>
                  </a:lnTo>
                  <a:lnTo>
                    <a:pt x="380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5015200" y="2051750"/>
              <a:ext cx="356075" cy="10950"/>
            </a:xfrm>
            <a:custGeom>
              <a:avLst/>
              <a:gdLst/>
              <a:ahLst/>
              <a:cxnLst/>
              <a:rect l="l" t="t" r="r" b="b"/>
              <a:pathLst>
                <a:path w="14243" h="438" extrusionOk="0">
                  <a:moveTo>
                    <a:pt x="5522" y="0"/>
                  </a:moveTo>
                  <a:lnTo>
                    <a:pt x="3937" y="55"/>
                  </a:lnTo>
                  <a:lnTo>
                    <a:pt x="1230" y="164"/>
                  </a:lnTo>
                  <a:lnTo>
                    <a:pt x="82" y="246"/>
                  </a:lnTo>
                  <a:lnTo>
                    <a:pt x="0" y="273"/>
                  </a:lnTo>
                  <a:lnTo>
                    <a:pt x="0" y="328"/>
                  </a:lnTo>
                  <a:lnTo>
                    <a:pt x="28" y="410"/>
                  </a:lnTo>
                  <a:lnTo>
                    <a:pt x="55" y="437"/>
                  </a:lnTo>
                  <a:lnTo>
                    <a:pt x="82" y="437"/>
                  </a:lnTo>
                  <a:lnTo>
                    <a:pt x="1258" y="355"/>
                  </a:lnTo>
                  <a:lnTo>
                    <a:pt x="3937" y="246"/>
                  </a:lnTo>
                  <a:lnTo>
                    <a:pt x="5522" y="219"/>
                  </a:lnTo>
                  <a:lnTo>
                    <a:pt x="7108" y="191"/>
                  </a:lnTo>
                  <a:lnTo>
                    <a:pt x="8584" y="219"/>
                  </a:lnTo>
                  <a:lnTo>
                    <a:pt x="9240" y="246"/>
                  </a:lnTo>
                  <a:lnTo>
                    <a:pt x="9787" y="273"/>
                  </a:lnTo>
                  <a:lnTo>
                    <a:pt x="10880" y="355"/>
                  </a:lnTo>
                  <a:lnTo>
                    <a:pt x="11837" y="410"/>
                  </a:lnTo>
                  <a:lnTo>
                    <a:pt x="12630" y="437"/>
                  </a:lnTo>
                  <a:lnTo>
                    <a:pt x="14161" y="437"/>
                  </a:lnTo>
                  <a:lnTo>
                    <a:pt x="14215" y="383"/>
                  </a:lnTo>
                  <a:lnTo>
                    <a:pt x="14243" y="328"/>
                  </a:lnTo>
                  <a:lnTo>
                    <a:pt x="14215" y="246"/>
                  </a:lnTo>
                  <a:lnTo>
                    <a:pt x="13012" y="246"/>
                  </a:lnTo>
                  <a:lnTo>
                    <a:pt x="11673" y="219"/>
                  </a:lnTo>
                  <a:lnTo>
                    <a:pt x="10798" y="164"/>
                  </a:lnTo>
                  <a:lnTo>
                    <a:pt x="9814" y="82"/>
                  </a:lnTo>
                  <a:lnTo>
                    <a:pt x="9240" y="27"/>
                  </a:lnTo>
                  <a:lnTo>
                    <a:pt x="861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5016550" y="2048325"/>
              <a:ext cx="354725" cy="23250"/>
            </a:xfrm>
            <a:custGeom>
              <a:avLst/>
              <a:gdLst/>
              <a:ahLst/>
              <a:cxnLst/>
              <a:rect l="l" t="t" r="r" b="b"/>
              <a:pathLst>
                <a:path w="14189" h="930" extrusionOk="0">
                  <a:moveTo>
                    <a:pt x="7464" y="0"/>
                  </a:moveTo>
                  <a:lnTo>
                    <a:pt x="6808" y="28"/>
                  </a:lnTo>
                  <a:lnTo>
                    <a:pt x="5824" y="110"/>
                  </a:lnTo>
                  <a:lnTo>
                    <a:pt x="3391" y="356"/>
                  </a:lnTo>
                  <a:lnTo>
                    <a:pt x="83" y="739"/>
                  </a:lnTo>
                  <a:lnTo>
                    <a:pt x="28" y="766"/>
                  </a:lnTo>
                  <a:lnTo>
                    <a:pt x="1" y="848"/>
                  </a:lnTo>
                  <a:lnTo>
                    <a:pt x="28" y="903"/>
                  </a:lnTo>
                  <a:lnTo>
                    <a:pt x="110" y="930"/>
                  </a:lnTo>
                  <a:lnTo>
                    <a:pt x="3336" y="574"/>
                  </a:lnTo>
                  <a:lnTo>
                    <a:pt x="5796" y="328"/>
                  </a:lnTo>
                  <a:lnTo>
                    <a:pt x="6808" y="219"/>
                  </a:lnTo>
                  <a:lnTo>
                    <a:pt x="7464" y="192"/>
                  </a:lnTo>
                  <a:lnTo>
                    <a:pt x="7983" y="219"/>
                  </a:lnTo>
                  <a:lnTo>
                    <a:pt x="8475" y="301"/>
                  </a:lnTo>
                  <a:lnTo>
                    <a:pt x="8940" y="410"/>
                  </a:lnTo>
                  <a:lnTo>
                    <a:pt x="9405" y="520"/>
                  </a:lnTo>
                  <a:lnTo>
                    <a:pt x="10088" y="684"/>
                  </a:lnTo>
                  <a:lnTo>
                    <a:pt x="10443" y="766"/>
                  </a:lnTo>
                  <a:lnTo>
                    <a:pt x="10826" y="821"/>
                  </a:lnTo>
                  <a:lnTo>
                    <a:pt x="11428" y="875"/>
                  </a:lnTo>
                  <a:lnTo>
                    <a:pt x="12576" y="875"/>
                  </a:lnTo>
                  <a:lnTo>
                    <a:pt x="13068" y="848"/>
                  </a:lnTo>
                  <a:lnTo>
                    <a:pt x="13833" y="793"/>
                  </a:lnTo>
                  <a:lnTo>
                    <a:pt x="14107" y="739"/>
                  </a:lnTo>
                  <a:lnTo>
                    <a:pt x="14189" y="711"/>
                  </a:lnTo>
                  <a:lnTo>
                    <a:pt x="14189" y="629"/>
                  </a:lnTo>
                  <a:lnTo>
                    <a:pt x="14161" y="574"/>
                  </a:lnTo>
                  <a:lnTo>
                    <a:pt x="14079" y="547"/>
                  </a:lnTo>
                  <a:lnTo>
                    <a:pt x="13806" y="602"/>
                  </a:lnTo>
                  <a:lnTo>
                    <a:pt x="13068" y="656"/>
                  </a:lnTo>
                  <a:lnTo>
                    <a:pt x="12576" y="684"/>
                  </a:lnTo>
                  <a:lnTo>
                    <a:pt x="12029" y="684"/>
                  </a:lnTo>
                  <a:lnTo>
                    <a:pt x="11455" y="656"/>
                  </a:lnTo>
                  <a:lnTo>
                    <a:pt x="10826" y="629"/>
                  </a:lnTo>
                  <a:lnTo>
                    <a:pt x="10498" y="574"/>
                  </a:lnTo>
                  <a:lnTo>
                    <a:pt x="10143" y="520"/>
                  </a:lnTo>
                  <a:lnTo>
                    <a:pt x="9459" y="328"/>
                  </a:lnTo>
                  <a:lnTo>
                    <a:pt x="8995" y="219"/>
                  </a:lnTo>
                  <a:lnTo>
                    <a:pt x="8503" y="110"/>
                  </a:lnTo>
                  <a:lnTo>
                    <a:pt x="8011" y="28"/>
                  </a:lnTo>
                  <a:lnTo>
                    <a:pt x="7464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015200" y="2046275"/>
              <a:ext cx="356075" cy="28725"/>
            </a:xfrm>
            <a:custGeom>
              <a:avLst/>
              <a:gdLst/>
              <a:ahLst/>
              <a:cxnLst/>
              <a:rect l="l" t="t" r="r" b="b"/>
              <a:pathLst>
                <a:path w="14243" h="1149" extrusionOk="0">
                  <a:moveTo>
                    <a:pt x="3363" y="0"/>
                  </a:moveTo>
                  <a:lnTo>
                    <a:pt x="2160" y="28"/>
                  </a:lnTo>
                  <a:lnTo>
                    <a:pt x="1148" y="28"/>
                  </a:lnTo>
                  <a:lnTo>
                    <a:pt x="82" y="82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46"/>
                  </a:lnTo>
                  <a:lnTo>
                    <a:pt x="55" y="274"/>
                  </a:lnTo>
                  <a:lnTo>
                    <a:pt x="82" y="274"/>
                  </a:lnTo>
                  <a:lnTo>
                    <a:pt x="1066" y="246"/>
                  </a:lnTo>
                  <a:lnTo>
                    <a:pt x="2078" y="219"/>
                  </a:lnTo>
                  <a:lnTo>
                    <a:pt x="3281" y="219"/>
                  </a:lnTo>
                  <a:lnTo>
                    <a:pt x="4565" y="246"/>
                  </a:lnTo>
                  <a:lnTo>
                    <a:pt x="5194" y="274"/>
                  </a:lnTo>
                  <a:lnTo>
                    <a:pt x="5796" y="328"/>
                  </a:lnTo>
                  <a:lnTo>
                    <a:pt x="6342" y="383"/>
                  </a:lnTo>
                  <a:lnTo>
                    <a:pt x="6834" y="465"/>
                  </a:lnTo>
                  <a:lnTo>
                    <a:pt x="7272" y="574"/>
                  </a:lnTo>
                  <a:lnTo>
                    <a:pt x="7627" y="711"/>
                  </a:lnTo>
                  <a:lnTo>
                    <a:pt x="7928" y="821"/>
                  </a:lnTo>
                  <a:lnTo>
                    <a:pt x="8283" y="930"/>
                  </a:lnTo>
                  <a:lnTo>
                    <a:pt x="8693" y="1012"/>
                  </a:lnTo>
                  <a:lnTo>
                    <a:pt x="9131" y="1067"/>
                  </a:lnTo>
                  <a:lnTo>
                    <a:pt x="9595" y="1121"/>
                  </a:lnTo>
                  <a:lnTo>
                    <a:pt x="10060" y="1149"/>
                  </a:lnTo>
                  <a:lnTo>
                    <a:pt x="12192" y="1149"/>
                  </a:lnTo>
                  <a:lnTo>
                    <a:pt x="13149" y="1094"/>
                  </a:lnTo>
                  <a:lnTo>
                    <a:pt x="14161" y="1012"/>
                  </a:lnTo>
                  <a:lnTo>
                    <a:pt x="14215" y="985"/>
                  </a:lnTo>
                  <a:lnTo>
                    <a:pt x="14243" y="903"/>
                  </a:lnTo>
                  <a:lnTo>
                    <a:pt x="14215" y="848"/>
                  </a:lnTo>
                  <a:lnTo>
                    <a:pt x="14133" y="821"/>
                  </a:lnTo>
                  <a:lnTo>
                    <a:pt x="13340" y="875"/>
                  </a:lnTo>
                  <a:lnTo>
                    <a:pt x="12520" y="930"/>
                  </a:lnTo>
                  <a:lnTo>
                    <a:pt x="11509" y="957"/>
                  </a:lnTo>
                  <a:lnTo>
                    <a:pt x="10443" y="957"/>
                  </a:lnTo>
                  <a:lnTo>
                    <a:pt x="9896" y="930"/>
                  </a:lnTo>
                  <a:lnTo>
                    <a:pt x="9377" y="903"/>
                  </a:lnTo>
                  <a:lnTo>
                    <a:pt x="8885" y="848"/>
                  </a:lnTo>
                  <a:lnTo>
                    <a:pt x="8447" y="766"/>
                  </a:lnTo>
                  <a:lnTo>
                    <a:pt x="8037" y="656"/>
                  </a:lnTo>
                  <a:lnTo>
                    <a:pt x="7709" y="520"/>
                  </a:lnTo>
                  <a:lnTo>
                    <a:pt x="7354" y="410"/>
                  </a:lnTo>
                  <a:lnTo>
                    <a:pt x="6916" y="301"/>
                  </a:lnTo>
                  <a:lnTo>
                    <a:pt x="6424" y="192"/>
                  </a:lnTo>
                  <a:lnTo>
                    <a:pt x="5850" y="137"/>
                  </a:lnTo>
                  <a:lnTo>
                    <a:pt x="5249" y="82"/>
                  </a:lnTo>
                  <a:lnTo>
                    <a:pt x="4647" y="55"/>
                  </a:lnTo>
                  <a:lnTo>
                    <a:pt x="3363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5015200" y="2051050"/>
              <a:ext cx="354025" cy="38975"/>
            </a:xfrm>
            <a:custGeom>
              <a:avLst/>
              <a:gdLst/>
              <a:ahLst/>
              <a:cxnLst/>
              <a:rect l="l" t="t" r="r" b="b"/>
              <a:pathLst>
                <a:path w="14161" h="1559" extrusionOk="0">
                  <a:moveTo>
                    <a:pt x="12302" y="1"/>
                  </a:moveTo>
                  <a:lnTo>
                    <a:pt x="10880" y="28"/>
                  </a:lnTo>
                  <a:lnTo>
                    <a:pt x="10033" y="83"/>
                  </a:lnTo>
                  <a:lnTo>
                    <a:pt x="9021" y="192"/>
                  </a:lnTo>
                  <a:lnTo>
                    <a:pt x="7873" y="383"/>
                  </a:lnTo>
                  <a:lnTo>
                    <a:pt x="6616" y="575"/>
                  </a:lnTo>
                  <a:lnTo>
                    <a:pt x="5003" y="821"/>
                  </a:lnTo>
                  <a:lnTo>
                    <a:pt x="3308" y="1067"/>
                  </a:lnTo>
                  <a:lnTo>
                    <a:pt x="2488" y="1176"/>
                  </a:lnTo>
                  <a:lnTo>
                    <a:pt x="1668" y="1258"/>
                  </a:lnTo>
                  <a:lnTo>
                    <a:pt x="848" y="1340"/>
                  </a:lnTo>
                  <a:lnTo>
                    <a:pt x="82" y="1368"/>
                  </a:lnTo>
                  <a:lnTo>
                    <a:pt x="28" y="1395"/>
                  </a:lnTo>
                  <a:lnTo>
                    <a:pt x="0" y="1477"/>
                  </a:lnTo>
                  <a:lnTo>
                    <a:pt x="28" y="1532"/>
                  </a:lnTo>
                  <a:lnTo>
                    <a:pt x="82" y="1559"/>
                  </a:lnTo>
                  <a:lnTo>
                    <a:pt x="875" y="1532"/>
                  </a:lnTo>
                  <a:lnTo>
                    <a:pt x="1668" y="1450"/>
                  </a:lnTo>
                  <a:lnTo>
                    <a:pt x="2488" y="1368"/>
                  </a:lnTo>
                  <a:lnTo>
                    <a:pt x="3335" y="1258"/>
                  </a:lnTo>
                  <a:lnTo>
                    <a:pt x="5030" y="1040"/>
                  </a:lnTo>
                  <a:lnTo>
                    <a:pt x="6670" y="766"/>
                  </a:lnTo>
                  <a:lnTo>
                    <a:pt x="7900" y="575"/>
                  </a:lnTo>
                  <a:lnTo>
                    <a:pt x="9049" y="383"/>
                  </a:lnTo>
                  <a:lnTo>
                    <a:pt x="10033" y="274"/>
                  </a:lnTo>
                  <a:lnTo>
                    <a:pt x="10880" y="219"/>
                  </a:lnTo>
                  <a:lnTo>
                    <a:pt x="12302" y="192"/>
                  </a:lnTo>
                  <a:lnTo>
                    <a:pt x="13286" y="219"/>
                  </a:lnTo>
                  <a:lnTo>
                    <a:pt x="13860" y="247"/>
                  </a:lnTo>
                  <a:lnTo>
                    <a:pt x="14051" y="274"/>
                  </a:lnTo>
                  <a:lnTo>
                    <a:pt x="14133" y="247"/>
                  </a:lnTo>
                  <a:lnTo>
                    <a:pt x="14161" y="192"/>
                  </a:lnTo>
                  <a:lnTo>
                    <a:pt x="14161" y="110"/>
                  </a:lnTo>
                  <a:lnTo>
                    <a:pt x="14079" y="83"/>
                  </a:lnTo>
                  <a:lnTo>
                    <a:pt x="13887" y="55"/>
                  </a:lnTo>
                  <a:lnTo>
                    <a:pt x="13286" y="28"/>
                  </a:lnTo>
                  <a:lnTo>
                    <a:pt x="12302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5012450" y="2070200"/>
              <a:ext cx="358825" cy="15050"/>
            </a:xfrm>
            <a:custGeom>
              <a:avLst/>
              <a:gdLst/>
              <a:ahLst/>
              <a:cxnLst/>
              <a:rect l="l" t="t" r="r" b="b"/>
              <a:pathLst>
                <a:path w="14353" h="602" extrusionOk="0">
                  <a:moveTo>
                    <a:pt x="14216" y="0"/>
                  </a:moveTo>
                  <a:lnTo>
                    <a:pt x="13970" y="110"/>
                  </a:lnTo>
                  <a:lnTo>
                    <a:pt x="13642" y="192"/>
                  </a:lnTo>
                  <a:lnTo>
                    <a:pt x="13204" y="274"/>
                  </a:lnTo>
                  <a:lnTo>
                    <a:pt x="12630" y="356"/>
                  </a:lnTo>
                  <a:lnTo>
                    <a:pt x="11947" y="383"/>
                  </a:lnTo>
                  <a:lnTo>
                    <a:pt x="11100" y="383"/>
                  </a:lnTo>
                  <a:lnTo>
                    <a:pt x="10115" y="301"/>
                  </a:lnTo>
                  <a:lnTo>
                    <a:pt x="9459" y="246"/>
                  </a:lnTo>
                  <a:lnTo>
                    <a:pt x="8749" y="219"/>
                  </a:lnTo>
                  <a:lnTo>
                    <a:pt x="7190" y="164"/>
                  </a:lnTo>
                  <a:lnTo>
                    <a:pt x="5523" y="110"/>
                  </a:lnTo>
                  <a:lnTo>
                    <a:pt x="3910" y="110"/>
                  </a:lnTo>
                  <a:lnTo>
                    <a:pt x="1231" y="137"/>
                  </a:lnTo>
                  <a:lnTo>
                    <a:pt x="83" y="164"/>
                  </a:lnTo>
                  <a:lnTo>
                    <a:pt x="28" y="192"/>
                  </a:lnTo>
                  <a:lnTo>
                    <a:pt x="1" y="274"/>
                  </a:lnTo>
                  <a:lnTo>
                    <a:pt x="28" y="328"/>
                  </a:lnTo>
                  <a:lnTo>
                    <a:pt x="83" y="356"/>
                  </a:lnTo>
                  <a:lnTo>
                    <a:pt x="110" y="356"/>
                  </a:lnTo>
                  <a:lnTo>
                    <a:pt x="1231" y="328"/>
                  </a:lnTo>
                  <a:lnTo>
                    <a:pt x="3910" y="301"/>
                  </a:lnTo>
                  <a:lnTo>
                    <a:pt x="5523" y="328"/>
                  </a:lnTo>
                  <a:lnTo>
                    <a:pt x="7190" y="356"/>
                  </a:lnTo>
                  <a:lnTo>
                    <a:pt x="8749" y="410"/>
                  </a:lnTo>
                  <a:lnTo>
                    <a:pt x="9459" y="465"/>
                  </a:lnTo>
                  <a:lnTo>
                    <a:pt x="10088" y="520"/>
                  </a:lnTo>
                  <a:lnTo>
                    <a:pt x="10908" y="574"/>
                  </a:lnTo>
                  <a:lnTo>
                    <a:pt x="11619" y="602"/>
                  </a:lnTo>
                  <a:lnTo>
                    <a:pt x="12248" y="574"/>
                  </a:lnTo>
                  <a:lnTo>
                    <a:pt x="12794" y="520"/>
                  </a:lnTo>
                  <a:lnTo>
                    <a:pt x="13259" y="465"/>
                  </a:lnTo>
                  <a:lnTo>
                    <a:pt x="13614" y="410"/>
                  </a:lnTo>
                  <a:lnTo>
                    <a:pt x="13915" y="328"/>
                  </a:lnTo>
                  <a:lnTo>
                    <a:pt x="14107" y="274"/>
                  </a:lnTo>
                  <a:lnTo>
                    <a:pt x="14298" y="192"/>
                  </a:lnTo>
                  <a:lnTo>
                    <a:pt x="14353" y="137"/>
                  </a:lnTo>
                  <a:lnTo>
                    <a:pt x="14353" y="55"/>
                  </a:lnTo>
                  <a:lnTo>
                    <a:pt x="14298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6977975" y="2055850"/>
              <a:ext cx="32125" cy="32125"/>
            </a:xfrm>
            <a:custGeom>
              <a:avLst/>
              <a:gdLst/>
              <a:ahLst/>
              <a:cxnLst/>
              <a:rect l="l" t="t" r="r" b="b"/>
              <a:pathLst>
                <a:path w="1285" h="1285" extrusionOk="0">
                  <a:moveTo>
                    <a:pt x="164" y="0"/>
                  </a:moveTo>
                  <a:lnTo>
                    <a:pt x="109" y="27"/>
                  </a:lnTo>
                  <a:lnTo>
                    <a:pt x="55" y="55"/>
                  </a:lnTo>
                  <a:lnTo>
                    <a:pt x="27" y="109"/>
                  </a:lnTo>
                  <a:lnTo>
                    <a:pt x="0" y="164"/>
                  </a:lnTo>
                  <a:lnTo>
                    <a:pt x="0" y="1121"/>
                  </a:lnTo>
                  <a:lnTo>
                    <a:pt x="27" y="1203"/>
                  </a:lnTo>
                  <a:lnTo>
                    <a:pt x="55" y="1230"/>
                  </a:lnTo>
                  <a:lnTo>
                    <a:pt x="109" y="1258"/>
                  </a:lnTo>
                  <a:lnTo>
                    <a:pt x="164" y="1285"/>
                  </a:lnTo>
                  <a:lnTo>
                    <a:pt x="1121" y="1285"/>
                  </a:lnTo>
                  <a:lnTo>
                    <a:pt x="1176" y="1258"/>
                  </a:lnTo>
                  <a:lnTo>
                    <a:pt x="1230" y="1230"/>
                  </a:lnTo>
                  <a:lnTo>
                    <a:pt x="1258" y="1203"/>
                  </a:lnTo>
                  <a:lnTo>
                    <a:pt x="1285" y="1121"/>
                  </a:lnTo>
                  <a:lnTo>
                    <a:pt x="1285" y="164"/>
                  </a:lnTo>
                  <a:lnTo>
                    <a:pt x="1258" y="109"/>
                  </a:lnTo>
                  <a:lnTo>
                    <a:pt x="1230" y="55"/>
                  </a:lnTo>
                  <a:lnTo>
                    <a:pt x="1176" y="27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6977975" y="20004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64" y="1"/>
                  </a:moveTo>
                  <a:lnTo>
                    <a:pt x="109" y="28"/>
                  </a:lnTo>
                  <a:lnTo>
                    <a:pt x="55" y="56"/>
                  </a:lnTo>
                  <a:lnTo>
                    <a:pt x="27" y="83"/>
                  </a:lnTo>
                  <a:lnTo>
                    <a:pt x="0" y="138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8"/>
                  </a:lnTo>
                  <a:lnTo>
                    <a:pt x="1258" y="83"/>
                  </a:lnTo>
                  <a:lnTo>
                    <a:pt x="1230" y="56"/>
                  </a:lnTo>
                  <a:lnTo>
                    <a:pt x="1176" y="28"/>
                  </a:lnTo>
                  <a:lnTo>
                    <a:pt x="1121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6977975" y="2111875"/>
              <a:ext cx="32125" cy="31475"/>
            </a:xfrm>
            <a:custGeom>
              <a:avLst/>
              <a:gdLst/>
              <a:ahLst/>
              <a:cxnLst/>
              <a:rect l="l" t="t" r="r" b="b"/>
              <a:pathLst>
                <a:path w="1285" h="1259" extrusionOk="0">
                  <a:moveTo>
                    <a:pt x="109" y="1"/>
                  </a:moveTo>
                  <a:lnTo>
                    <a:pt x="55" y="28"/>
                  </a:lnTo>
                  <a:lnTo>
                    <a:pt x="27" y="83"/>
                  </a:lnTo>
                  <a:lnTo>
                    <a:pt x="0" y="137"/>
                  </a:lnTo>
                  <a:lnTo>
                    <a:pt x="0" y="1122"/>
                  </a:lnTo>
                  <a:lnTo>
                    <a:pt x="27" y="1176"/>
                  </a:lnTo>
                  <a:lnTo>
                    <a:pt x="55" y="1231"/>
                  </a:lnTo>
                  <a:lnTo>
                    <a:pt x="109" y="1258"/>
                  </a:lnTo>
                  <a:lnTo>
                    <a:pt x="1176" y="1258"/>
                  </a:lnTo>
                  <a:lnTo>
                    <a:pt x="1230" y="1231"/>
                  </a:lnTo>
                  <a:lnTo>
                    <a:pt x="1258" y="1176"/>
                  </a:lnTo>
                  <a:lnTo>
                    <a:pt x="1285" y="1122"/>
                  </a:lnTo>
                  <a:lnTo>
                    <a:pt x="1285" y="137"/>
                  </a:lnTo>
                  <a:lnTo>
                    <a:pt x="1258" y="83"/>
                  </a:lnTo>
                  <a:lnTo>
                    <a:pt x="1230" y="2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6938325" y="1964950"/>
              <a:ext cx="95025" cy="214625"/>
            </a:xfrm>
            <a:custGeom>
              <a:avLst/>
              <a:gdLst/>
              <a:ahLst/>
              <a:cxnLst/>
              <a:rect l="l" t="t" r="r" b="b"/>
              <a:pathLst>
                <a:path w="3801" h="8585" extrusionOk="0">
                  <a:moveTo>
                    <a:pt x="3062" y="2871"/>
                  </a:moveTo>
                  <a:lnTo>
                    <a:pt x="3281" y="3144"/>
                  </a:lnTo>
                  <a:lnTo>
                    <a:pt x="3390" y="3281"/>
                  </a:lnTo>
                  <a:lnTo>
                    <a:pt x="3472" y="3445"/>
                  </a:lnTo>
                  <a:lnTo>
                    <a:pt x="3527" y="3609"/>
                  </a:lnTo>
                  <a:lnTo>
                    <a:pt x="3582" y="3773"/>
                  </a:lnTo>
                  <a:lnTo>
                    <a:pt x="3609" y="3964"/>
                  </a:lnTo>
                  <a:lnTo>
                    <a:pt x="3609" y="4156"/>
                  </a:lnTo>
                  <a:lnTo>
                    <a:pt x="3554" y="4402"/>
                  </a:lnTo>
                  <a:lnTo>
                    <a:pt x="3500" y="4593"/>
                  </a:lnTo>
                  <a:lnTo>
                    <a:pt x="3445" y="4784"/>
                  </a:lnTo>
                  <a:lnTo>
                    <a:pt x="3363" y="4948"/>
                  </a:lnTo>
                  <a:lnTo>
                    <a:pt x="3199" y="5194"/>
                  </a:lnTo>
                  <a:lnTo>
                    <a:pt x="3062" y="5386"/>
                  </a:lnTo>
                  <a:lnTo>
                    <a:pt x="3062" y="2871"/>
                  </a:lnTo>
                  <a:close/>
                  <a:moveTo>
                    <a:pt x="1" y="0"/>
                  </a:moveTo>
                  <a:lnTo>
                    <a:pt x="1" y="8584"/>
                  </a:lnTo>
                  <a:lnTo>
                    <a:pt x="3062" y="8584"/>
                  </a:lnTo>
                  <a:lnTo>
                    <a:pt x="3062" y="5632"/>
                  </a:lnTo>
                  <a:lnTo>
                    <a:pt x="3226" y="5495"/>
                  </a:lnTo>
                  <a:lnTo>
                    <a:pt x="3336" y="5358"/>
                  </a:lnTo>
                  <a:lnTo>
                    <a:pt x="3445" y="5222"/>
                  </a:lnTo>
                  <a:lnTo>
                    <a:pt x="3554" y="5003"/>
                  </a:lnTo>
                  <a:lnTo>
                    <a:pt x="3636" y="4784"/>
                  </a:lnTo>
                  <a:lnTo>
                    <a:pt x="3746" y="4511"/>
                  </a:lnTo>
                  <a:lnTo>
                    <a:pt x="3800" y="4183"/>
                  </a:lnTo>
                  <a:lnTo>
                    <a:pt x="3800" y="3937"/>
                  </a:lnTo>
                  <a:lnTo>
                    <a:pt x="3773" y="3691"/>
                  </a:lnTo>
                  <a:lnTo>
                    <a:pt x="3691" y="3472"/>
                  </a:lnTo>
                  <a:lnTo>
                    <a:pt x="3609" y="3253"/>
                  </a:lnTo>
                  <a:lnTo>
                    <a:pt x="3472" y="3062"/>
                  </a:lnTo>
                  <a:lnTo>
                    <a:pt x="3336" y="2898"/>
                  </a:lnTo>
                  <a:lnTo>
                    <a:pt x="3062" y="259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7021025" y="2051750"/>
              <a:ext cx="356750" cy="10950"/>
            </a:xfrm>
            <a:custGeom>
              <a:avLst/>
              <a:gdLst/>
              <a:ahLst/>
              <a:cxnLst/>
              <a:rect l="l" t="t" r="r" b="b"/>
              <a:pathLst>
                <a:path w="14270" h="438" extrusionOk="0">
                  <a:moveTo>
                    <a:pt x="5659" y="0"/>
                  </a:moveTo>
                  <a:lnTo>
                    <a:pt x="5003" y="27"/>
                  </a:lnTo>
                  <a:lnTo>
                    <a:pt x="4429" y="82"/>
                  </a:lnTo>
                  <a:lnTo>
                    <a:pt x="3445" y="164"/>
                  </a:lnTo>
                  <a:lnTo>
                    <a:pt x="2597" y="219"/>
                  </a:lnTo>
                  <a:lnTo>
                    <a:pt x="1230" y="246"/>
                  </a:lnTo>
                  <a:lnTo>
                    <a:pt x="28" y="246"/>
                  </a:lnTo>
                  <a:lnTo>
                    <a:pt x="0" y="328"/>
                  </a:lnTo>
                  <a:lnTo>
                    <a:pt x="28" y="383"/>
                  </a:lnTo>
                  <a:lnTo>
                    <a:pt x="82" y="437"/>
                  </a:lnTo>
                  <a:lnTo>
                    <a:pt x="1613" y="437"/>
                  </a:lnTo>
                  <a:lnTo>
                    <a:pt x="2406" y="410"/>
                  </a:lnTo>
                  <a:lnTo>
                    <a:pt x="3363" y="355"/>
                  </a:lnTo>
                  <a:lnTo>
                    <a:pt x="4456" y="273"/>
                  </a:lnTo>
                  <a:lnTo>
                    <a:pt x="5003" y="246"/>
                  </a:lnTo>
                  <a:lnTo>
                    <a:pt x="5659" y="219"/>
                  </a:lnTo>
                  <a:lnTo>
                    <a:pt x="7135" y="191"/>
                  </a:lnTo>
                  <a:lnTo>
                    <a:pt x="8721" y="219"/>
                  </a:lnTo>
                  <a:lnTo>
                    <a:pt x="10306" y="246"/>
                  </a:lnTo>
                  <a:lnTo>
                    <a:pt x="12985" y="355"/>
                  </a:lnTo>
                  <a:lnTo>
                    <a:pt x="14161" y="437"/>
                  </a:lnTo>
                  <a:lnTo>
                    <a:pt x="14188" y="437"/>
                  </a:lnTo>
                  <a:lnTo>
                    <a:pt x="14215" y="410"/>
                  </a:lnTo>
                  <a:lnTo>
                    <a:pt x="14270" y="328"/>
                  </a:lnTo>
                  <a:lnTo>
                    <a:pt x="14243" y="273"/>
                  </a:lnTo>
                  <a:lnTo>
                    <a:pt x="14161" y="246"/>
                  </a:lnTo>
                  <a:lnTo>
                    <a:pt x="13013" y="164"/>
                  </a:lnTo>
                  <a:lnTo>
                    <a:pt x="10306" y="55"/>
                  </a:lnTo>
                  <a:lnTo>
                    <a:pt x="8721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7021025" y="2048325"/>
              <a:ext cx="354700" cy="23250"/>
            </a:xfrm>
            <a:custGeom>
              <a:avLst/>
              <a:gdLst/>
              <a:ahLst/>
              <a:cxnLst/>
              <a:rect l="l" t="t" r="r" b="b"/>
              <a:pathLst>
                <a:path w="14188" h="930" extrusionOk="0">
                  <a:moveTo>
                    <a:pt x="6725" y="0"/>
                  </a:moveTo>
                  <a:lnTo>
                    <a:pt x="6178" y="28"/>
                  </a:lnTo>
                  <a:lnTo>
                    <a:pt x="5686" y="110"/>
                  </a:lnTo>
                  <a:lnTo>
                    <a:pt x="5194" y="219"/>
                  </a:lnTo>
                  <a:lnTo>
                    <a:pt x="4730" y="328"/>
                  </a:lnTo>
                  <a:lnTo>
                    <a:pt x="4046" y="520"/>
                  </a:lnTo>
                  <a:lnTo>
                    <a:pt x="3718" y="574"/>
                  </a:lnTo>
                  <a:lnTo>
                    <a:pt x="3363" y="629"/>
                  </a:lnTo>
                  <a:lnTo>
                    <a:pt x="2761" y="656"/>
                  </a:lnTo>
                  <a:lnTo>
                    <a:pt x="2160" y="684"/>
                  </a:lnTo>
                  <a:lnTo>
                    <a:pt x="1613" y="684"/>
                  </a:lnTo>
                  <a:lnTo>
                    <a:pt x="1121" y="656"/>
                  </a:lnTo>
                  <a:lnTo>
                    <a:pt x="383" y="602"/>
                  </a:lnTo>
                  <a:lnTo>
                    <a:pt x="110" y="547"/>
                  </a:lnTo>
                  <a:lnTo>
                    <a:pt x="28" y="574"/>
                  </a:lnTo>
                  <a:lnTo>
                    <a:pt x="0" y="629"/>
                  </a:lnTo>
                  <a:lnTo>
                    <a:pt x="28" y="711"/>
                  </a:lnTo>
                  <a:lnTo>
                    <a:pt x="82" y="739"/>
                  </a:lnTo>
                  <a:lnTo>
                    <a:pt x="356" y="793"/>
                  </a:lnTo>
                  <a:lnTo>
                    <a:pt x="1121" y="848"/>
                  </a:lnTo>
                  <a:lnTo>
                    <a:pt x="1613" y="875"/>
                  </a:lnTo>
                  <a:lnTo>
                    <a:pt x="2761" y="875"/>
                  </a:lnTo>
                  <a:lnTo>
                    <a:pt x="3363" y="821"/>
                  </a:lnTo>
                  <a:lnTo>
                    <a:pt x="3745" y="766"/>
                  </a:lnTo>
                  <a:lnTo>
                    <a:pt x="4101" y="684"/>
                  </a:lnTo>
                  <a:lnTo>
                    <a:pt x="4784" y="520"/>
                  </a:lnTo>
                  <a:lnTo>
                    <a:pt x="5249" y="410"/>
                  </a:lnTo>
                  <a:lnTo>
                    <a:pt x="5714" y="301"/>
                  </a:lnTo>
                  <a:lnTo>
                    <a:pt x="6206" y="219"/>
                  </a:lnTo>
                  <a:lnTo>
                    <a:pt x="6725" y="192"/>
                  </a:lnTo>
                  <a:lnTo>
                    <a:pt x="7408" y="219"/>
                  </a:lnTo>
                  <a:lnTo>
                    <a:pt x="8393" y="328"/>
                  </a:lnTo>
                  <a:lnTo>
                    <a:pt x="10853" y="574"/>
                  </a:lnTo>
                  <a:lnTo>
                    <a:pt x="14079" y="930"/>
                  </a:lnTo>
                  <a:lnTo>
                    <a:pt x="14161" y="903"/>
                  </a:lnTo>
                  <a:lnTo>
                    <a:pt x="14188" y="848"/>
                  </a:lnTo>
                  <a:lnTo>
                    <a:pt x="14161" y="766"/>
                  </a:lnTo>
                  <a:lnTo>
                    <a:pt x="14106" y="739"/>
                  </a:lnTo>
                  <a:lnTo>
                    <a:pt x="10798" y="356"/>
                  </a:lnTo>
                  <a:lnTo>
                    <a:pt x="8365" y="110"/>
                  </a:lnTo>
                  <a:lnTo>
                    <a:pt x="7408" y="28"/>
                  </a:lnTo>
                  <a:lnTo>
                    <a:pt x="6725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7021025" y="2046275"/>
              <a:ext cx="356750" cy="28725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10880" y="0"/>
                  </a:moveTo>
                  <a:lnTo>
                    <a:pt x="9623" y="55"/>
                  </a:lnTo>
                  <a:lnTo>
                    <a:pt x="8994" y="82"/>
                  </a:lnTo>
                  <a:lnTo>
                    <a:pt x="8393" y="137"/>
                  </a:lnTo>
                  <a:lnTo>
                    <a:pt x="7819" y="192"/>
                  </a:lnTo>
                  <a:lnTo>
                    <a:pt x="7326" y="301"/>
                  </a:lnTo>
                  <a:lnTo>
                    <a:pt x="6889" y="410"/>
                  </a:lnTo>
                  <a:lnTo>
                    <a:pt x="6534" y="520"/>
                  </a:lnTo>
                  <a:lnTo>
                    <a:pt x="6206" y="656"/>
                  </a:lnTo>
                  <a:lnTo>
                    <a:pt x="5796" y="766"/>
                  </a:lnTo>
                  <a:lnTo>
                    <a:pt x="5358" y="848"/>
                  </a:lnTo>
                  <a:lnTo>
                    <a:pt x="4866" y="903"/>
                  </a:lnTo>
                  <a:lnTo>
                    <a:pt x="4347" y="930"/>
                  </a:lnTo>
                  <a:lnTo>
                    <a:pt x="3800" y="957"/>
                  </a:lnTo>
                  <a:lnTo>
                    <a:pt x="2734" y="957"/>
                  </a:lnTo>
                  <a:lnTo>
                    <a:pt x="1750" y="930"/>
                  </a:lnTo>
                  <a:lnTo>
                    <a:pt x="902" y="875"/>
                  </a:lnTo>
                  <a:lnTo>
                    <a:pt x="110" y="821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12"/>
                  </a:lnTo>
                  <a:lnTo>
                    <a:pt x="1094" y="1094"/>
                  </a:lnTo>
                  <a:lnTo>
                    <a:pt x="2078" y="1149"/>
                  </a:lnTo>
                  <a:lnTo>
                    <a:pt x="4183" y="1149"/>
                  </a:lnTo>
                  <a:lnTo>
                    <a:pt x="4647" y="1121"/>
                  </a:lnTo>
                  <a:lnTo>
                    <a:pt x="5112" y="1067"/>
                  </a:lnTo>
                  <a:lnTo>
                    <a:pt x="5550" y="1012"/>
                  </a:lnTo>
                  <a:lnTo>
                    <a:pt x="5960" y="930"/>
                  </a:lnTo>
                  <a:lnTo>
                    <a:pt x="6315" y="821"/>
                  </a:lnTo>
                  <a:lnTo>
                    <a:pt x="6616" y="711"/>
                  </a:lnTo>
                  <a:lnTo>
                    <a:pt x="6971" y="574"/>
                  </a:lnTo>
                  <a:lnTo>
                    <a:pt x="7408" y="465"/>
                  </a:lnTo>
                  <a:lnTo>
                    <a:pt x="7901" y="383"/>
                  </a:lnTo>
                  <a:lnTo>
                    <a:pt x="8475" y="328"/>
                  </a:lnTo>
                  <a:lnTo>
                    <a:pt x="9076" y="274"/>
                  </a:lnTo>
                  <a:lnTo>
                    <a:pt x="9705" y="246"/>
                  </a:lnTo>
                  <a:lnTo>
                    <a:pt x="10962" y="219"/>
                  </a:lnTo>
                  <a:lnTo>
                    <a:pt x="12165" y="219"/>
                  </a:lnTo>
                  <a:lnTo>
                    <a:pt x="13177" y="246"/>
                  </a:lnTo>
                  <a:lnTo>
                    <a:pt x="14161" y="274"/>
                  </a:lnTo>
                  <a:lnTo>
                    <a:pt x="14188" y="274"/>
                  </a:lnTo>
                  <a:lnTo>
                    <a:pt x="14215" y="246"/>
                  </a:lnTo>
                  <a:lnTo>
                    <a:pt x="14270" y="192"/>
                  </a:lnTo>
                  <a:lnTo>
                    <a:pt x="14243" y="110"/>
                  </a:lnTo>
                  <a:lnTo>
                    <a:pt x="14161" y="82"/>
                  </a:lnTo>
                  <a:lnTo>
                    <a:pt x="13095" y="28"/>
                  </a:lnTo>
                  <a:lnTo>
                    <a:pt x="12083" y="28"/>
                  </a:lnTo>
                  <a:lnTo>
                    <a:pt x="10880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7023075" y="2051050"/>
              <a:ext cx="354700" cy="38975"/>
            </a:xfrm>
            <a:custGeom>
              <a:avLst/>
              <a:gdLst/>
              <a:ahLst/>
              <a:cxnLst/>
              <a:rect l="l" t="t" r="r" b="b"/>
              <a:pathLst>
                <a:path w="14188" h="1559" extrusionOk="0">
                  <a:moveTo>
                    <a:pt x="1859" y="1"/>
                  </a:moveTo>
                  <a:lnTo>
                    <a:pt x="875" y="28"/>
                  </a:lnTo>
                  <a:lnTo>
                    <a:pt x="274" y="55"/>
                  </a:lnTo>
                  <a:lnTo>
                    <a:pt x="82" y="83"/>
                  </a:lnTo>
                  <a:lnTo>
                    <a:pt x="0" y="110"/>
                  </a:lnTo>
                  <a:lnTo>
                    <a:pt x="0" y="192"/>
                  </a:lnTo>
                  <a:lnTo>
                    <a:pt x="28" y="247"/>
                  </a:lnTo>
                  <a:lnTo>
                    <a:pt x="110" y="274"/>
                  </a:lnTo>
                  <a:lnTo>
                    <a:pt x="301" y="247"/>
                  </a:lnTo>
                  <a:lnTo>
                    <a:pt x="875" y="219"/>
                  </a:lnTo>
                  <a:lnTo>
                    <a:pt x="1859" y="192"/>
                  </a:lnTo>
                  <a:lnTo>
                    <a:pt x="3281" y="219"/>
                  </a:lnTo>
                  <a:lnTo>
                    <a:pt x="4128" y="274"/>
                  </a:lnTo>
                  <a:lnTo>
                    <a:pt x="5112" y="383"/>
                  </a:lnTo>
                  <a:lnTo>
                    <a:pt x="6260" y="575"/>
                  </a:lnTo>
                  <a:lnTo>
                    <a:pt x="7518" y="766"/>
                  </a:lnTo>
                  <a:lnTo>
                    <a:pt x="9158" y="1040"/>
                  </a:lnTo>
                  <a:lnTo>
                    <a:pt x="10826" y="1258"/>
                  </a:lnTo>
                  <a:lnTo>
                    <a:pt x="11673" y="1368"/>
                  </a:lnTo>
                  <a:lnTo>
                    <a:pt x="12493" y="1450"/>
                  </a:lnTo>
                  <a:lnTo>
                    <a:pt x="13286" y="1532"/>
                  </a:lnTo>
                  <a:lnTo>
                    <a:pt x="14079" y="1559"/>
                  </a:lnTo>
                  <a:lnTo>
                    <a:pt x="14133" y="1532"/>
                  </a:lnTo>
                  <a:lnTo>
                    <a:pt x="14188" y="1477"/>
                  </a:lnTo>
                  <a:lnTo>
                    <a:pt x="14161" y="1395"/>
                  </a:lnTo>
                  <a:lnTo>
                    <a:pt x="14079" y="1368"/>
                  </a:lnTo>
                  <a:lnTo>
                    <a:pt x="13313" y="1340"/>
                  </a:lnTo>
                  <a:lnTo>
                    <a:pt x="12520" y="1258"/>
                  </a:lnTo>
                  <a:lnTo>
                    <a:pt x="11700" y="1176"/>
                  </a:lnTo>
                  <a:lnTo>
                    <a:pt x="10853" y="1067"/>
                  </a:lnTo>
                  <a:lnTo>
                    <a:pt x="9185" y="821"/>
                  </a:lnTo>
                  <a:lnTo>
                    <a:pt x="7545" y="575"/>
                  </a:lnTo>
                  <a:lnTo>
                    <a:pt x="6288" y="383"/>
                  </a:lnTo>
                  <a:lnTo>
                    <a:pt x="5140" y="192"/>
                  </a:lnTo>
                  <a:lnTo>
                    <a:pt x="4128" y="83"/>
                  </a:lnTo>
                  <a:lnTo>
                    <a:pt x="3308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7021025" y="2070200"/>
              <a:ext cx="358800" cy="15050"/>
            </a:xfrm>
            <a:custGeom>
              <a:avLst/>
              <a:gdLst/>
              <a:ahLst/>
              <a:cxnLst/>
              <a:rect l="l" t="t" r="r" b="b"/>
              <a:pathLst>
                <a:path w="14352" h="602" extrusionOk="0">
                  <a:moveTo>
                    <a:pt x="55" y="0"/>
                  </a:moveTo>
                  <a:lnTo>
                    <a:pt x="0" y="55"/>
                  </a:lnTo>
                  <a:lnTo>
                    <a:pt x="0" y="137"/>
                  </a:lnTo>
                  <a:lnTo>
                    <a:pt x="55" y="192"/>
                  </a:lnTo>
                  <a:lnTo>
                    <a:pt x="246" y="274"/>
                  </a:lnTo>
                  <a:lnTo>
                    <a:pt x="438" y="328"/>
                  </a:lnTo>
                  <a:lnTo>
                    <a:pt x="738" y="410"/>
                  </a:lnTo>
                  <a:lnTo>
                    <a:pt x="1121" y="465"/>
                  </a:lnTo>
                  <a:lnTo>
                    <a:pt x="1558" y="520"/>
                  </a:lnTo>
                  <a:lnTo>
                    <a:pt x="2105" y="574"/>
                  </a:lnTo>
                  <a:lnTo>
                    <a:pt x="2734" y="602"/>
                  </a:lnTo>
                  <a:lnTo>
                    <a:pt x="3445" y="574"/>
                  </a:lnTo>
                  <a:lnTo>
                    <a:pt x="4265" y="520"/>
                  </a:lnTo>
                  <a:lnTo>
                    <a:pt x="4894" y="465"/>
                  </a:lnTo>
                  <a:lnTo>
                    <a:pt x="5604" y="410"/>
                  </a:lnTo>
                  <a:lnTo>
                    <a:pt x="7190" y="356"/>
                  </a:lnTo>
                  <a:lnTo>
                    <a:pt x="8830" y="328"/>
                  </a:lnTo>
                  <a:lnTo>
                    <a:pt x="10443" y="301"/>
                  </a:lnTo>
                  <a:lnTo>
                    <a:pt x="13122" y="328"/>
                  </a:lnTo>
                  <a:lnTo>
                    <a:pt x="14270" y="356"/>
                  </a:lnTo>
                  <a:lnTo>
                    <a:pt x="14325" y="328"/>
                  </a:lnTo>
                  <a:lnTo>
                    <a:pt x="14352" y="274"/>
                  </a:lnTo>
                  <a:lnTo>
                    <a:pt x="14325" y="192"/>
                  </a:lnTo>
                  <a:lnTo>
                    <a:pt x="14270" y="164"/>
                  </a:lnTo>
                  <a:lnTo>
                    <a:pt x="13122" y="137"/>
                  </a:lnTo>
                  <a:lnTo>
                    <a:pt x="10443" y="110"/>
                  </a:lnTo>
                  <a:lnTo>
                    <a:pt x="8830" y="110"/>
                  </a:lnTo>
                  <a:lnTo>
                    <a:pt x="7162" y="164"/>
                  </a:lnTo>
                  <a:lnTo>
                    <a:pt x="5604" y="219"/>
                  </a:lnTo>
                  <a:lnTo>
                    <a:pt x="4894" y="246"/>
                  </a:lnTo>
                  <a:lnTo>
                    <a:pt x="4237" y="301"/>
                  </a:lnTo>
                  <a:lnTo>
                    <a:pt x="3253" y="383"/>
                  </a:lnTo>
                  <a:lnTo>
                    <a:pt x="2433" y="383"/>
                  </a:lnTo>
                  <a:lnTo>
                    <a:pt x="1722" y="356"/>
                  </a:lnTo>
                  <a:lnTo>
                    <a:pt x="1148" y="274"/>
                  </a:lnTo>
                  <a:lnTo>
                    <a:pt x="711" y="192"/>
                  </a:lnTo>
                  <a:lnTo>
                    <a:pt x="383" y="11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036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7"/>
          <p:cNvSpPr txBox="1">
            <a:spLocks noGrp="1"/>
          </p:cNvSpPr>
          <p:nvPr>
            <p:ph type="title"/>
          </p:nvPr>
        </p:nvSpPr>
        <p:spPr>
          <a:xfrm>
            <a:off x="2275700" y="1076475"/>
            <a:ext cx="4592700" cy="1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5" name="Google Shape;1495;p7"/>
          <p:cNvSpPr txBox="1">
            <a:spLocks noGrp="1"/>
          </p:cNvSpPr>
          <p:nvPr>
            <p:ph type="subTitle" idx="1"/>
          </p:nvPr>
        </p:nvSpPr>
        <p:spPr>
          <a:xfrm>
            <a:off x="2275613" y="3034875"/>
            <a:ext cx="45927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96" name="Google Shape;1496;p7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497" name="Google Shape;1497;p7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7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7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7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7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7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7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7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7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7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7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7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7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7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7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7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7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7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7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7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7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7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7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7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7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7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7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rot="583800">
            <a:off x="7556820" y="3801479"/>
            <a:ext cx="319599" cy="277985"/>
            <a:chOff x="5127250" y="2384025"/>
            <a:chExt cx="597500" cy="519700"/>
          </a:xfrm>
        </p:grpSpPr>
        <p:sp>
          <p:nvSpPr>
            <p:cNvPr id="1687" name="Google Shape;1687;p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0" name="Google Shape;1690;p7"/>
          <p:cNvSpPr/>
          <p:nvPr/>
        </p:nvSpPr>
        <p:spPr>
          <a:xfrm flipH="1">
            <a:off x="7253875" y="8952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7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2" name="Google Shape;1692;p7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1693" name="Google Shape;1693;p7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6" name="Google Shape;1696;p7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7"/>
          <p:cNvSpPr/>
          <p:nvPr/>
        </p:nvSpPr>
        <p:spPr>
          <a:xfrm flipH="1">
            <a:off x="561125" y="25379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8"/>
          <p:cNvSpPr txBox="1">
            <a:spLocks noGrp="1"/>
          </p:cNvSpPr>
          <p:nvPr>
            <p:ph type="title"/>
          </p:nvPr>
        </p:nvSpPr>
        <p:spPr>
          <a:xfrm>
            <a:off x="2179050" y="1200075"/>
            <a:ext cx="4785900" cy="27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3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700" name="Google Shape;1700;p8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1701" name="Google Shape;1701;p8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8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8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8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8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8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8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8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8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8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8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8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8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8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8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8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8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8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8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8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8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8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0" name="Google Shape;1890;p8"/>
          <p:cNvGrpSpPr/>
          <p:nvPr/>
        </p:nvGrpSpPr>
        <p:grpSpPr>
          <a:xfrm rot="-821443">
            <a:off x="1370407" y="852482"/>
            <a:ext cx="319601" cy="277986"/>
            <a:chOff x="5127250" y="2384025"/>
            <a:chExt cx="597500" cy="519700"/>
          </a:xfrm>
        </p:grpSpPr>
        <p:sp>
          <p:nvSpPr>
            <p:cNvPr id="1891" name="Google Shape;1891;p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8"/>
          <p:cNvGrpSpPr/>
          <p:nvPr/>
        </p:nvGrpSpPr>
        <p:grpSpPr>
          <a:xfrm rot="583800">
            <a:off x="7556820" y="3801479"/>
            <a:ext cx="319599" cy="277985"/>
            <a:chOff x="5127250" y="2384025"/>
            <a:chExt cx="597500" cy="519700"/>
          </a:xfrm>
        </p:grpSpPr>
        <p:sp>
          <p:nvSpPr>
            <p:cNvPr id="1895" name="Google Shape;1895;p8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8" name="Google Shape;1898;p8"/>
          <p:cNvSpPr/>
          <p:nvPr/>
        </p:nvSpPr>
        <p:spPr>
          <a:xfrm flipH="1">
            <a:off x="7253875" y="89527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8"/>
          <p:cNvSpPr/>
          <p:nvPr/>
        </p:nvSpPr>
        <p:spPr>
          <a:xfrm>
            <a:off x="0" y="4313019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8"/>
          <p:cNvSpPr/>
          <p:nvPr/>
        </p:nvSpPr>
        <p:spPr>
          <a:xfrm flipH="1">
            <a:off x="561125" y="2537913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8"/>
          <p:cNvSpPr/>
          <p:nvPr/>
        </p:nvSpPr>
        <p:spPr>
          <a:xfrm>
            <a:off x="8365475" y="4523800"/>
            <a:ext cx="778485" cy="619664"/>
          </a:xfrm>
          <a:custGeom>
            <a:avLst/>
            <a:gdLst/>
            <a:ahLst/>
            <a:cxnLst/>
            <a:rect l="l" t="t" r="r" b="b"/>
            <a:pathLst>
              <a:path w="37924" h="30187" extrusionOk="0">
                <a:moveTo>
                  <a:pt x="16757" y="1"/>
                </a:moveTo>
                <a:lnTo>
                  <a:pt x="16116" y="41"/>
                </a:lnTo>
                <a:lnTo>
                  <a:pt x="15475" y="161"/>
                </a:lnTo>
                <a:lnTo>
                  <a:pt x="14873" y="281"/>
                </a:lnTo>
                <a:lnTo>
                  <a:pt x="14272" y="442"/>
                </a:lnTo>
                <a:lnTo>
                  <a:pt x="13671" y="642"/>
                </a:lnTo>
                <a:lnTo>
                  <a:pt x="13109" y="923"/>
                </a:lnTo>
                <a:lnTo>
                  <a:pt x="12548" y="1203"/>
                </a:lnTo>
                <a:lnTo>
                  <a:pt x="12027" y="1564"/>
                </a:lnTo>
                <a:lnTo>
                  <a:pt x="11546" y="1885"/>
                </a:lnTo>
                <a:lnTo>
                  <a:pt x="11145" y="2245"/>
                </a:lnTo>
                <a:lnTo>
                  <a:pt x="10744" y="2646"/>
                </a:lnTo>
                <a:lnTo>
                  <a:pt x="10383" y="3047"/>
                </a:lnTo>
                <a:lnTo>
                  <a:pt x="10023" y="3488"/>
                </a:lnTo>
                <a:lnTo>
                  <a:pt x="9702" y="3969"/>
                </a:lnTo>
                <a:lnTo>
                  <a:pt x="9421" y="4450"/>
                </a:lnTo>
                <a:lnTo>
                  <a:pt x="9141" y="4931"/>
                </a:lnTo>
                <a:lnTo>
                  <a:pt x="8900" y="5412"/>
                </a:lnTo>
                <a:lnTo>
                  <a:pt x="8659" y="5934"/>
                </a:lnTo>
                <a:lnTo>
                  <a:pt x="8259" y="7016"/>
                </a:lnTo>
                <a:lnTo>
                  <a:pt x="7938" y="8098"/>
                </a:lnTo>
                <a:lnTo>
                  <a:pt x="7657" y="9181"/>
                </a:lnTo>
                <a:lnTo>
                  <a:pt x="7497" y="9983"/>
                </a:lnTo>
                <a:lnTo>
                  <a:pt x="7377" y="10784"/>
                </a:lnTo>
                <a:lnTo>
                  <a:pt x="7256" y="11586"/>
                </a:lnTo>
                <a:lnTo>
                  <a:pt x="7176" y="12388"/>
                </a:lnTo>
                <a:lnTo>
                  <a:pt x="7096" y="13190"/>
                </a:lnTo>
                <a:lnTo>
                  <a:pt x="7096" y="13991"/>
                </a:lnTo>
                <a:lnTo>
                  <a:pt x="7056" y="14833"/>
                </a:lnTo>
                <a:lnTo>
                  <a:pt x="7056" y="15635"/>
                </a:lnTo>
                <a:lnTo>
                  <a:pt x="7096" y="16437"/>
                </a:lnTo>
                <a:lnTo>
                  <a:pt x="7176" y="17238"/>
                </a:lnTo>
                <a:lnTo>
                  <a:pt x="7256" y="18040"/>
                </a:lnTo>
                <a:lnTo>
                  <a:pt x="7377" y="18842"/>
                </a:lnTo>
                <a:lnTo>
                  <a:pt x="7497" y="19644"/>
                </a:lnTo>
                <a:lnTo>
                  <a:pt x="7657" y="20446"/>
                </a:lnTo>
                <a:lnTo>
                  <a:pt x="7818" y="21247"/>
                </a:lnTo>
                <a:lnTo>
                  <a:pt x="8058" y="22049"/>
                </a:lnTo>
                <a:lnTo>
                  <a:pt x="8259" y="22811"/>
                </a:lnTo>
                <a:lnTo>
                  <a:pt x="7617" y="22570"/>
                </a:lnTo>
                <a:lnTo>
                  <a:pt x="6936" y="22410"/>
                </a:lnTo>
                <a:lnTo>
                  <a:pt x="6214" y="22330"/>
                </a:lnTo>
                <a:lnTo>
                  <a:pt x="5493" y="22330"/>
                </a:lnTo>
                <a:lnTo>
                  <a:pt x="4811" y="22410"/>
                </a:lnTo>
                <a:lnTo>
                  <a:pt x="4089" y="22570"/>
                </a:lnTo>
                <a:lnTo>
                  <a:pt x="3448" y="22811"/>
                </a:lnTo>
                <a:lnTo>
                  <a:pt x="2807" y="23091"/>
                </a:lnTo>
                <a:lnTo>
                  <a:pt x="2205" y="23492"/>
                </a:lnTo>
                <a:lnTo>
                  <a:pt x="1684" y="23933"/>
                </a:lnTo>
                <a:lnTo>
                  <a:pt x="1403" y="24254"/>
                </a:lnTo>
                <a:lnTo>
                  <a:pt x="1163" y="24535"/>
                </a:lnTo>
                <a:lnTo>
                  <a:pt x="922" y="24895"/>
                </a:lnTo>
                <a:lnTo>
                  <a:pt x="722" y="25216"/>
                </a:lnTo>
                <a:lnTo>
                  <a:pt x="562" y="25577"/>
                </a:lnTo>
                <a:lnTo>
                  <a:pt x="401" y="25938"/>
                </a:lnTo>
                <a:lnTo>
                  <a:pt x="281" y="26298"/>
                </a:lnTo>
                <a:lnTo>
                  <a:pt x="161" y="26699"/>
                </a:lnTo>
                <a:lnTo>
                  <a:pt x="40" y="27461"/>
                </a:lnTo>
                <a:lnTo>
                  <a:pt x="0" y="28263"/>
                </a:lnTo>
                <a:lnTo>
                  <a:pt x="81" y="29065"/>
                </a:lnTo>
                <a:lnTo>
                  <a:pt x="161" y="29826"/>
                </a:lnTo>
                <a:lnTo>
                  <a:pt x="281" y="30187"/>
                </a:lnTo>
                <a:lnTo>
                  <a:pt x="37924" y="30187"/>
                </a:lnTo>
                <a:lnTo>
                  <a:pt x="37924" y="10103"/>
                </a:lnTo>
                <a:lnTo>
                  <a:pt x="37202" y="10223"/>
                </a:lnTo>
                <a:lnTo>
                  <a:pt x="36481" y="10383"/>
                </a:lnTo>
                <a:lnTo>
                  <a:pt x="35799" y="10584"/>
                </a:lnTo>
                <a:lnTo>
                  <a:pt x="35118" y="10864"/>
                </a:lnTo>
                <a:lnTo>
                  <a:pt x="34396" y="11265"/>
                </a:lnTo>
                <a:lnTo>
                  <a:pt x="33675" y="11666"/>
                </a:lnTo>
                <a:lnTo>
                  <a:pt x="33033" y="12147"/>
                </a:lnTo>
                <a:lnTo>
                  <a:pt x="32392" y="12668"/>
                </a:lnTo>
                <a:lnTo>
                  <a:pt x="31750" y="13190"/>
                </a:lnTo>
                <a:lnTo>
                  <a:pt x="31149" y="13791"/>
                </a:lnTo>
                <a:lnTo>
                  <a:pt x="30588" y="14352"/>
                </a:lnTo>
                <a:lnTo>
                  <a:pt x="30027" y="14994"/>
                </a:lnTo>
                <a:lnTo>
                  <a:pt x="29866" y="13871"/>
                </a:lnTo>
                <a:lnTo>
                  <a:pt x="29666" y="12789"/>
                </a:lnTo>
                <a:lnTo>
                  <a:pt x="29425" y="11666"/>
                </a:lnTo>
                <a:lnTo>
                  <a:pt x="29105" y="10624"/>
                </a:lnTo>
                <a:lnTo>
                  <a:pt x="28744" y="9542"/>
                </a:lnTo>
                <a:lnTo>
                  <a:pt x="28343" y="8499"/>
                </a:lnTo>
                <a:lnTo>
                  <a:pt x="27902" y="7497"/>
                </a:lnTo>
                <a:lnTo>
                  <a:pt x="27341" y="6495"/>
                </a:lnTo>
                <a:lnTo>
                  <a:pt x="26739" y="5573"/>
                </a:lnTo>
                <a:lnTo>
                  <a:pt x="26098" y="4651"/>
                </a:lnTo>
                <a:lnTo>
                  <a:pt x="25336" y="3809"/>
                </a:lnTo>
                <a:lnTo>
                  <a:pt x="24534" y="3007"/>
                </a:lnTo>
                <a:lnTo>
                  <a:pt x="24094" y="2646"/>
                </a:lnTo>
                <a:lnTo>
                  <a:pt x="23653" y="2286"/>
                </a:lnTo>
                <a:lnTo>
                  <a:pt x="23212" y="1965"/>
                </a:lnTo>
                <a:lnTo>
                  <a:pt x="22731" y="1644"/>
                </a:lnTo>
                <a:lnTo>
                  <a:pt x="22249" y="1364"/>
                </a:lnTo>
                <a:lnTo>
                  <a:pt x="21768" y="1083"/>
                </a:lnTo>
                <a:lnTo>
                  <a:pt x="21247" y="842"/>
                </a:lnTo>
                <a:lnTo>
                  <a:pt x="20726" y="642"/>
                </a:lnTo>
                <a:lnTo>
                  <a:pt x="20245" y="482"/>
                </a:lnTo>
                <a:lnTo>
                  <a:pt x="19764" y="361"/>
                </a:lnTo>
                <a:lnTo>
                  <a:pt x="19243" y="241"/>
                </a:lnTo>
                <a:lnTo>
                  <a:pt x="18762" y="121"/>
                </a:lnTo>
                <a:lnTo>
                  <a:pt x="18241" y="81"/>
                </a:lnTo>
                <a:lnTo>
                  <a:pt x="17760" y="41"/>
                </a:lnTo>
                <a:lnTo>
                  <a:pt x="172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2" name="Google Shape;1902;p8"/>
          <p:cNvGrpSpPr/>
          <p:nvPr/>
        </p:nvGrpSpPr>
        <p:grpSpPr>
          <a:xfrm rot="975443">
            <a:off x="1239030" y="-161205"/>
            <a:ext cx="4827612" cy="499510"/>
            <a:chOff x="5010400" y="2936075"/>
            <a:chExt cx="2371475" cy="245375"/>
          </a:xfrm>
        </p:grpSpPr>
        <p:sp>
          <p:nvSpPr>
            <p:cNvPr id="1903" name="Google Shape;1903;p8"/>
            <p:cNvSpPr/>
            <p:nvPr/>
          </p:nvSpPr>
          <p:spPr>
            <a:xfrm>
              <a:off x="5466250" y="3009200"/>
              <a:ext cx="1436550" cy="92975"/>
            </a:xfrm>
            <a:custGeom>
              <a:avLst/>
              <a:gdLst/>
              <a:ahLst/>
              <a:cxnLst/>
              <a:rect l="l" t="t" r="r" b="b"/>
              <a:pathLst>
                <a:path w="57462" h="3719" extrusionOk="0">
                  <a:moveTo>
                    <a:pt x="54974" y="1"/>
                  </a:moveTo>
                  <a:lnTo>
                    <a:pt x="51749" y="28"/>
                  </a:lnTo>
                  <a:lnTo>
                    <a:pt x="45571" y="110"/>
                  </a:lnTo>
                  <a:lnTo>
                    <a:pt x="35757" y="219"/>
                  </a:lnTo>
                  <a:lnTo>
                    <a:pt x="25369" y="356"/>
                  </a:lnTo>
                  <a:lnTo>
                    <a:pt x="18917" y="465"/>
                  </a:lnTo>
                  <a:lnTo>
                    <a:pt x="10580" y="602"/>
                  </a:lnTo>
                  <a:lnTo>
                    <a:pt x="219" y="766"/>
                  </a:lnTo>
                  <a:lnTo>
                    <a:pt x="137" y="794"/>
                  </a:lnTo>
                  <a:lnTo>
                    <a:pt x="55" y="848"/>
                  </a:lnTo>
                  <a:lnTo>
                    <a:pt x="28" y="903"/>
                  </a:lnTo>
                  <a:lnTo>
                    <a:pt x="0" y="985"/>
                  </a:lnTo>
                  <a:lnTo>
                    <a:pt x="28" y="1067"/>
                  </a:lnTo>
                  <a:lnTo>
                    <a:pt x="82" y="1122"/>
                  </a:lnTo>
                  <a:lnTo>
                    <a:pt x="137" y="1176"/>
                  </a:lnTo>
                  <a:lnTo>
                    <a:pt x="219" y="1176"/>
                  </a:lnTo>
                  <a:lnTo>
                    <a:pt x="10607" y="985"/>
                  </a:lnTo>
                  <a:lnTo>
                    <a:pt x="18917" y="848"/>
                  </a:lnTo>
                  <a:lnTo>
                    <a:pt x="25369" y="766"/>
                  </a:lnTo>
                  <a:lnTo>
                    <a:pt x="35757" y="629"/>
                  </a:lnTo>
                  <a:lnTo>
                    <a:pt x="48523" y="465"/>
                  </a:lnTo>
                  <a:lnTo>
                    <a:pt x="53471" y="411"/>
                  </a:lnTo>
                  <a:lnTo>
                    <a:pt x="55056" y="411"/>
                  </a:lnTo>
                  <a:lnTo>
                    <a:pt x="55822" y="438"/>
                  </a:lnTo>
                  <a:lnTo>
                    <a:pt x="55904" y="575"/>
                  </a:lnTo>
                  <a:lnTo>
                    <a:pt x="56013" y="794"/>
                  </a:lnTo>
                  <a:lnTo>
                    <a:pt x="56314" y="1477"/>
                  </a:lnTo>
                  <a:lnTo>
                    <a:pt x="56642" y="2352"/>
                  </a:lnTo>
                  <a:lnTo>
                    <a:pt x="56970" y="3308"/>
                  </a:lnTo>
                  <a:lnTo>
                    <a:pt x="20120" y="3199"/>
                  </a:lnTo>
                  <a:lnTo>
                    <a:pt x="1203" y="3035"/>
                  </a:lnTo>
                  <a:lnTo>
                    <a:pt x="1121" y="3035"/>
                  </a:lnTo>
                  <a:lnTo>
                    <a:pt x="1067" y="3090"/>
                  </a:lnTo>
                  <a:lnTo>
                    <a:pt x="1012" y="3144"/>
                  </a:lnTo>
                  <a:lnTo>
                    <a:pt x="984" y="3226"/>
                  </a:lnTo>
                  <a:lnTo>
                    <a:pt x="1012" y="3308"/>
                  </a:lnTo>
                  <a:lnTo>
                    <a:pt x="1067" y="3363"/>
                  </a:lnTo>
                  <a:lnTo>
                    <a:pt x="1121" y="3418"/>
                  </a:lnTo>
                  <a:lnTo>
                    <a:pt x="1203" y="3445"/>
                  </a:lnTo>
                  <a:lnTo>
                    <a:pt x="20120" y="3609"/>
                  </a:lnTo>
                  <a:lnTo>
                    <a:pt x="57271" y="3719"/>
                  </a:lnTo>
                  <a:lnTo>
                    <a:pt x="57353" y="3691"/>
                  </a:lnTo>
                  <a:lnTo>
                    <a:pt x="57435" y="3637"/>
                  </a:lnTo>
                  <a:lnTo>
                    <a:pt x="57462" y="3555"/>
                  </a:lnTo>
                  <a:lnTo>
                    <a:pt x="57462" y="3445"/>
                  </a:lnTo>
                  <a:lnTo>
                    <a:pt x="56970" y="2024"/>
                  </a:lnTo>
                  <a:lnTo>
                    <a:pt x="56560" y="985"/>
                  </a:lnTo>
                  <a:lnTo>
                    <a:pt x="56369" y="602"/>
                  </a:lnTo>
                  <a:lnTo>
                    <a:pt x="56232" y="329"/>
                  </a:lnTo>
                  <a:lnTo>
                    <a:pt x="56095" y="137"/>
                  </a:lnTo>
                  <a:lnTo>
                    <a:pt x="55986" y="55"/>
                  </a:lnTo>
                  <a:lnTo>
                    <a:pt x="55712" y="28"/>
                  </a:lnTo>
                  <a:lnTo>
                    <a:pt x="549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5473075" y="3034500"/>
              <a:ext cx="1423575" cy="39650"/>
            </a:xfrm>
            <a:custGeom>
              <a:avLst/>
              <a:gdLst/>
              <a:ahLst/>
              <a:cxnLst/>
              <a:rect l="l" t="t" r="r" b="b"/>
              <a:pathLst>
                <a:path w="56943" h="1586" extrusionOk="0">
                  <a:moveTo>
                    <a:pt x="53526" y="0"/>
                  </a:moveTo>
                  <a:lnTo>
                    <a:pt x="49070" y="82"/>
                  </a:lnTo>
                  <a:lnTo>
                    <a:pt x="44778" y="164"/>
                  </a:lnTo>
                  <a:lnTo>
                    <a:pt x="39912" y="219"/>
                  </a:lnTo>
                  <a:lnTo>
                    <a:pt x="34937" y="246"/>
                  </a:lnTo>
                  <a:lnTo>
                    <a:pt x="32504" y="219"/>
                  </a:lnTo>
                  <a:lnTo>
                    <a:pt x="30208" y="192"/>
                  </a:lnTo>
                  <a:lnTo>
                    <a:pt x="28322" y="164"/>
                  </a:lnTo>
                  <a:lnTo>
                    <a:pt x="26217" y="137"/>
                  </a:lnTo>
                  <a:lnTo>
                    <a:pt x="21569" y="164"/>
                  </a:lnTo>
                  <a:lnTo>
                    <a:pt x="16649" y="192"/>
                  </a:lnTo>
                  <a:lnTo>
                    <a:pt x="11783" y="274"/>
                  </a:lnTo>
                  <a:lnTo>
                    <a:pt x="3719" y="410"/>
                  </a:lnTo>
                  <a:lnTo>
                    <a:pt x="274" y="492"/>
                  </a:lnTo>
                  <a:lnTo>
                    <a:pt x="192" y="492"/>
                  </a:lnTo>
                  <a:lnTo>
                    <a:pt x="137" y="547"/>
                  </a:lnTo>
                  <a:lnTo>
                    <a:pt x="110" y="602"/>
                  </a:lnTo>
                  <a:lnTo>
                    <a:pt x="83" y="684"/>
                  </a:lnTo>
                  <a:lnTo>
                    <a:pt x="110" y="766"/>
                  </a:lnTo>
                  <a:lnTo>
                    <a:pt x="137" y="820"/>
                  </a:lnTo>
                  <a:lnTo>
                    <a:pt x="219" y="875"/>
                  </a:lnTo>
                  <a:lnTo>
                    <a:pt x="301" y="902"/>
                  </a:lnTo>
                  <a:lnTo>
                    <a:pt x="3719" y="820"/>
                  </a:lnTo>
                  <a:lnTo>
                    <a:pt x="11783" y="684"/>
                  </a:lnTo>
                  <a:lnTo>
                    <a:pt x="16649" y="602"/>
                  </a:lnTo>
                  <a:lnTo>
                    <a:pt x="21569" y="574"/>
                  </a:lnTo>
                  <a:lnTo>
                    <a:pt x="26217" y="547"/>
                  </a:lnTo>
                  <a:lnTo>
                    <a:pt x="28322" y="574"/>
                  </a:lnTo>
                  <a:lnTo>
                    <a:pt x="30208" y="602"/>
                  </a:lnTo>
                  <a:lnTo>
                    <a:pt x="32504" y="629"/>
                  </a:lnTo>
                  <a:lnTo>
                    <a:pt x="34937" y="656"/>
                  </a:lnTo>
                  <a:lnTo>
                    <a:pt x="39940" y="629"/>
                  </a:lnTo>
                  <a:lnTo>
                    <a:pt x="44778" y="547"/>
                  </a:lnTo>
                  <a:lnTo>
                    <a:pt x="49097" y="492"/>
                  </a:lnTo>
                  <a:lnTo>
                    <a:pt x="52842" y="438"/>
                  </a:lnTo>
                  <a:lnTo>
                    <a:pt x="54045" y="410"/>
                  </a:lnTo>
                  <a:lnTo>
                    <a:pt x="54619" y="438"/>
                  </a:lnTo>
                  <a:lnTo>
                    <a:pt x="54756" y="465"/>
                  </a:lnTo>
                  <a:lnTo>
                    <a:pt x="54947" y="492"/>
                  </a:lnTo>
                  <a:lnTo>
                    <a:pt x="55412" y="520"/>
                  </a:lnTo>
                  <a:lnTo>
                    <a:pt x="55877" y="547"/>
                  </a:lnTo>
                  <a:lnTo>
                    <a:pt x="56260" y="547"/>
                  </a:lnTo>
                  <a:lnTo>
                    <a:pt x="56451" y="1176"/>
                  </a:lnTo>
                  <a:lnTo>
                    <a:pt x="51312" y="1176"/>
                  </a:lnTo>
                  <a:lnTo>
                    <a:pt x="47020" y="1148"/>
                  </a:lnTo>
                  <a:lnTo>
                    <a:pt x="42127" y="1094"/>
                  </a:lnTo>
                  <a:lnTo>
                    <a:pt x="38163" y="1066"/>
                  </a:lnTo>
                  <a:lnTo>
                    <a:pt x="32422" y="1066"/>
                  </a:lnTo>
                  <a:lnTo>
                    <a:pt x="18453" y="1039"/>
                  </a:lnTo>
                  <a:lnTo>
                    <a:pt x="192" y="1066"/>
                  </a:lnTo>
                  <a:lnTo>
                    <a:pt x="110" y="1094"/>
                  </a:lnTo>
                  <a:lnTo>
                    <a:pt x="55" y="1121"/>
                  </a:lnTo>
                  <a:lnTo>
                    <a:pt x="1" y="1203"/>
                  </a:lnTo>
                  <a:lnTo>
                    <a:pt x="1" y="1258"/>
                  </a:lnTo>
                  <a:lnTo>
                    <a:pt x="1" y="1340"/>
                  </a:lnTo>
                  <a:lnTo>
                    <a:pt x="55" y="1422"/>
                  </a:lnTo>
                  <a:lnTo>
                    <a:pt x="110" y="1449"/>
                  </a:lnTo>
                  <a:lnTo>
                    <a:pt x="192" y="1476"/>
                  </a:lnTo>
                  <a:lnTo>
                    <a:pt x="18453" y="1449"/>
                  </a:lnTo>
                  <a:lnTo>
                    <a:pt x="32422" y="1449"/>
                  </a:lnTo>
                  <a:lnTo>
                    <a:pt x="38163" y="1476"/>
                  </a:lnTo>
                  <a:lnTo>
                    <a:pt x="42127" y="1504"/>
                  </a:lnTo>
                  <a:lnTo>
                    <a:pt x="46719" y="1558"/>
                  </a:lnTo>
                  <a:lnTo>
                    <a:pt x="50820" y="1586"/>
                  </a:lnTo>
                  <a:lnTo>
                    <a:pt x="56724" y="1586"/>
                  </a:lnTo>
                  <a:lnTo>
                    <a:pt x="56834" y="1558"/>
                  </a:lnTo>
                  <a:lnTo>
                    <a:pt x="56888" y="1504"/>
                  </a:lnTo>
                  <a:lnTo>
                    <a:pt x="56943" y="1422"/>
                  </a:lnTo>
                  <a:lnTo>
                    <a:pt x="56916" y="1312"/>
                  </a:lnTo>
                  <a:lnTo>
                    <a:pt x="56588" y="274"/>
                  </a:lnTo>
                  <a:lnTo>
                    <a:pt x="56560" y="219"/>
                  </a:lnTo>
                  <a:lnTo>
                    <a:pt x="56533" y="164"/>
                  </a:lnTo>
                  <a:lnTo>
                    <a:pt x="56451" y="137"/>
                  </a:lnTo>
                  <a:lnTo>
                    <a:pt x="56396" y="110"/>
                  </a:lnTo>
                  <a:lnTo>
                    <a:pt x="55467" y="137"/>
                  </a:lnTo>
                  <a:lnTo>
                    <a:pt x="55029" y="110"/>
                  </a:lnTo>
                  <a:lnTo>
                    <a:pt x="54865" y="82"/>
                  </a:lnTo>
                  <a:lnTo>
                    <a:pt x="54756" y="55"/>
                  </a:lnTo>
                  <a:lnTo>
                    <a:pt x="54647" y="28"/>
                  </a:lnTo>
                  <a:lnTo>
                    <a:pt x="54428" y="28"/>
                  </a:lnTo>
                  <a:lnTo>
                    <a:pt x="5352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502817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13642" y="1"/>
                  </a:moveTo>
                  <a:lnTo>
                    <a:pt x="12876" y="28"/>
                  </a:lnTo>
                  <a:lnTo>
                    <a:pt x="12056" y="83"/>
                  </a:lnTo>
                  <a:lnTo>
                    <a:pt x="10935" y="137"/>
                  </a:lnTo>
                  <a:lnTo>
                    <a:pt x="9295" y="192"/>
                  </a:lnTo>
                  <a:lnTo>
                    <a:pt x="5359" y="219"/>
                  </a:lnTo>
                  <a:lnTo>
                    <a:pt x="1777" y="192"/>
                  </a:lnTo>
                  <a:lnTo>
                    <a:pt x="110" y="192"/>
                  </a:lnTo>
                  <a:lnTo>
                    <a:pt x="55" y="247"/>
                  </a:lnTo>
                  <a:lnTo>
                    <a:pt x="28" y="301"/>
                  </a:lnTo>
                  <a:lnTo>
                    <a:pt x="1" y="383"/>
                  </a:lnTo>
                  <a:lnTo>
                    <a:pt x="1" y="465"/>
                  </a:lnTo>
                  <a:lnTo>
                    <a:pt x="55" y="520"/>
                  </a:lnTo>
                  <a:lnTo>
                    <a:pt x="110" y="547"/>
                  </a:lnTo>
                  <a:lnTo>
                    <a:pt x="192" y="575"/>
                  </a:lnTo>
                  <a:lnTo>
                    <a:pt x="1859" y="575"/>
                  </a:lnTo>
                  <a:lnTo>
                    <a:pt x="5331" y="602"/>
                  </a:lnTo>
                  <a:lnTo>
                    <a:pt x="9322" y="575"/>
                  </a:lnTo>
                  <a:lnTo>
                    <a:pt x="10963" y="547"/>
                  </a:lnTo>
                  <a:lnTo>
                    <a:pt x="12111" y="493"/>
                  </a:lnTo>
                  <a:lnTo>
                    <a:pt x="12903" y="438"/>
                  </a:lnTo>
                  <a:lnTo>
                    <a:pt x="13642" y="411"/>
                  </a:lnTo>
                  <a:lnTo>
                    <a:pt x="14926" y="411"/>
                  </a:lnTo>
                  <a:lnTo>
                    <a:pt x="15829" y="465"/>
                  </a:lnTo>
                  <a:lnTo>
                    <a:pt x="16157" y="493"/>
                  </a:lnTo>
                  <a:lnTo>
                    <a:pt x="16239" y="465"/>
                  </a:lnTo>
                  <a:lnTo>
                    <a:pt x="16321" y="438"/>
                  </a:lnTo>
                  <a:lnTo>
                    <a:pt x="16348" y="383"/>
                  </a:lnTo>
                  <a:lnTo>
                    <a:pt x="16375" y="301"/>
                  </a:lnTo>
                  <a:lnTo>
                    <a:pt x="16375" y="219"/>
                  </a:lnTo>
                  <a:lnTo>
                    <a:pt x="16348" y="165"/>
                  </a:lnTo>
                  <a:lnTo>
                    <a:pt x="16293" y="110"/>
                  </a:lnTo>
                  <a:lnTo>
                    <a:pt x="16211" y="83"/>
                  </a:lnTo>
                  <a:lnTo>
                    <a:pt x="15856" y="55"/>
                  </a:lnTo>
                  <a:lnTo>
                    <a:pt x="14954" y="28"/>
                  </a:lnTo>
                  <a:lnTo>
                    <a:pt x="14352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501040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55"/>
                  </a:lnTo>
                  <a:lnTo>
                    <a:pt x="28" y="137"/>
                  </a:lnTo>
                  <a:lnTo>
                    <a:pt x="1" y="219"/>
                  </a:lnTo>
                  <a:lnTo>
                    <a:pt x="28" y="274"/>
                  </a:lnTo>
                  <a:lnTo>
                    <a:pt x="83" y="356"/>
                  </a:lnTo>
                  <a:lnTo>
                    <a:pt x="138" y="383"/>
                  </a:lnTo>
                  <a:lnTo>
                    <a:pt x="821" y="493"/>
                  </a:lnTo>
                  <a:lnTo>
                    <a:pt x="2406" y="657"/>
                  </a:lnTo>
                  <a:lnTo>
                    <a:pt x="4703" y="848"/>
                  </a:lnTo>
                  <a:lnTo>
                    <a:pt x="6015" y="930"/>
                  </a:lnTo>
                  <a:lnTo>
                    <a:pt x="7436" y="1012"/>
                  </a:lnTo>
                  <a:lnTo>
                    <a:pt x="8694" y="1039"/>
                  </a:lnTo>
                  <a:lnTo>
                    <a:pt x="9979" y="1039"/>
                  </a:lnTo>
                  <a:lnTo>
                    <a:pt x="11236" y="1012"/>
                  </a:lnTo>
                  <a:lnTo>
                    <a:pt x="12439" y="985"/>
                  </a:lnTo>
                  <a:lnTo>
                    <a:pt x="13806" y="930"/>
                  </a:lnTo>
                  <a:lnTo>
                    <a:pt x="15009" y="903"/>
                  </a:lnTo>
                  <a:lnTo>
                    <a:pt x="15501" y="930"/>
                  </a:lnTo>
                  <a:lnTo>
                    <a:pt x="15938" y="957"/>
                  </a:lnTo>
                  <a:lnTo>
                    <a:pt x="16293" y="1012"/>
                  </a:lnTo>
                  <a:lnTo>
                    <a:pt x="16540" y="1094"/>
                  </a:lnTo>
                  <a:lnTo>
                    <a:pt x="16622" y="1121"/>
                  </a:lnTo>
                  <a:lnTo>
                    <a:pt x="16731" y="1094"/>
                  </a:lnTo>
                  <a:lnTo>
                    <a:pt x="16786" y="1012"/>
                  </a:lnTo>
                  <a:lnTo>
                    <a:pt x="16813" y="930"/>
                  </a:lnTo>
                  <a:lnTo>
                    <a:pt x="16813" y="875"/>
                  </a:lnTo>
                  <a:lnTo>
                    <a:pt x="16758" y="793"/>
                  </a:lnTo>
                  <a:lnTo>
                    <a:pt x="16704" y="766"/>
                  </a:lnTo>
                  <a:lnTo>
                    <a:pt x="16430" y="657"/>
                  </a:lnTo>
                  <a:lnTo>
                    <a:pt x="16047" y="575"/>
                  </a:lnTo>
                  <a:lnTo>
                    <a:pt x="15610" y="547"/>
                  </a:lnTo>
                  <a:lnTo>
                    <a:pt x="15091" y="520"/>
                  </a:lnTo>
                  <a:lnTo>
                    <a:pt x="13861" y="520"/>
                  </a:lnTo>
                  <a:lnTo>
                    <a:pt x="12412" y="575"/>
                  </a:lnTo>
                  <a:lnTo>
                    <a:pt x="11209" y="629"/>
                  </a:lnTo>
                  <a:lnTo>
                    <a:pt x="9979" y="657"/>
                  </a:lnTo>
                  <a:lnTo>
                    <a:pt x="8721" y="657"/>
                  </a:lnTo>
                  <a:lnTo>
                    <a:pt x="7436" y="629"/>
                  </a:lnTo>
                  <a:lnTo>
                    <a:pt x="6070" y="547"/>
                  </a:lnTo>
                  <a:lnTo>
                    <a:pt x="4757" y="465"/>
                  </a:lnTo>
                  <a:lnTo>
                    <a:pt x="2516" y="274"/>
                  </a:lnTo>
                  <a:lnTo>
                    <a:pt x="958" y="11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5015875" y="3023550"/>
              <a:ext cx="390250" cy="20525"/>
            </a:xfrm>
            <a:custGeom>
              <a:avLst/>
              <a:gdLst/>
              <a:ahLst/>
              <a:cxnLst/>
              <a:rect l="l" t="t" r="r" b="b"/>
              <a:pathLst>
                <a:path w="15610" h="821" extrusionOk="0">
                  <a:moveTo>
                    <a:pt x="137" y="1"/>
                  </a:moveTo>
                  <a:lnTo>
                    <a:pt x="83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220"/>
                  </a:lnTo>
                  <a:lnTo>
                    <a:pt x="1" y="302"/>
                  </a:lnTo>
                  <a:lnTo>
                    <a:pt x="55" y="356"/>
                  </a:lnTo>
                  <a:lnTo>
                    <a:pt x="137" y="384"/>
                  </a:lnTo>
                  <a:lnTo>
                    <a:pt x="219" y="384"/>
                  </a:lnTo>
                  <a:lnTo>
                    <a:pt x="1422" y="411"/>
                  </a:lnTo>
                  <a:lnTo>
                    <a:pt x="3910" y="493"/>
                  </a:lnTo>
                  <a:lnTo>
                    <a:pt x="7081" y="602"/>
                  </a:lnTo>
                  <a:lnTo>
                    <a:pt x="10170" y="684"/>
                  </a:lnTo>
                  <a:lnTo>
                    <a:pt x="12247" y="712"/>
                  </a:lnTo>
                  <a:lnTo>
                    <a:pt x="14243" y="766"/>
                  </a:lnTo>
                  <a:lnTo>
                    <a:pt x="14844" y="794"/>
                  </a:lnTo>
                  <a:lnTo>
                    <a:pt x="15391" y="821"/>
                  </a:lnTo>
                  <a:lnTo>
                    <a:pt x="15500" y="821"/>
                  </a:lnTo>
                  <a:lnTo>
                    <a:pt x="15555" y="794"/>
                  </a:lnTo>
                  <a:lnTo>
                    <a:pt x="15610" y="739"/>
                  </a:lnTo>
                  <a:lnTo>
                    <a:pt x="15610" y="657"/>
                  </a:lnTo>
                  <a:lnTo>
                    <a:pt x="15610" y="575"/>
                  </a:lnTo>
                  <a:lnTo>
                    <a:pt x="15582" y="520"/>
                  </a:lnTo>
                  <a:lnTo>
                    <a:pt x="15528" y="466"/>
                  </a:lnTo>
                  <a:lnTo>
                    <a:pt x="15446" y="438"/>
                  </a:lnTo>
                  <a:lnTo>
                    <a:pt x="14899" y="384"/>
                  </a:lnTo>
                  <a:lnTo>
                    <a:pt x="14270" y="356"/>
                  </a:lnTo>
                  <a:lnTo>
                    <a:pt x="12247" y="329"/>
                  </a:lnTo>
                  <a:lnTo>
                    <a:pt x="10170" y="274"/>
                  </a:lnTo>
                  <a:lnTo>
                    <a:pt x="7108" y="192"/>
                  </a:lnTo>
                  <a:lnTo>
                    <a:pt x="3937" y="110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5039800" y="3009900"/>
              <a:ext cx="382725" cy="36925"/>
            </a:xfrm>
            <a:custGeom>
              <a:avLst/>
              <a:gdLst/>
              <a:ahLst/>
              <a:cxnLst/>
              <a:rect l="l" t="t" r="r" b="b"/>
              <a:pathLst>
                <a:path w="15309" h="1477" extrusionOk="0">
                  <a:moveTo>
                    <a:pt x="110" y="0"/>
                  </a:moveTo>
                  <a:lnTo>
                    <a:pt x="55" y="55"/>
                  </a:lnTo>
                  <a:lnTo>
                    <a:pt x="28" y="109"/>
                  </a:lnTo>
                  <a:lnTo>
                    <a:pt x="0" y="191"/>
                  </a:lnTo>
                  <a:lnTo>
                    <a:pt x="28" y="273"/>
                  </a:lnTo>
                  <a:lnTo>
                    <a:pt x="55" y="328"/>
                  </a:lnTo>
                  <a:lnTo>
                    <a:pt x="137" y="383"/>
                  </a:lnTo>
                  <a:lnTo>
                    <a:pt x="465" y="383"/>
                  </a:lnTo>
                  <a:lnTo>
                    <a:pt x="820" y="410"/>
                  </a:lnTo>
                  <a:lnTo>
                    <a:pt x="1777" y="519"/>
                  </a:lnTo>
                  <a:lnTo>
                    <a:pt x="4183" y="875"/>
                  </a:lnTo>
                  <a:lnTo>
                    <a:pt x="6670" y="1258"/>
                  </a:lnTo>
                  <a:lnTo>
                    <a:pt x="7709" y="1367"/>
                  </a:lnTo>
                  <a:lnTo>
                    <a:pt x="8502" y="1449"/>
                  </a:lnTo>
                  <a:lnTo>
                    <a:pt x="9951" y="1476"/>
                  </a:lnTo>
                  <a:lnTo>
                    <a:pt x="13259" y="1476"/>
                  </a:lnTo>
                  <a:lnTo>
                    <a:pt x="15008" y="1449"/>
                  </a:lnTo>
                  <a:lnTo>
                    <a:pt x="15090" y="1449"/>
                  </a:lnTo>
                  <a:lnTo>
                    <a:pt x="15172" y="1422"/>
                  </a:lnTo>
                  <a:lnTo>
                    <a:pt x="15254" y="1367"/>
                  </a:lnTo>
                  <a:lnTo>
                    <a:pt x="15281" y="1312"/>
                  </a:lnTo>
                  <a:lnTo>
                    <a:pt x="15309" y="1230"/>
                  </a:lnTo>
                  <a:lnTo>
                    <a:pt x="15281" y="1176"/>
                  </a:lnTo>
                  <a:lnTo>
                    <a:pt x="15227" y="1094"/>
                  </a:lnTo>
                  <a:lnTo>
                    <a:pt x="15172" y="1066"/>
                  </a:lnTo>
                  <a:lnTo>
                    <a:pt x="15090" y="1039"/>
                  </a:lnTo>
                  <a:lnTo>
                    <a:pt x="15008" y="1039"/>
                  </a:lnTo>
                  <a:lnTo>
                    <a:pt x="13231" y="1066"/>
                  </a:lnTo>
                  <a:lnTo>
                    <a:pt x="11509" y="1094"/>
                  </a:lnTo>
                  <a:lnTo>
                    <a:pt x="9951" y="1066"/>
                  </a:lnTo>
                  <a:lnTo>
                    <a:pt x="8502" y="1039"/>
                  </a:lnTo>
                  <a:lnTo>
                    <a:pt x="7737" y="984"/>
                  </a:lnTo>
                  <a:lnTo>
                    <a:pt x="6725" y="875"/>
                  </a:lnTo>
                  <a:lnTo>
                    <a:pt x="4265" y="492"/>
                  </a:lnTo>
                  <a:lnTo>
                    <a:pt x="1777" y="137"/>
                  </a:lnTo>
                  <a:lnTo>
                    <a:pt x="820" y="2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5365775" y="2992125"/>
              <a:ext cx="300050" cy="105275"/>
            </a:xfrm>
            <a:custGeom>
              <a:avLst/>
              <a:gdLst/>
              <a:ahLst/>
              <a:cxnLst/>
              <a:rect l="l" t="t" r="r" b="b"/>
              <a:pathLst>
                <a:path w="12002" h="4211" extrusionOk="0">
                  <a:moveTo>
                    <a:pt x="8421" y="574"/>
                  </a:moveTo>
                  <a:lnTo>
                    <a:pt x="8557" y="602"/>
                  </a:lnTo>
                  <a:lnTo>
                    <a:pt x="8721" y="656"/>
                  </a:lnTo>
                  <a:lnTo>
                    <a:pt x="8885" y="738"/>
                  </a:lnTo>
                  <a:lnTo>
                    <a:pt x="9049" y="848"/>
                  </a:lnTo>
                  <a:lnTo>
                    <a:pt x="9213" y="984"/>
                  </a:lnTo>
                  <a:lnTo>
                    <a:pt x="9596" y="1312"/>
                  </a:lnTo>
                  <a:lnTo>
                    <a:pt x="9951" y="1695"/>
                  </a:lnTo>
                  <a:lnTo>
                    <a:pt x="10307" y="2105"/>
                  </a:lnTo>
                  <a:lnTo>
                    <a:pt x="10635" y="2543"/>
                  </a:lnTo>
                  <a:lnTo>
                    <a:pt x="11209" y="3335"/>
                  </a:lnTo>
                  <a:lnTo>
                    <a:pt x="10526" y="3417"/>
                  </a:lnTo>
                  <a:lnTo>
                    <a:pt x="9569" y="3499"/>
                  </a:lnTo>
                  <a:lnTo>
                    <a:pt x="8393" y="3581"/>
                  </a:lnTo>
                  <a:lnTo>
                    <a:pt x="7026" y="3609"/>
                  </a:lnTo>
                  <a:lnTo>
                    <a:pt x="6562" y="3609"/>
                  </a:lnTo>
                  <a:lnTo>
                    <a:pt x="6097" y="3581"/>
                  </a:lnTo>
                  <a:lnTo>
                    <a:pt x="5660" y="3527"/>
                  </a:lnTo>
                  <a:lnTo>
                    <a:pt x="5222" y="3472"/>
                  </a:lnTo>
                  <a:lnTo>
                    <a:pt x="4457" y="3335"/>
                  </a:lnTo>
                  <a:lnTo>
                    <a:pt x="3801" y="3144"/>
                  </a:lnTo>
                  <a:lnTo>
                    <a:pt x="3281" y="2980"/>
                  </a:lnTo>
                  <a:lnTo>
                    <a:pt x="2871" y="2816"/>
                  </a:lnTo>
                  <a:lnTo>
                    <a:pt x="2543" y="2679"/>
                  </a:lnTo>
                  <a:lnTo>
                    <a:pt x="2516" y="2652"/>
                  </a:lnTo>
                  <a:lnTo>
                    <a:pt x="1368" y="2187"/>
                  </a:lnTo>
                  <a:lnTo>
                    <a:pt x="2352" y="1941"/>
                  </a:lnTo>
                  <a:lnTo>
                    <a:pt x="3473" y="1641"/>
                  </a:lnTo>
                  <a:lnTo>
                    <a:pt x="4976" y="1230"/>
                  </a:lnTo>
                  <a:lnTo>
                    <a:pt x="6480" y="875"/>
                  </a:lnTo>
                  <a:lnTo>
                    <a:pt x="7163" y="711"/>
                  </a:lnTo>
                  <a:lnTo>
                    <a:pt x="7737" y="629"/>
                  </a:lnTo>
                  <a:lnTo>
                    <a:pt x="8229" y="574"/>
                  </a:lnTo>
                  <a:close/>
                  <a:moveTo>
                    <a:pt x="7929" y="0"/>
                  </a:moveTo>
                  <a:lnTo>
                    <a:pt x="7382" y="82"/>
                  </a:lnTo>
                  <a:lnTo>
                    <a:pt x="6726" y="219"/>
                  </a:lnTo>
                  <a:lnTo>
                    <a:pt x="5988" y="383"/>
                  </a:lnTo>
                  <a:lnTo>
                    <a:pt x="5195" y="574"/>
                  </a:lnTo>
                  <a:lnTo>
                    <a:pt x="3336" y="1066"/>
                  </a:lnTo>
                  <a:lnTo>
                    <a:pt x="1477" y="1559"/>
                  </a:lnTo>
                  <a:lnTo>
                    <a:pt x="766" y="1723"/>
                  </a:lnTo>
                  <a:lnTo>
                    <a:pt x="493" y="1777"/>
                  </a:lnTo>
                  <a:lnTo>
                    <a:pt x="274" y="1805"/>
                  </a:lnTo>
                  <a:lnTo>
                    <a:pt x="192" y="1805"/>
                  </a:lnTo>
                  <a:lnTo>
                    <a:pt x="110" y="1859"/>
                  </a:lnTo>
                  <a:lnTo>
                    <a:pt x="56" y="1941"/>
                  </a:lnTo>
                  <a:lnTo>
                    <a:pt x="1" y="2051"/>
                  </a:lnTo>
                  <a:lnTo>
                    <a:pt x="1" y="2133"/>
                  </a:lnTo>
                  <a:lnTo>
                    <a:pt x="28" y="2242"/>
                  </a:lnTo>
                  <a:lnTo>
                    <a:pt x="110" y="2297"/>
                  </a:lnTo>
                  <a:lnTo>
                    <a:pt x="192" y="2351"/>
                  </a:lnTo>
                  <a:lnTo>
                    <a:pt x="2297" y="3199"/>
                  </a:lnTo>
                  <a:lnTo>
                    <a:pt x="2735" y="3390"/>
                  </a:lnTo>
                  <a:lnTo>
                    <a:pt x="3145" y="3554"/>
                  </a:lnTo>
                  <a:lnTo>
                    <a:pt x="3719" y="3745"/>
                  </a:lnTo>
                  <a:lnTo>
                    <a:pt x="4375" y="3909"/>
                  </a:lnTo>
                  <a:lnTo>
                    <a:pt x="5168" y="4073"/>
                  </a:lnTo>
                  <a:lnTo>
                    <a:pt x="5578" y="4128"/>
                  </a:lnTo>
                  <a:lnTo>
                    <a:pt x="6042" y="4155"/>
                  </a:lnTo>
                  <a:lnTo>
                    <a:pt x="6507" y="4183"/>
                  </a:lnTo>
                  <a:lnTo>
                    <a:pt x="6999" y="4210"/>
                  </a:lnTo>
                  <a:lnTo>
                    <a:pt x="7026" y="4210"/>
                  </a:lnTo>
                  <a:lnTo>
                    <a:pt x="8011" y="4183"/>
                  </a:lnTo>
                  <a:lnTo>
                    <a:pt x="8913" y="4155"/>
                  </a:lnTo>
                  <a:lnTo>
                    <a:pt x="9705" y="4101"/>
                  </a:lnTo>
                  <a:lnTo>
                    <a:pt x="10389" y="4019"/>
                  </a:lnTo>
                  <a:lnTo>
                    <a:pt x="11373" y="3909"/>
                  </a:lnTo>
                  <a:lnTo>
                    <a:pt x="11756" y="3855"/>
                  </a:lnTo>
                  <a:lnTo>
                    <a:pt x="11810" y="3827"/>
                  </a:lnTo>
                  <a:lnTo>
                    <a:pt x="11892" y="3800"/>
                  </a:lnTo>
                  <a:lnTo>
                    <a:pt x="11947" y="3745"/>
                  </a:lnTo>
                  <a:lnTo>
                    <a:pt x="11974" y="3691"/>
                  </a:lnTo>
                  <a:lnTo>
                    <a:pt x="12002" y="3609"/>
                  </a:lnTo>
                  <a:lnTo>
                    <a:pt x="12002" y="3554"/>
                  </a:lnTo>
                  <a:lnTo>
                    <a:pt x="11974" y="3472"/>
                  </a:lnTo>
                  <a:lnTo>
                    <a:pt x="11947" y="3417"/>
                  </a:lnTo>
                  <a:lnTo>
                    <a:pt x="11537" y="2789"/>
                  </a:lnTo>
                  <a:lnTo>
                    <a:pt x="11182" y="2297"/>
                  </a:lnTo>
                  <a:lnTo>
                    <a:pt x="10744" y="1723"/>
                  </a:lnTo>
                  <a:lnTo>
                    <a:pt x="10252" y="1176"/>
                  </a:lnTo>
                  <a:lnTo>
                    <a:pt x="10006" y="902"/>
                  </a:lnTo>
                  <a:lnTo>
                    <a:pt x="9733" y="656"/>
                  </a:lnTo>
                  <a:lnTo>
                    <a:pt x="9487" y="438"/>
                  </a:lnTo>
                  <a:lnTo>
                    <a:pt x="9213" y="246"/>
                  </a:lnTo>
                  <a:lnTo>
                    <a:pt x="8967" y="110"/>
                  </a:lnTo>
                  <a:lnTo>
                    <a:pt x="8694" y="2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536647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4565" y="1"/>
                  </a:moveTo>
                  <a:lnTo>
                    <a:pt x="3909" y="28"/>
                  </a:lnTo>
                  <a:lnTo>
                    <a:pt x="3363" y="55"/>
                  </a:lnTo>
                  <a:lnTo>
                    <a:pt x="3007" y="110"/>
                  </a:lnTo>
                  <a:lnTo>
                    <a:pt x="2734" y="165"/>
                  </a:lnTo>
                  <a:lnTo>
                    <a:pt x="2379" y="192"/>
                  </a:lnTo>
                  <a:lnTo>
                    <a:pt x="1531" y="192"/>
                  </a:lnTo>
                  <a:lnTo>
                    <a:pt x="684" y="165"/>
                  </a:lnTo>
                  <a:lnTo>
                    <a:pt x="55" y="137"/>
                  </a:lnTo>
                  <a:lnTo>
                    <a:pt x="0" y="711"/>
                  </a:lnTo>
                  <a:lnTo>
                    <a:pt x="410" y="739"/>
                  </a:lnTo>
                  <a:lnTo>
                    <a:pt x="1285" y="793"/>
                  </a:lnTo>
                  <a:lnTo>
                    <a:pt x="2324" y="793"/>
                  </a:lnTo>
                  <a:lnTo>
                    <a:pt x="2761" y="766"/>
                  </a:lnTo>
                  <a:lnTo>
                    <a:pt x="3144" y="684"/>
                  </a:lnTo>
                  <a:lnTo>
                    <a:pt x="3445" y="629"/>
                  </a:lnTo>
                  <a:lnTo>
                    <a:pt x="3855" y="602"/>
                  </a:lnTo>
                  <a:lnTo>
                    <a:pt x="4893" y="575"/>
                  </a:lnTo>
                  <a:lnTo>
                    <a:pt x="5960" y="602"/>
                  </a:lnTo>
                  <a:lnTo>
                    <a:pt x="6780" y="629"/>
                  </a:lnTo>
                  <a:lnTo>
                    <a:pt x="6561" y="1231"/>
                  </a:lnTo>
                  <a:lnTo>
                    <a:pt x="7108" y="1449"/>
                  </a:lnTo>
                  <a:lnTo>
                    <a:pt x="7299" y="903"/>
                  </a:lnTo>
                  <a:lnTo>
                    <a:pt x="7408" y="602"/>
                  </a:lnTo>
                  <a:lnTo>
                    <a:pt x="7436" y="438"/>
                  </a:lnTo>
                  <a:lnTo>
                    <a:pt x="7436" y="383"/>
                  </a:lnTo>
                  <a:lnTo>
                    <a:pt x="7436" y="247"/>
                  </a:lnTo>
                  <a:lnTo>
                    <a:pt x="7326" y="165"/>
                  </a:lnTo>
                  <a:lnTo>
                    <a:pt x="7217" y="110"/>
                  </a:lnTo>
                  <a:lnTo>
                    <a:pt x="7080" y="83"/>
                  </a:lnTo>
                  <a:lnTo>
                    <a:pt x="6616" y="28"/>
                  </a:lnTo>
                  <a:lnTo>
                    <a:pt x="598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537330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137" y="1"/>
                  </a:moveTo>
                  <a:lnTo>
                    <a:pt x="110" y="301"/>
                  </a:lnTo>
                  <a:lnTo>
                    <a:pt x="1" y="575"/>
                  </a:lnTo>
                  <a:lnTo>
                    <a:pt x="55" y="602"/>
                  </a:lnTo>
                  <a:lnTo>
                    <a:pt x="848" y="602"/>
                  </a:lnTo>
                  <a:lnTo>
                    <a:pt x="2598" y="575"/>
                  </a:lnTo>
                  <a:lnTo>
                    <a:pt x="3500" y="602"/>
                  </a:lnTo>
                  <a:lnTo>
                    <a:pt x="3882" y="629"/>
                  </a:lnTo>
                  <a:lnTo>
                    <a:pt x="4183" y="657"/>
                  </a:lnTo>
                  <a:lnTo>
                    <a:pt x="4976" y="766"/>
                  </a:lnTo>
                  <a:lnTo>
                    <a:pt x="5741" y="848"/>
                  </a:lnTo>
                  <a:lnTo>
                    <a:pt x="6561" y="875"/>
                  </a:lnTo>
                  <a:lnTo>
                    <a:pt x="6561" y="301"/>
                  </a:lnTo>
                  <a:lnTo>
                    <a:pt x="5796" y="247"/>
                  </a:lnTo>
                  <a:lnTo>
                    <a:pt x="5058" y="192"/>
                  </a:lnTo>
                  <a:lnTo>
                    <a:pt x="4292" y="83"/>
                  </a:lnTo>
                  <a:lnTo>
                    <a:pt x="3964" y="55"/>
                  </a:lnTo>
                  <a:lnTo>
                    <a:pt x="3554" y="28"/>
                  </a:lnTo>
                  <a:lnTo>
                    <a:pt x="265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53610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821" y="1"/>
                  </a:moveTo>
                  <a:lnTo>
                    <a:pt x="684" y="28"/>
                  </a:lnTo>
                  <a:lnTo>
                    <a:pt x="547" y="55"/>
                  </a:lnTo>
                  <a:lnTo>
                    <a:pt x="438" y="110"/>
                  </a:lnTo>
                  <a:lnTo>
                    <a:pt x="247" y="274"/>
                  </a:lnTo>
                  <a:lnTo>
                    <a:pt x="137" y="465"/>
                  </a:lnTo>
                  <a:lnTo>
                    <a:pt x="28" y="684"/>
                  </a:lnTo>
                  <a:lnTo>
                    <a:pt x="1" y="930"/>
                  </a:lnTo>
                  <a:lnTo>
                    <a:pt x="28" y="1204"/>
                  </a:lnTo>
                  <a:lnTo>
                    <a:pt x="110" y="1450"/>
                  </a:lnTo>
                  <a:lnTo>
                    <a:pt x="192" y="1641"/>
                  </a:lnTo>
                  <a:lnTo>
                    <a:pt x="329" y="1805"/>
                  </a:lnTo>
                  <a:lnTo>
                    <a:pt x="438" y="1942"/>
                  </a:lnTo>
                  <a:lnTo>
                    <a:pt x="547" y="2051"/>
                  </a:lnTo>
                  <a:lnTo>
                    <a:pt x="657" y="2133"/>
                  </a:lnTo>
                  <a:lnTo>
                    <a:pt x="766" y="2188"/>
                  </a:lnTo>
                  <a:lnTo>
                    <a:pt x="875" y="2188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121" y="1969"/>
                  </a:lnTo>
                  <a:lnTo>
                    <a:pt x="1121" y="1860"/>
                  </a:lnTo>
                  <a:lnTo>
                    <a:pt x="1067" y="1750"/>
                  </a:lnTo>
                  <a:lnTo>
                    <a:pt x="985" y="1668"/>
                  </a:lnTo>
                  <a:lnTo>
                    <a:pt x="930" y="1614"/>
                  </a:lnTo>
                  <a:lnTo>
                    <a:pt x="793" y="1477"/>
                  </a:lnTo>
                  <a:lnTo>
                    <a:pt x="711" y="1368"/>
                  </a:lnTo>
                  <a:lnTo>
                    <a:pt x="657" y="1231"/>
                  </a:lnTo>
                  <a:lnTo>
                    <a:pt x="602" y="1094"/>
                  </a:lnTo>
                  <a:lnTo>
                    <a:pt x="602" y="958"/>
                  </a:lnTo>
                  <a:lnTo>
                    <a:pt x="629" y="766"/>
                  </a:lnTo>
                  <a:lnTo>
                    <a:pt x="657" y="684"/>
                  </a:lnTo>
                  <a:lnTo>
                    <a:pt x="739" y="630"/>
                  </a:lnTo>
                  <a:lnTo>
                    <a:pt x="848" y="575"/>
                  </a:lnTo>
                  <a:lnTo>
                    <a:pt x="1067" y="575"/>
                  </a:lnTo>
                  <a:lnTo>
                    <a:pt x="1231" y="602"/>
                  </a:lnTo>
                  <a:lnTo>
                    <a:pt x="1422" y="657"/>
                  </a:lnTo>
                  <a:lnTo>
                    <a:pt x="1668" y="766"/>
                  </a:lnTo>
                  <a:lnTo>
                    <a:pt x="1941" y="876"/>
                  </a:lnTo>
                  <a:lnTo>
                    <a:pt x="2051" y="903"/>
                  </a:lnTo>
                  <a:lnTo>
                    <a:pt x="2160" y="903"/>
                  </a:lnTo>
                  <a:lnTo>
                    <a:pt x="2269" y="848"/>
                  </a:lnTo>
                  <a:lnTo>
                    <a:pt x="2324" y="766"/>
                  </a:lnTo>
                  <a:lnTo>
                    <a:pt x="2351" y="630"/>
                  </a:lnTo>
                  <a:lnTo>
                    <a:pt x="2351" y="520"/>
                  </a:lnTo>
                  <a:lnTo>
                    <a:pt x="2297" y="438"/>
                  </a:lnTo>
                  <a:lnTo>
                    <a:pt x="2215" y="356"/>
                  </a:lnTo>
                  <a:lnTo>
                    <a:pt x="1832" y="192"/>
                  </a:lnTo>
                  <a:lnTo>
                    <a:pt x="1531" y="83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5373975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958" y="0"/>
                  </a:moveTo>
                  <a:lnTo>
                    <a:pt x="794" y="27"/>
                  </a:lnTo>
                  <a:lnTo>
                    <a:pt x="657" y="27"/>
                  </a:lnTo>
                  <a:lnTo>
                    <a:pt x="548" y="82"/>
                  </a:lnTo>
                  <a:lnTo>
                    <a:pt x="411" y="137"/>
                  </a:lnTo>
                  <a:lnTo>
                    <a:pt x="247" y="273"/>
                  </a:lnTo>
                  <a:lnTo>
                    <a:pt x="110" y="465"/>
                  </a:lnTo>
                  <a:lnTo>
                    <a:pt x="28" y="711"/>
                  </a:lnTo>
                  <a:lnTo>
                    <a:pt x="1" y="957"/>
                  </a:lnTo>
                  <a:lnTo>
                    <a:pt x="28" y="1230"/>
                  </a:lnTo>
                  <a:lnTo>
                    <a:pt x="83" y="1449"/>
                  </a:lnTo>
                  <a:lnTo>
                    <a:pt x="192" y="1668"/>
                  </a:lnTo>
                  <a:lnTo>
                    <a:pt x="302" y="1832"/>
                  </a:lnTo>
                  <a:lnTo>
                    <a:pt x="438" y="1968"/>
                  </a:lnTo>
                  <a:lnTo>
                    <a:pt x="548" y="2078"/>
                  </a:lnTo>
                  <a:lnTo>
                    <a:pt x="657" y="2160"/>
                  </a:lnTo>
                  <a:lnTo>
                    <a:pt x="766" y="2214"/>
                  </a:lnTo>
                  <a:lnTo>
                    <a:pt x="876" y="2214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094" y="1968"/>
                  </a:lnTo>
                  <a:lnTo>
                    <a:pt x="1094" y="1859"/>
                  </a:lnTo>
                  <a:lnTo>
                    <a:pt x="1067" y="1777"/>
                  </a:lnTo>
                  <a:lnTo>
                    <a:pt x="985" y="1695"/>
                  </a:lnTo>
                  <a:lnTo>
                    <a:pt x="930" y="1640"/>
                  </a:lnTo>
                  <a:lnTo>
                    <a:pt x="766" y="1476"/>
                  </a:lnTo>
                  <a:lnTo>
                    <a:pt x="712" y="1394"/>
                  </a:lnTo>
                  <a:lnTo>
                    <a:pt x="630" y="1258"/>
                  </a:lnTo>
                  <a:lnTo>
                    <a:pt x="602" y="1121"/>
                  </a:lnTo>
                  <a:lnTo>
                    <a:pt x="575" y="984"/>
                  </a:lnTo>
                  <a:lnTo>
                    <a:pt x="602" y="793"/>
                  </a:lnTo>
                  <a:lnTo>
                    <a:pt x="657" y="711"/>
                  </a:lnTo>
                  <a:lnTo>
                    <a:pt x="712" y="629"/>
                  </a:lnTo>
                  <a:lnTo>
                    <a:pt x="848" y="602"/>
                  </a:lnTo>
                  <a:lnTo>
                    <a:pt x="1067" y="602"/>
                  </a:lnTo>
                  <a:lnTo>
                    <a:pt x="1231" y="629"/>
                  </a:lnTo>
                  <a:lnTo>
                    <a:pt x="1422" y="684"/>
                  </a:lnTo>
                  <a:lnTo>
                    <a:pt x="1641" y="766"/>
                  </a:lnTo>
                  <a:lnTo>
                    <a:pt x="1942" y="902"/>
                  </a:lnTo>
                  <a:lnTo>
                    <a:pt x="2051" y="930"/>
                  </a:lnTo>
                  <a:lnTo>
                    <a:pt x="2161" y="930"/>
                  </a:lnTo>
                  <a:lnTo>
                    <a:pt x="2243" y="875"/>
                  </a:lnTo>
                  <a:lnTo>
                    <a:pt x="2325" y="766"/>
                  </a:lnTo>
                  <a:lnTo>
                    <a:pt x="2352" y="656"/>
                  </a:lnTo>
                  <a:lnTo>
                    <a:pt x="2352" y="547"/>
                  </a:lnTo>
                  <a:lnTo>
                    <a:pt x="2297" y="465"/>
                  </a:lnTo>
                  <a:lnTo>
                    <a:pt x="2188" y="383"/>
                  </a:lnTo>
                  <a:lnTo>
                    <a:pt x="1832" y="219"/>
                  </a:lnTo>
                  <a:lnTo>
                    <a:pt x="1504" y="109"/>
                  </a:lnTo>
                  <a:lnTo>
                    <a:pt x="1204" y="27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5397225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0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2" y="164"/>
                  </a:lnTo>
                  <a:lnTo>
                    <a:pt x="28" y="301"/>
                  </a:lnTo>
                  <a:lnTo>
                    <a:pt x="0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8" y="1231"/>
                  </a:lnTo>
                  <a:lnTo>
                    <a:pt x="410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2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58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8" y="192"/>
                  </a:lnTo>
                  <a:lnTo>
                    <a:pt x="656" y="110"/>
                  </a:lnTo>
                  <a:lnTo>
                    <a:pt x="574" y="5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5379450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1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3" y="164"/>
                  </a:lnTo>
                  <a:lnTo>
                    <a:pt x="28" y="301"/>
                  </a:lnTo>
                  <a:lnTo>
                    <a:pt x="1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9" y="1231"/>
                  </a:lnTo>
                  <a:lnTo>
                    <a:pt x="411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3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85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9" y="192"/>
                  </a:lnTo>
                  <a:lnTo>
                    <a:pt x="657" y="110"/>
                  </a:lnTo>
                  <a:lnTo>
                    <a:pt x="575" y="5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695472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2051" y="1"/>
                  </a:moveTo>
                  <a:lnTo>
                    <a:pt x="1422" y="28"/>
                  </a:lnTo>
                  <a:lnTo>
                    <a:pt x="520" y="55"/>
                  </a:lnTo>
                  <a:lnTo>
                    <a:pt x="165" y="83"/>
                  </a:lnTo>
                  <a:lnTo>
                    <a:pt x="110" y="110"/>
                  </a:lnTo>
                  <a:lnTo>
                    <a:pt x="28" y="165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28" y="383"/>
                  </a:lnTo>
                  <a:lnTo>
                    <a:pt x="55" y="438"/>
                  </a:lnTo>
                  <a:lnTo>
                    <a:pt x="137" y="465"/>
                  </a:lnTo>
                  <a:lnTo>
                    <a:pt x="219" y="493"/>
                  </a:lnTo>
                  <a:lnTo>
                    <a:pt x="547" y="465"/>
                  </a:lnTo>
                  <a:lnTo>
                    <a:pt x="1449" y="411"/>
                  </a:lnTo>
                  <a:lnTo>
                    <a:pt x="2734" y="411"/>
                  </a:lnTo>
                  <a:lnTo>
                    <a:pt x="3472" y="438"/>
                  </a:lnTo>
                  <a:lnTo>
                    <a:pt x="4292" y="493"/>
                  </a:lnTo>
                  <a:lnTo>
                    <a:pt x="5441" y="547"/>
                  </a:lnTo>
                  <a:lnTo>
                    <a:pt x="7081" y="575"/>
                  </a:lnTo>
                  <a:lnTo>
                    <a:pt x="11045" y="602"/>
                  </a:lnTo>
                  <a:lnTo>
                    <a:pt x="14516" y="575"/>
                  </a:lnTo>
                  <a:lnTo>
                    <a:pt x="16184" y="575"/>
                  </a:lnTo>
                  <a:lnTo>
                    <a:pt x="16266" y="547"/>
                  </a:lnTo>
                  <a:lnTo>
                    <a:pt x="16321" y="520"/>
                  </a:lnTo>
                  <a:lnTo>
                    <a:pt x="16375" y="465"/>
                  </a:lnTo>
                  <a:lnTo>
                    <a:pt x="16375" y="383"/>
                  </a:lnTo>
                  <a:lnTo>
                    <a:pt x="16375" y="301"/>
                  </a:lnTo>
                  <a:lnTo>
                    <a:pt x="16321" y="247"/>
                  </a:lnTo>
                  <a:lnTo>
                    <a:pt x="16266" y="192"/>
                  </a:lnTo>
                  <a:lnTo>
                    <a:pt x="14598" y="192"/>
                  </a:lnTo>
                  <a:lnTo>
                    <a:pt x="11017" y="219"/>
                  </a:lnTo>
                  <a:lnTo>
                    <a:pt x="7081" y="192"/>
                  </a:lnTo>
                  <a:lnTo>
                    <a:pt x="5441" y="137"/>
                  </a:lnTo>
                  <a:lnTo>
                    <a:pt x="4320" y="83"/>
                  </a:lnTo>
                  <a:lnTo>
                    <a:pt x="3500" y="28"/>
                  </a:lnTo>
                  <a:lnTo>
                    <a:pt x="273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696155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6567" y="1"/>
                  </a:moveTo>
                  <a:lnTo>
                    <a:pt x="15884" y="110"/>
                  </a:lnTo>
                  <a:lnTo>
                    <a:pt x="14298" y="274"/>
                  </a:lnTo>
                  <a:lnTo>
                    <a:pt x="12056" y="465"/>
                  </a:lnTo>
                  <a:lnTo>
                    <a:pt x="10744" y="547"/>
                  </a:lnTo>
                  <a:lnTo>
                    <a:pt x="9377" y="629"/>
                  </a:lnTo>
                  <a:lnTo>
                    <a:pt x="8120" y="657"/>
                  </a:lnTo>
                  <a:lnTo>
                    <a:pt x="6835" y="657"/>
                  </a:lnTo>
                  <a:lnTo>
                    <a:pt x="5605" y="629"/>
                  </a:lnTo>
                  <a:lnTo>
                    <a:pt x="4402" y="575"/>
                  </a:lnTo>
                  <a:lnTo>
                    <a:pt x="2953" y="520"/>
                  </a:lnTo>
                  <a:lnTo>
                    <a:pt x="1723" y="520"/>
                  </a:lnTo>
                  <a:lnTo>
                    <a:pt x="1204" y="547"/>
                  </a:lnTo>
                  <a:lnTo>
                    <a:pt x="766" y="575"/>
                  </a:lnTo>
                  <a:lnTo>
                    <a:pt x="384" y="657"/>
                  </a:lnTo>
                  <a:lnTo>
                    <a:pt x="110" y="766"/>
                  </a:lnTo>
                  <a:lnTo>
                    <a:pt x="56" y="793"/>
                  </a:lnTo>
                  <a:lnTo>
                    <a:pt x="1" y="875"/>
                  </a:lnTo>
                  <a:lnTo>
                    <a:pt x="1" y="930"/>
                  </a:lnTo>
                  <a:lnTo>
                    <a:pt x="28" y="1012"/>
                  </a:lnTo>
                  <a:lnTo>
                    <a:pt x="83" y="1094"/>
                  </a:lnTo>
                  <a:lnTo>
                    <a:pt x="192" y="1121"/>
                  </a:lnTo>
                  <a:lnTo>
                    <a:pt x="274" y="1094"/>
                  </a:lnTo>
                  <a:lnTo>
                    <a:pt x="548" y="1012"/>
                  </a:lnTo>
                  <a:lnTo>
                    <a:pt x="876" y="957"/>
                  </a:lnTo>
                  <a:lnTo>
                    <a:pt x="1313" y="930"/>
                  </a:lnTo>
                  <a:lnTo>
                    <a:pt x="1833" y="903"/>
                  </a:lnTo>
                  <a:lnTo>
                    <a:pt x="3008" y="930"/>
                  </a:lnTo>
                  <a:lnTo>
                    <a:pt x="4375" y="985"/>
                  </a:lnTo>
                  <a:lnTo>
                    <a:pt x="5578" y="1012"/>
                  </a:lnTo>
                  <a:lnTo>
                    <a:pt x="6835" y="1039"/>
                  </a:lnTo>
                  <a:lnTo>
                    <a:pt x="8120" y="1039"/>
                  </a:lnTo>
                  <a:lnTo>
                    <a:pt x="9377" y="1012"/>
                  </a:lnTo>
                  <a:lnTo>
                    <a:pt x="10799" y="930"/>
                  </a:lnTo>
                  <a:lnTo>
                    <a:pt x="12111" y="848"/>
                  </a:lnTo>
                  <a:lnTo>
                    <a:pt x="14407" y="657"/>
                  </a:lnTo>
                  <a:lnTo>
                    <a:pt x="15993" y="493"/>
                  </a:lnTo>
                  <a:lnTo>
                    <a:pt x="16676" y="383"/>
                  </a:lnTo>
                  <a:lnTo>
                    <a:pt x="16758" y="356"/>
                  </a:lnTo>
                  <a:lnTo>
                    <a:pt x="16786" y="274"/>
                  </a:lnTo>
                  <a:lnTo>
                    <a:pt x="16813" y="219"/>
                  </a:lnTo>
                  <a:lnTo>
                    <a:pt x="16813" y="137"/>
                  </a:lnTo>
                  <a:lnTo>
                    <a:pt x="16758" y="55"/>
                  </a:lnTo>
                  <a:lnTo>
                    <a:pt x="16704" y="28"/>
                  </a:lnTo>
                  <a:lnTo>
                    <a:pt x="166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6986175" y="3023550"/>
              <a:ext cx="390925" cy="20525"/>
            </a:xfrm>
            <a:custGeom>
              <a:avLst/>
              <a:gdLst/>
              <a:ahLst/>
              <a:cxnLst/>
              <a:rect l="l" t="t" r="r" b="b"/>
              <a:pathLst>
                <a:path w="15637" h="821" extrusionOk="0">
                  <a:moveTo>
                    <a:pt x="14516" y="1"/>
                  </a:moveTo>
                  <a:lnTo>
                    <a:pt x="11700" y="110"/>
                  </a:lnTo>
                  <a:lnTo>
                    <a:pt x="8529" y="192"/>
                  </a:lnTo>
                  <a:lnTo>
                    <a:pt x="5440" y="274"/>
                  </a:lnTo>
                  <a:lnTo>
                    <a:pt x="3363" y="329"/>
                  </a:lnTo>
                  <a:lnTo>
                    <a:pt x="1340" y="356"/>
                  </a:lnTo>
                  <a:lnTo>
                    <a:pt x="738" y="384"/>
                  </a:lnTo>
                  <a:lnTo>
                    <a:pt x="164" y="438"/>
                  </a:lnTo>
                  <a:lnTo>
                    <a:pt x="109" y="466"/>
                  </a:lnTo>
                  <a:lnTo>
                    <a:pt x="27" y="520"/>
                  </a:lnTo>
                  <a:lnTo>
                    <a:pt x="0" y="575"/>
                  </a:lnTo>
                  <a:lnTo>
                    <a:pt x="0" y="657"/>
                  </a:lnTo>
                  <a:lnTo>
                    <a:pt x="27" y="739"/>
                  </a:lnTo>
                  <a:lnTo>
                    <a:pt x="55" y="794"/>
                  </a:lnTo>
                  <a:lnTo>
                    <a:pt x="109" y="821"/>
                  </a:lnTo>
                  <a:lnTo>
                    <a:pt x="219" y="821"/>
                  </a:lnTo>
                  <a:lnTo>
                    <a:pt x="766" y="794"/>
                  </a:lnTo>
                  <a:lnTo>
                    <a:pt x="1367" y="766"/>
                  </a:lnTo>
                  <a:lnTo>
                    <a:pt x="3390" y="712"/>
                  </a:lnTo>
                  <a:lnTo>
                    <a:pt x="5440" y="684"/>
                  </a:lnTo>
                  <a:lnTo>
                    <a:pt x="8529" y="602"/>
                  </a:lnTo>
                  <a:lnTo>
                    <a:pt x="11700" y="493"/>
                  </a:lnTo>
                  <a:lnTo>
                    <a:pt x="14188" y="411"/>
                  </a:lnTo>
                  <a:lnTo>
                    <a:pt x="15418" y="384"/>
                  </a:lnTo>
                  <a:lnTo>
                    <a:pt x="15473" y="384"/>
                  </a:lnTo>
                  <a:lnTo>
                    <a:pt x="15555" y="356"/>
                  </a:lnTo>
                  <a:lnTo>
                    <a:pt x="15609" y="302"/>
                  </a:lnTo>
                  <a:lnTo>
                    <a:pt x="15637" y="220"/>
                  </a:lnTo>
                  <a:lnTo>
                    <a:pt x="15609" y="137"/>
                  </a:lnTo>
                  <a:lnTo>
                    <a:pt x="15582" y="83"/>
                  </a:lnTo>
                  <a:lnTo>
                    <a:pt x="15527" y="28"/>
                  </a:lnTo>
                  <a:lnTo>
                    <a:pt x="154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6970450" y="3009900"/>
              <a:ext cx="382050" cy="36925"/>
            </a:xfrm>
            <a:custGeom>
              <a:avLst/>
              <a:gdLst/>
              <a:ahLst/>
              <a:cxnLst/>
              <a:rect l="l" t="t" r="r" b="b"/>
              <a:pathLst>
                <a:path w="15282" h="1477" extrusionOk="0">
                  <a:moveTo>
                    <a:pt x="14817" y="0"/>
                  </a:moveTo>
                  <a:lnTo>
                    <a:pt x="14461" y="27"/>
                  </a:lnTo>
                  <a:lnTo>
                    <a:pt x="13505" y="137"/>
                  </a:lnTo>
                  <a:lnTo>
                    <a:pt x="11044" y="492"/>
                  </a:lnTo>
                  <a:lnTo>
                    <a:pt x="8584" y="875"/>
                  </a:lnTo>
                  <a:lnTo>
                    <a:pt x="7545" y="984"/>
                  </a:lnTo>
                  <a:lnTo>
                    <a:pt x="6780" y="1039"/>
                  </a:lnTo>
                  <a:lnTo>
                    <a:pt x="5358" y="1066"/>
                  </a:lnTo>
                  <a:lnTo>
                    <a:pt x="3773" y="1094"/>
                  </a:lnTo>
                  <a:lnTo>
                    <a:pt x="2051" y="1066"/>
                  </a:lnTo>
                  <a:lnTo>
                    <a:pt x="301" y="1039"/>
                  </a:lnTo>
                  <a:lnTo>
                    <a:pt x="192" y="1039"/>
                  </a:lnTo>
                  <a:lnTo>
                    <a:pt x="110" y="1066"/>
                  </a:lnTo>
                  <a:lnTo>
                    <a:pt x="55" y="1094"/>
                  </a:lnTo>
                  <a:lnTo>
                    <a:pt x="0" y="1176"/>
                  </a:lnTo>
                  <a:lnTo>
                    <a:pt x="0" y="1230"/>
                  </a:lnTo>
                  <a:lnTo>
                    <a:pt x="0" y="1312"/>
                  </a:lnTo>
                  <a:lnTo>
                    <a:pt x="55" y="1367"/>
                  </a:lnTo>
                  <a:lnTo>
                    <a:pt x="110" y="1422"/>
                  </a:lnTo>
                  <a:lnTo>
                    <a:pt x="192" y="1449"/>
                  </a:lnTo>
                  <a:lnTo>
                    <a:pt x="274" y="1449"/>
                  </a:lnTo>
                  <a:lnTo>
                    <a:pt x="2023" y="1476"/>
                  </a:lnTo>
                  <a:lnTo>
                    <a:pt x="5331" y="1476"/>
                  </a:lnTo>
                  <a:lnTo>
                    <a:pt x="6780" y="1449"/>
                  </a:lnTo>
                  <a:lnTo>
                    <a:pt x="7573" y="1367"/>
                  </a:lnTo>
                  <a:lnTo>
                    <a:pt x="8611" y="1258"/>
                  </a:lnTo>
                  <a:lnTo>
                    <a:pt x="11099" y="875"/>
                  </a:lnTo>
                  <a:lnTo>
                    <a:pt x="13505" y="519"/>
                  </a:lnTo>
                  <a:lnTo>
                    <a:pt x="14461" y="410"/>
                  </a:lnTo>
                  <a:lnTo>
                    <a:pt x="14817" y="383"/>
                  </a:lnTo>
                  <a:lnTo>
                    <a:pt x="15145" y="383"/>
                  </a:lnTo>
                  <a:lnTo>
                    <a:pt x="15227" y="328"/>
                  </a:lnTo>
                  <a:lnTo>
                    <a:pt x="15254" y="273"/>
                  </a:lnTo>
                  <a:lnTo>
                    <a:pt x="15282" y="191"/>
                  </a:lnTo>
                  <a:lnTo>
                    <a:pt x="15282" y="109"/>
                  </a:lnTo>
                  <a:lnTo>
                    <a:pt x="15227" y="55"/>
                  </a:lnTo>
                  <a:lnTo>
                    <a:pt x="1517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6726475" y="2992125"/>
              <a:ext cx="300025" cy="105275"/>
            </a:xfrm>
            <a:custGeom>
              <a:avLst/>
              <a:gdLst/>
              <a:ahLst/>
              <a:cxnLst/>
              <a:rect l="l" t="t" r="r" b="b"/>
              <a:pathLst>
                <a:path w="12001" h="4211" extrusionOk="0">
                  <a:moveTo>
                    <a:pt x="3773" y="574"/>
                  </a:moveTo>
                  <a:lnTo>
                    <a:pt x="4265" y="629"/>
                  </a:lnTo>
                  <a:lnTo>
                    <a:pt x="4866" y="711"/>
                  </a:lnTo>
                  <a:lnTo>
                    <a:pt x="5550" y="875"/>
                  </a:lnTo>
                  <a:lnTo>
                    <a:pt x="7026" y="1230"/>
                  </a:lnTo>
                  <a:lnTo>
                    <a:pt x="8529" y="1641"/>
                  </a:lnTo>
                  <a:lnTo>
                    <a:pt x="9677" y="1941"/>
                  </a:lnTo>
                  <a:lnTo>
                    <a:pt x="10634" y="2187"/>
                  </a:lnTo>
                  <a:lnTo>
                    <a:pt x="9486" y="2652"/>
                  </a:lnTo>
                  <a:lnTo>
                    <a:pt x="9459" y="2679"/>
                  </a:lnTo>
                  <a:lnTo>
                    <a:pt x="9131" y="2816"/>
                  </a:lnTo>
                  <a:lnTo>
                    <a:pt x="8721" y="2980"/>
                  </a:lnTo>
                  <a:lnTo>
                    <a:pt x="8201" y="3144"/>
                  </a:lnTo>
                  <a:lnTo>
                    <a:pt x="7545" y="3335"/>
                  </a:lnTo>
                  <a:lnTo>
                    <a:pt x="6780" y="3472"/>
                  </a:lnTo>
                  <a:lnTo>
                    <a:pt x="6370" y="3527"/>
                  </a:lnTo>
                  <a:lnTo>
                    <a:pt x="5905" y="3581"/>
                  </a:lnTo>
                  <a:lnTo>
                    <a:pt x="5467" y="3609"/>
                  </a:lnTo>
                  <a:lnTo>
                    <a:pt x="4975" y="3609"/>
                  </a:lnTo>
                  <a:lnTo>
                    <a:pt x="3609" y="3581"/>
                  </a:lnTo>
                  <a:lnTo>
                    <a:pt x="2433" y="3499"/>
                  </a:lnTo>
                  <a:lnTo>
                    <a:pt x="1476" y="3417"/>
                  </a:lnTo>
                  <a:lnTo>
                    <a:pt x="793" y="3335"/>
                  </a:lnTo>
                  <a:lnTo>
                    <a:pt x="1367" y="2543"/>
                  </a:lnTo>
                  <a:lnTo>
                    <a:pt x="1695" y="2105"/>
                  </a:lnTo>
                  <a:lnTo>
                    <a:pt x="2050" y="1695"/>
                  </a:lnTo>
                  <a:lnTo>
                    <a:pt x="2406" y="1312"/>
                  </a:lnTo>
                  <a:lnTo>
                    <a:pt x="2789" y="984"/>
                  </a:lnTo>
                  <a:lnTo>
                    <a:pt x="2953" y="848"/>
                  </a:lnTo>
                  <a:lnTo>
                    <a:pt x="3117" y="738"/>
                  </a:lnTo>
                  <a:lnTo>
                    <a:pt x="3281" y="656"/>
                  </a:lnTo>
                  <a:lnTo>
                    <a:pt x="3445" y="602"/>
                  </a:lnTo>
                  <a:lnTo>
                    <a:pt x="3581" y="574"/>
                  </a:lnTo>
                  <a:close/>
                  <a:moveTo>
                    <a:pt x="3445" y="0"/>
                  </a:moveTo>
                  <a:lnTo>
                    <a:pt x="3308" y="28"/>
                  </a:lnTo>
                  <a:lnTo>
                    <a:pt x="3062" y="110"/>
                  </a:lnTo>
                  <a:lnTo>
                    <a:pt x="2789" y="246"/>
                  </a:lnTo>
                  <a:lnTo>
                    <a:pt x="2515" y="438"/>
                  </a:lnTo>
                  <a:lnTo>
                    <a:pt x="2269" y="656"/>
                  </a:lnTo>
                  <a:lnTo>
                    <a:pt x="1996" y="902"/>
                  </a:lnTo>
                  <a:lnTo>
                    <a:pt x="1750" y="1176"/>
                  </a:lnTo>
                  <a:lnTo>
                    <a:pt x="1258" y="1723"/>
                  </a:lnTo>
                  <a:lnTo>
                    <a:pt x="820" y="2297"/>
                  </a:lnTo>
                  <a:lnTo>
                    <a:pt x="465" y="2789"/>
                  </a:lnTo>
                  <a:lnTo>
                    <a:pt x="55" y="3417"/>
                  </a:lnTo>
                  <a:lnTo>
                    <a:pt x="28" y="3472"/>
                  </a:lnTo>
                  <a:lnTo>
                    <a:pt x="0" y="3554"/>
                  </a:lnTo>
                  <a:lnTo>
                    <a:pt x="0" y="3609"/>
                  </a:lnTo>
                  <a:lnTo>
                    <a:pt x="28" y="3691"/>
                  </a:lnTo>
                  <a:lnTo>
                    <a:pt x="82" y="3745"/>
                  </a:lnTo>
                  <a:lnTo>
                    <a:pt x="110" y="3800"/>
                  </a:lnTo>
                  <a:lnTo>
                    <a:pt x="192" y="3827"/>
                  </a:lnTo>
                  <a:lnTo>
                    <a:pt x="246" y="3855"/>
                  </a:lnTo>
                  <a:lnTo>
                    <a:pt x="629" y="3909"/>
                  </a:lnTo>
                  <a:lnTo>
                    <a:pt x="1613" y="4019"/>
                  </a:lnTo>
                  <a:lnTo>
                    <a:pt x="2296" y="4101"/>
                  </a:lnTo>
                  <a:lnTo>
                    <a:pt x="3089" y="4155"/>
                  </a:lnTo>
                  <a:lnTo>
                    <a:pt x="3991" y="4183"/>
                  </a:lnTo>
                  <a:lnTo>
                    <a:pt x="4975" y="4210"/>
                  </a:lnTo>
                  <a:lnTo>
                    <a:pt x="5003" y="4210"/>
                  </a:lnTo>
                  <a:lnTo>
                    <a:pt x="5495" y="4183"/>
                  </a:lnTo>
                  <a:lnTo>
                    <a:pt x="5987" y="4155"/>
                  </a:lnTo>
                  <a:lnTo>
                    <a:pt x="6424" y="4128"/>
                  </a:lnTo>
                  <a:lnTo>
                    <a:pt x="6834" y="4073"/>
                  </a:lnTo>
                  <a:lnTo>
                    <a:pt x="7627" y="3909"/>
                  </a:lnTo>
                  <a:lnTo>
                    <a:pt x="8283" y="3745"/>
                  </a:lnTo>
                  <a:lnTo>
                    <a:pt x="8857" y="3554"/>
                  </a:lnTo>
                  <a:lnTo>
                    <a:pt x="9267" y="3390"/>
                  </a:lnTo>
                  <a:lnTo>
                    <a:pt x="9732" y="3199"/>
                  </a:lnTo>
                  <a:lnTo>
                    <a:pt x="11810" y="2351"/>
                  </a:lnTo>
                  <a:lnTo>
                    <a:pt x="11892" y="2297"/>
                  </a:lnTo>
                  <a:lnTo>
                    <a:pt x="11974" y="2242"/>
                  </a:lnTo>
                  <a:lnTo>
                    <a:pt x="12001" y="2133"/>
                  </a:lnTo>
                  <a:lnTo>
                    <a:pt x="12001" y="2051"/>
                  </a:lnTo>
                  <a:lnTo>
                    <a:pt x="11974" y="1941"/>
                  </a:lnTo>
                  <a:lnTo>
                    <a:pt x="11892" y="1859"/>
                  </a:lnTo>
                  <a:lnTo>
                    <a:pt x="11810" y="1805"/>
                  </a:lnTo>
                  <a:lnTo>
                    <a:pt x="11728" y="1805"/>
                  </a:lnTo>
                  <a:lnTo>
                    <a:pt x="11509" y="1777"/>
                  </a:lnTo>
                  <a:lnTo>
                    <a:pt x="11236" y="1723"/>
                  </a:lnTo>
                  <a:lnTo>
                    <a:pt x="10525" y="1559"/>
                  </a:lnTo>
                  <a:lnTo>
                    <a:pt x="8666" y="1066"/>
                  </a:lnTo>
                  <a:lnTo>
                    <a:pt x="6807" y="574"/>
                  </a:lnTo>
                  <a:lnTo>
                    <a:pt x="6014" y="383"/>
                  </a:lnTo>
                  <a:lnTo>
                    <a:pt x="5276" y="219"/>
                  </a:lnTo>
                  <a:lnTo>
                    <a:pt x="4647" y="82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683992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1449" y="1"/>
                  </a:moveTo>
                  <a:lnTo>
                    <a:pt x="847" y="28"/>
                  </a:lnTo>
                  <a:lnTo>
                    <a:pt x="383" y="83"/>
                  </a:lnTo>
                  <a:lnTo>
                    <a:pt x="219" y="110"/>
                  </a:lnTo>
                  <a:lnTo>
                    <a:pt x="137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0" y="438"/>
                  </a:lnTo>
                  <a:lnTo>
                    <a:pt x="27" y="602"/>
                  </a:lnTo>
                  <a:lnTo>
                    <a:pt x="137" y="903"/>
                  </a:lnTo>
                  <a:lnTo>
                    <a:pt x="328" y="1449"/>
                  </a:lnTo>
                  <a:lnTo>
                    <a:pt x="875" y="1231"/>
                  </a:lnTo>
                  <a:lnTo>
                    <a:pt x="656" y="629"/>
                  </a:lnTo>
                  <a:lnTo>
                    <a:pt x="1476" y="602"/>
                  </a:lnTo>
                  <a:lnTo>
                    <a:pt x="2542" y="575"/>
                  </a:lnTo>
                  <a:lnTo>
                    <a:pt x="3581" y="602"/>
                  </a:lnTo>
                  <a:lnTo>
                    <a:pt x="3991" y="629"/>
                  </a:lnTo>
                  <a:lnTo>
                    <a:pt x="4292" y="684"/>
                  </a:lnTo>
                  <a:lnTo>
                    <a:pt x="4675" y="766"/>
                  </a:lnTo>
                  <a:lnTo>
                    <a:pt x="5139" y="793"/>
                  </a:lnTo>
                  <a:lnTo>
                    <a:pt x="6151" y="793"/>
                  </a:lnTo>
                  <a:lnTo>
                    <a:pt x="7026" y="739"/>
                  </a:lnTo>
                  <a:lnTo>
                    <a:pt x="7436" y="711"/>
                  </a:lnTo>
                  <a:lnTo>
                    <a:pt x="7381" y="137"/>
                  </a:lnTo>
                  <a:lnTo>
                    <a:pt x="6752" y="165"/>
                  </a:lnTo>
                  <a:lnTo>
                    <a:pt x="5905" y="192"/>
                  </a:lnTo>
                  <a:lnTo>
                    <a:pt x="5085" y="192"/>
                  </a:lnTo>
                  <a:lnTo>
                    <a:pt x="4702" y="165"/>
                  </a:lnTo>
                  <a:lnTo>
                    <a:pt x="4429" y="110"/>
                  </a:lnTo>
                  <a:lnTo>
                    <a:pt x="4073" y="55"/>
                  </a:lnTo>
                  <a:lnTo>
                    <a:pt x="3526" y="28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685495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3910" y="1"/>
                  </a:moveTo>
                  <a:lnTo>
                    <a:pt x="3007" y="28"/>
                  </a:lnTo>
                  <a:lnTo>
                    <a:pt x="2597" y="55"/>
                  </a:lnTo>
                  <a:lnTo>
                    <a:pt x="2297" y="83"/>
                  </a:lnTo>
                  <a:lnTo>
                    <a:pt x="1504" y="192"/>
                  </a:lnTo>
                  <a:lnTo>
                    <a:pt x="766" y="247"/>
                  </a:lnTo>
                  <a:lnTo>
                    <a:pt x="0" y="301"/>
                  </a:lnTo>
                  <a:lnTo>
                    <a:pt x="28" y="875"/>
                  </a:lnTo>
                  <a:lnTo>
                    <a:pt x="821" y="848"/>
                  </a:lnTo>
                  <a:lnTo>
                    <a:pt x="1586" y="766"/>
                  </a:lnTo>
                  <a:lnTo>
                    <a:pt x="2379" y="657"/>
                  </a:lnTo>
                  <a:lnTo>
                    <a:pt x="2679" y="629"/>
                  </a:lnTo>
                  <a:lnTo>
                    <a:pt x="3062" y="602"/>
                  </a:lnTo>
                  <a:lnTo>
                    <a:pt x="3964" y="575"/>
                  </a:lnTo>
                  <a:lnTo>
                    <a:pt x="5741" y="602"/>
                  </a:lnTo>
                  <a:lnTo>
                    <a:pt x="6507" y="602"/>
                  </a:lnTo>
                  <a:lnTo>
                    <a:pt x="6561" y="575"/>
                  </a:lnTo>
                  <a:lnTo>
                    <a:pt x="6452" y="301"/>
                  </a:lnTo>
                  <a:lnTo>
                    <a:pt x="642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69725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1121" y="1"/>
                  </a:moveTo>
                  <a:lnTo>
                    <a:pt x="848" y="83"/>
                  </a:lnTo>
                  <a:lnTo>
                    <a:pt x="520" y="192"/>
                  </a:lnTo>
                  <a:lnTo>
                    <a:pt x="164" y="356"/>
                  </a:lnTo>
                  <a:lnTo>
                    <a:pt x="55" y="438"/>
                  </a:lnTo>
                  <a:lnTo>
                    <a:pt x="0" y="520"/>
                  </a:lnTo>
                  <a:lnTo>
                    <a:pt x="0" y="630"/>
                  </a:lnTo>
                  <a:lnTo>
                    <a:pt x="28" y="766"/>
                  </a:lnTo>
                  <a:lnTo>
                    <a:pt x="82" y="848"/>
                  </a:lnTo>
                  <a:lnTo>
                    <a:pt x="192" y="903"/>
                  </a:lnTo>
                  <a:lnTo>
                    <a:pt x="301" y="903"/>
                  </a:lnTo>
                  <a:lnTo>
                    <a:pt x="410" y="876"/>
                  </a:lnTo>
                  <a:lnTo>
                    <a:pt x="684" y="766"/>
                  </a:lnTo>
                  <a:lnTo>
                    <a:pt x="930" y="657"/>
                  </a:lnTo>
                  <a:lnTo>
                    <a:pt x="1121" y="602"/>
                  </a:lnTo>
                  <a:lnTo>
                    <a:pt x="1285" y="575"/>
                  </a:lnTo>
                  <a:lnTo>
                    <a:pt x="1504" y="575"/>
                  </a:lnTo>
                  <a:lnTo>
                    <a:pt x="1613" y="630"/>
                  </a:lnTo>
                  <a:lnTo>
                    <a:pt x="1695" y="684"/>
                  </a:lnTo>
                  <a:lnTo>
                    <a:pt x="1750" y="766"/>
                  </a:lnTo>
                  <a:lnTo>
                    <a:pt x="1777" y="958"/>
                  </a:lnTo>
                  <a:lnTo>
                    <a:pt x="1750" y="1094"/>
                  </a:lnTo>
                  <a:lnTo>
                    <a:pt x="1695" y="1231"/>
                  </a:lnTo>
                  <a:lnTo>
                    <a:pt x="1641" y="1368"/>
                  </a:lnTo>
                  <a:lnTo>
                    <a:pt x="1559" y="1477"/>
                  </a:lnTo>
                  <a:lnTo>
                    <a:pt x="1422" y="1614"/>
                  </a:lnTo>
                  <a:lnTo>
                    <a:pt x="1367" y="1668"/>
                  </a:lnTo>
                  <a:lnTo>
                    <a:pt x="1285" y="1750"/>
                  </a:lnTo>
                  <a:lnTo>
                    <a:pt x="1231" y="1860"/>
                  </a:lnTo>
                  <a:lnTo>
                    <a:pt x="1231" y="1969"/>
                  </a:lnTo>
                  <a:lnTo>
                    <a:pt x="1285" y="2078"/>
                  </a:lnTo>
                  <a:lnTo>
                    <a:pt x="1367" y="2160"/>
                  </a:lnTo>
                  <a:lnTo>
                    <a:pt x="1477" y="2188"/>
                  </a:lnTo>
                  <a:lnTo>
                    <a:pt x="1586" y="2188"/>
                  </a:lnTo>
                  <a:lnTo>
                    <a:pt x="1695" y="2133"/>
                  </a:lnTo>
                  <a:lnTo>
                    <a:pt x="1805" y="2051"/>
                  </a:lnTo>
                  <a:lnTo>
                    <a:pt x="1914" y="1942"/>
                  </a:lnTo>
                  <a:lnTo>
                    <a:pt x="2023" y="1805"/>
                  </a:lnTo>
                  <a:lnTo>
                    <a:pt x="2160" y="1641"/>
                  </a:lnTo>
                  <a:lnTo>
                    <a:pt x="2242" y="1450"/>
                  </a:lnTo>
                  <a:lnTo>
                    <a:pt x="2324" y="1204"/>
                  </a:lnTo>
                  <a:lnTo>
                    <a:pt x="2351" y="930"/>
                  </a:lnTo>
                  <a:lnTo>
                    <a:pt x="2324" y="684"/>
                  </a:lnTo>
                  <a:lnTo>
                    <a:pt x="2242" y="465"/>
                  </a:lnTo>
                  <a:lnTo>
                    <a:pt x="2105" y="274"/>
                  </a:lnTo>
                  <a:lnTo>
                    <a:pt x="1914" y="110"/>
                  </a:lnTo>
                  <a:lnTo>
                    <a:pt x="1805" y="55"/>
                  </a:lnTo>
                  <a:lnTo>
                    <a:pt x="1695" y="28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6959500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1422" y="0"/>
                  </a:moveTo>
                  <a:lnTo>
                    <a:pt x="1149" y="27"/>
                  </a:lnTo>
                  <a:lnTo>
                    <a:pt x="848" y="109"/>
                  </a:lnTo>
                  <a:lnTo>
                    <a:pt x="520" y="219"/>
                  </a:lnTo>
                  <a:lnTo>
                    <a:pt x="165" y="383"/>
                  </a:lnTo>
                  <a:lnTo>
                    <a:pt x="83" y="465"/>
                  </a:lnTo>
                  <a:lnTo>
                    <a:pt x="28" y="547"/>
                  </a:lnTo>
                  <a:lnTo>
                    <a:pt x="1" y="656"/>
                  </a:lnTo>
                  <a:lnTo>
                    <a:pt x="28" y="766"/>
                  </a:lnTo>
                  <a:lnTo>
                    <a:pt x="110" y="875"/>
                  </a:lnTo>
                  <a:lnTo>
                    <a:pt x="192" y="930"/>
                  </a:lnTo>
                  <a:lnTo>
                    <a:pt x="302" y="930"/>
                  </a:lnTo>
                  <a:lnTo>
                    <a:pt x="411" y="902"/>
                  </a:lnTo>
                  <a:lnTo>
                    <a:pt x="712" y="766"/>
                  </a:lnTo>
                  <a:lnTo>
                    <a:pt x="930" y="684"/>
                  </a:lnTo>
                  <a:lnTo>
                    <a:pt x="1149" y="629"/>
                  </a:lnTo>
                  <a:lnTo>
                    <a:pt x="1286" y="602"/>
                  </a:lnTo>
                  <a:lnTo>
                    <a:pt x="1504" y="602"/>
                  </a:lnTo>
                  <a:lnTo>
                    <a:pt x="1641" y="629"/>
                  </a:lnTo>
                  <a:lnTo>
                    <a:pt x="1696" y="711"/>
                  </a:lnTo>
                  <a:lnTo>
                    <a:pt x="1751" y="793"/>
                  </a:lnTo>
                  <a:lnTo>
                    <a:pt x="1778" y="984"/>
                  </a:lnTo>
                  <a:lnTo>
                    <a:pt x="1751" y="1121"/>
                  </a:lnTo>
                  <a:lnTo>
                    <a:pt x="1723" y="1258"/>
                  </a:lnTo>
                  <a:lnTo>
                    <a:pt x="1641" y="1394"/>
                  </a:lnTo>
                  <a:lnTo>
                    <a:pt x="1586" y="1476"/>
                  </a:lnTo>
                  <a:lnTo>
                    <a:pt x="1450" y="1640"/>
                  </a:lnTo>
                  <a:lnTo>
                    <a:pt x="1368" y="1695"/>
                  </a:lnTo>
                  <a:lnTo>
                    <a:pt x="1286" y="1777"/>
                  </a:lnTo>
                  <a:lnTo>
                    <a:pt x="1258" y="1859"/>
                  </a:lnTo>
                  <a:lnTo>
                    <a:pt x="1258" y="1968"/>
                  </a:lnTo>
                  <a:lnTo>
                    <a:pt x="1286" y="2078"/>
                  </a:lnTo>
                  <a:lnTo>
                    <a:pt x="1368" y="2160"/>
                  </a:lnTo>
                  <a:lnTo>
                    <a:pt x="1477" y="2214"/>
                  </a:lnTo>
                  <a:lnTo>
                    <a:pt x="1586" y="2214"/>
                  </a:lnTo>
                  <a:lnTo>
                    <a:pt x="1696" y="2160"/>
                  </a:lnTo>
                  <a:lnTo>
                    <a:pt x="1805" y="2078"/>
                  </a:lnTo>
                  <a:lnTo>
                    <a:pt x="1915" y="1968"/>
                  </a:lnTo>
                  <a:lnTo>
                    <a:pt x="2051" y="1832"/>
                  </a:lnTo>
                  <a:lnTo>
                    <a:pt x="2161" y="1668"/>
                  </a:lnTo>
                  <a:lnTo>
                    <a:pt x="2270" y="1449"/>
                  </a:lnTo>
                  <a:lnTo>
                    <a:pt x="2325" y="1230"/>
                  </a:lnTo>
                  <a:lnTo>
                    <a:pt x="2352" y="957"/>
                  </a:lnTo>
                  <a:lnTo>
                    <a:pt x="2325" y="711"/>
                  </a:lnTo>
                  <a:lnTo>
                    <a:pt x="2243" y="465"/>
                  </a:lnTo>
                  <a:lnTo>
                    <a:pt x="2106" y="273"/>
                  </a:lnTo>
                  <a:lnTo>
                    <a:pt x="1942" y="137"/>
                  </a:lnTo>
                  <a:lnTo>
                    <a:pt x="1805" y="82"/>
                  </a:lnTo>
                  <a:lnTo>
                    <a:pt x="1696" y="27"/>
                  </a:lnTo>
                  <a:lnTo>
                    <a:pt x="1559" y="2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6962925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1" y="2351"/>
                  </a:lnTo>
                  <a:lnTo>
                    <a:pt x="1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7" y="2898"/>
                  </a:lnTo>
                  <a:lnTo>
                    <a:pt x="739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6980700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0" y="2351"/>
                  </a:lnTo>
                  <a:lnTo>
                    <a:pt x="0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6" y="2898"/>
                  </a:lnTo>
                  <a:lnTo>
                    <a:pt x="738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6745600" y="3086425"/>
              <a:ext cx="166100" cy="92300"/>
            </a:xfrm>
            <a:custGeom>
              <a:avLst/>
              <a:gdLst/>
              <a:ahLst/>
              <a:cxnLst/>
              <a:rect l="l" t="t" r="r" b="b"/>
              <a:pathLst>
                <a:path w="6644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5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11" y="1040"/>
                  </a:lnTo>
                  <a:lnTo>
                    <a:pt x="793" y="1696"/>
                  </a:lnTo>
                  <a:lnTo>
                    <a:pt x="985" y="1996"/>
                  </a:lnTo>
                  <a:lnTo>
                    <a:pt x="1203" y="2297"/>
                  </a:lnTo>
                  <a:lnTo>
                    <a:pt x="1422" y="2543"/>
                  </a:lnTo>
                  <a:lnTo>
                    <a:pt x="1641" y="2762"/>
                  </a:lnTo>
                  <a:lnTo>
                    <a:pt x="1859" y="2980"/>
                  </a:lnTo>
                  <a:lnTo>
                    <a:pt x="2106" y="3172"/>
                  </a:lnTo>
                  <a:lnTo>
                    <a:pt x="2352" y="3309"/>
                  </a:lnTo>
                  <a:lnTo>
                    <a:pt x="2625" y="3445"/>
                  </a:lnTo>
                  <a:lnTo>
                    <a:pt x="2898" y="3555"/>
                  </a:lnTo>
                  <a:lnTo>
                    <a:pt x="3172" y="3637"/>
                  </a:lnTo>
                  <a:lnTo>
                    <a:pt x="3500" y="3664"/>
                  </a:lnTo>
                  <a:lnTo>
                    <a:pt x="3828" y="3691"/>
                  </a:lnTo>
                  <a:lnTo>
                    <a:pt x="3992" y="3691"/>
                  </a:lnTo>
                  <a:lnTo>
                    <a:pt x="4320" y="3637"/>
                  </a:lnTo>
                  <a:lnTo>
                    <a:pt x="4648" y="3527"/>
                  </a:lnTo>
                  <a:lnTo>
                    <a:pt x="4949" y="3391"/>
                  </a:lnTo>
                  <a:lnTo>
                    <a:pt x="5222" y="3199"/>
                  </a:lnTo>
                  <a:lnTo>
                    <a:pt x="5468" y="2980"/>
                  </a:lnTo>
                  <a:lnTo>
                    <a:pt x="5659" y="2734"/>
                  </a:lnTo>
                  <a:lnTo>
                    <a:pt x="5851" y="2461"/>
                  </a:lnTo>
                  <a:lnTo>
                    <a:pt x="6042" y="2188"/>
                  </a:lnTo>
                  <a:lnTo>
                    <a:pt x="6179" y="1914"/>
                  </a:lnTo>
                  <a:lnTo>
                    <a:pt x="6315" y="1668"/>
                  </a:lnTo>
                  <a:lnTo>
                    <a:pt x="6479" y="1176"/>
                  </a:lnTo>
                  <a:lnTo>
                    <a:pt x="6616" y="821"/>
                  </a:lnTo>
                  <a:lnTo>
                    <a:pt x="6643" y="684"/>
                  </a:lnTo>
                  <a:lnTo>
                    <a:pt x="6643" y="602"/>
                  </a:lnTo>
                  <a:lnTo>
                    <a:pt x="6616" y="520"/>
                  </a:lnTo>
                  <a:lnTo>
                    <a:pt x="6561" y="466"/>
                  </a:lnTo>
                  <a:lnTo>
                    <a:pt x="6507" y="438"/>
                  </a:lnTo>
                  <a:lnTo>
                    <a:pt x="6425" y="411"/>
                  </a:lnTo>
                  <a:lnTo>
                    <a:pt x="6343" y="438"/>
                  </a:lnTo>
                  <a:lnTo>
                    <a:pt x="6288" y="493"/>
                  </a:lnTo>
                  <a:lnTo>
                    <a:pt x="6261" y="575"/>
                  </a:lnTo>
                  <a:lnTo>
                    <a:pt x="6124" y="1012"/>
                  </a:lnTo>
                  <a:lnTo>
                    <a:pt x="5960" y="1422"/>
                  </a:lnTo>
                  <a:lnTo>
                    <a:pt x="5714" y="1914"/>
                  </a:lnTo>
                  <a:lnTo>
                    <a:pt x="5577" y="2160"/>
                  </a:lnTo>
                  <a:lnTo>
                    <a:pt x="5413" y="2406"/>
                  </a:lnTo>
                  <a:lnTo>
                    <a:pt x="5222" y="2625"/>
                  </a:lnTo>
                  <a:lnTo>
                    <a:pt x="5003" y="2816"/>
                  </a:lnTo>
                  <a:lnTo>
                    <a:pt x="4785" y="3008"/>
                  </a:lnTo>
                  <a:lnTo>
                    <a:pt x="4538" y="3144"/>
                  </a:lnTo>
                  <a:lnTo>
                    <a:pt x="4265" y="3227"/>
                  </a:lnTo>
                  <a:lnTo>
                    <a:pt x="3964" y="3281"/>
                  </a:lnTo>
                  <a:lnTo>
                    <a:pt x="3664" y="3281"/>
                  </a:lnTo>
                  <a:lnTo>
                    <a:pt x="3363" y="3254"/>
                  </a:lnTo>
                  <a:lnTo>
                    <a:pt x="3090" y="3199"/>
                  </a:lnTo>
                  <a:lnTo>
                    <a:pt x="2844" y="3090"/>
                  </a:lnTo>
                  <a:lnTo>
                    <a:pt x="2598" y="2980"/>
                  </a:lnTo>
                  <a:lnTo>
                    <a:pt x="2352" y="2844"/>
                  </a:lnTo>
                  <a:lnTo>
                    <a:pt x="2133" y="2680"/>
                  </a:lnTo>
                  <a:lnTo>
                    <a:pt x="1914" y="2488"/>
                  </a:lnTo>
                  <a:lnTo>
                    <a:pt x="1723" y="2270"/>
                  </a:lnTo>
                  <a:lnTo>
                    <a:pt x="1504" y="2051"/>
                  </a:lnTo>
                  <a:lnTo>
                    <a:pt x="1313" y="1778"/>
                  </a:lnTo>
                  <a:lnTo>
                    <a:pt x="1121" y="1477"/>
                  </a:lnTo>
                  <a:lnTo>
                    <a:pt x="766" y="848"/>
                  </a:lnTo>
                  <a:lnTo>
                    <a:pt x="383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6752425" y="3065250"/>
              <a:ext cx="153125" cy="101175"/>
            </a:xfrm>
            <a:custGeom>
              <a:avLst/>
              <a:gdLst/>
              <a:ahLst/>
              <a:cxnLst/>
              <a:rect l="l" t="t" r="r" b="b"/>
              <a:pathLst>
                <a:path w="6125" h="4047" extrusionOk="0">
                  <a:moveTo>
                    <a:pt x="192" y="0"/>
                  </a:moveTo>
                  <a:lnTo>
                    <a:pt x="83" y="82"/>
                  </a:lnTo>
                  <a:lnTo>
                    <a:pt x="28" y="164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302" y="1094"/>
                  </a:lnTo>
                  <a:lnTo>
                    <a:pt x="630" y="1750"/>
                  </a:lnTo>
                  <a:lnTo>
                    <a:pt x="958" y="2379"/>
                  </a:lnTo>
                  <a:lnTo>
                    <a:pt x="1149" y="2652"/>
                  </a:lnTo>
                  <a:lnTo>
                    <a:pt x="1340" y="2925"/>
                  </a:lnTo>
                  <a:lnTo>
                    <a:pt x="1559" y="3171"/>
                  </a:lnTo>
                  <a:lnTo>
                    <a:pt x="1778" y="3390"/>
                  </a:lnTo>
                  <a:lnTo>
                    <a:pt x="2024" y="3581"/>
                  </a:lnTo>
                  <a:lnTo>
                    <a:pt x="2297" y="3745"/>
                  </a:lnTo>
                  <a:lnTo>
                    <a:pt x="2571" y="3882"/>
                  </a:lnTo>
                  <a:lnTo>
                    <a:pt x="2844" y="3964"/>
                  </a:lnTo>
                  <a:lnTo>
                    <a:pt x="3172" y="4019"/>
                  </a:lnTo>
                  <a:lnTo>
                    <a:pt x="3500" y="4046"/>
                  </a:lnTo>
                  <a:lnTo>
                    <a:pt x="3664" y="4046"/>
                  </a:lnTo>
                  <a:lnTo>
                    <a:pt x="3828" y="4019"/>
                  </a:lnTo>
                  <a:lnTo>
                    <a:pt x="3992" y="3991"/>
                  </a:lnTo>
                  <a:lnTo>
                    <a:pt x="4293" y="3882"/>
                  </a:lnTo>
                  <a:lnTo>
                    <a:pt x="4566" y="3718"/>
                  </a:lnTo>
                  <a:lnTo>
                    <a:pt x="4812" y="3527"/>
                  </a:lnTo>
                  <a:lnTo>
                    <a:pt x="5031" y="3281"/>
                  </a:lnTo>
                  <a:lnTo>
                    <a:pt x="5222" y="3007"/>
                  </a:lnTo>
                  <a:lnTo>
                    <a:pt x="5414" y="2734"/>
                  </a:lnTo>
                  <a:lnTo>
                    <a:pt x="5578" y="2433"/>
                  </a:lnTo>
                  <a:lnTo>
                    <a:pt x="5714" y="2133"/>
                  </a:lnTo>
                  <a:lnTo>
                    <a:pt x="5824" y="1859"/>
                  </a:lnTo>
                  <a:lnTo>
                    <a:pt x="5988" y="1340"/>
                  </a:lnTo>
                  <a:lnTo>
                    <a:pt x="6097" y="957"/>
                  </a:lnTo>
                  <a:lnTo>
                    <a:pt x="6124" y="793"/>
                  </a:lnTo>
                  <a:lnTo>
                    <a:pt x="6124" y="684"/>
                  </a:lnTo>
                  <a:lnTo>
                    <a:pt x="6097" y="574"/>
                  </a:lnTo>
                  <a:lnTo>
                    <a:pt x="6015" y="492"/>
                  </a:lnTo>
                  <a:lnTo>
                    <a:pt x="5906" y="438"/>
                  </a:lnTo>
                  <a:lnTo>
                    <a:pt x="5769" y="438"/>
                  </a:lnTo>
                  <a:lnTo>
                    <a:pt x="5660" y="492"/>
                  </a:lnTo>
                  <a:lnTo>
                    <a:pt x="5578" y="574"/>
                  </a:lnTo>
                  <a:lnTo>
                    <a:pt x="5523" y="684"/>
                  </a:lnTo>
                  <a:lnTo>
                    <a:pt x="5468" y="1012"/>
                  </a:lnTo>
                  <a:lnTo>
                    <a:pt x="5332" y="1422"/>
                  </a:lnTo>
                  <a:lnTo>
                    <a:pt x="5168" y="1859"/>
                  </a:lnTo>
                  <a:lnTo>
                    <a:pt x="4949" y="2324"/>
                  </a:lnTo>
                  <a:lnTo>
                    <a:pt x="4812" y="2543"/>
                  </a:lnTo>
                  <a:lnTo>
                    <a:pt x="4676" y="2734"/>
                  </a:lnTo>
                  <a:lnTo>
                    <a:pt x="4539" y="2925"/>
                  </a:lnTo>
                  <a:lnTo>
                    <a:pt x="4375" y="3089"/>
                  </a:lnTo>
                  <a:lnTo>
                    <a:pt x="4211" y="3226"/>
                  </a:lnTo>
                  <a:lnTo>
                    <a:pt x="4019" y="3335"/>
                  </a:lnTo>
                  <a:lnTo>
                    <a:pt x="3828" y="3417"/>
                  </a:lnTo>
                  <a:lnTo>
                    <a:pt x="3637" y="3445"/>
                  </a:lnTo>
                  <a:lnTo>
                    <a:pt x="3363" y="3445"/>
                  </a:lnTo>
                  <a:lnTo>
                    <a:pt x="3117" y="3417"/>
                  </a:lnTo>
                  <a:lnTo>
                    <a:pt x="2899" y="3335"/>
                  </a:lnTo>
                  <a:lnTo>
                    <a:pt x="2680" y="3253"/>
                  </a:lnTo>
                  <a:lnTo>
                    <a:pt x="2461" y="3144"/>
                  </a:lnTo>
                  <a:lnTo>
                    <a:pt x="2270" y="3007"/>
                  </a:lnTo>
                  <a:lnTo>
                    <a:pt x="2079" y="2816"/>
                  </a:lnTo>
                  <a:lnTo>
                    <a:pt x="1887" y="2625"/>
                  </a:lnTo>
                  <a:lnTo>
                    <a:pt x="1723" y="2406"/>
                  </a:lnTo>
                  <a:lnTo>
                    <a:pt x="1559" y="2160"/>
                  </a:lnTo>
                  <a:lnTo>
                    <a:pt x="1231" y="1586"/>
                  </a:lnTo>
                  <a:lnTo>
                    <a:pt x="903" y="930"/>
                  </a:lnTo>
                  <a:lnTo>
                    <a:pt x="575" y="192"/>
                  </a:lnTo>
                  <a:lnTo>
                    <a:pt x="520" y="82"/>
                  </a:lnTo>
                  <a:lnTo>
                    <a:pt x="411" y="2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6564500" y="3083700"/>
              <a:ext cx="187950" cy="97750"/>
            </a:xfrm>
            <a:custGeom>
              <a:avLst/>
              <a:gdLst/>
              <a:ahLst/>
              <a:cxnLst/>
              <a:rect l="l" t="t" r="r" b="b"/>
              <a:pathLst>
                <a:path w="7518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518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80" y="1067"/>
                  </a:lnTo>
                  <a:lnTo>
                    <a:pt x="6589" y="1477"/>
                  </a:lnTo>
                  <a:lnTo>
                    <a:pt x="6342" y="1941"/>
                  </a:lnTo>
                  <a:lnTo>
                    <a:pt x="6178" y="2187"/>
                  </a:lnTo>
                  <a:lnTo>
                    <a:pt x="6014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4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28" y="3253"/>
                  </a:lnTo>
                  <a:lnTo>
                    <a:pt x="3527" y="3199"/>
                  </a:lnTo>
                  <a:lnTo>
                    <a:pt x="3253" y="3117"/>
                  </a:lnTo>
                  <a:lnTo>
                    <a:pt x="2980" y="3007"/>
                  </a:lnTo>
                  <a:lnTo>
                    <a:pt x="2734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5" y="2078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4" y="164"/>
                  </a:lnTo>
                  <a:lnTo>
                    <a:pt x="520" y="82"/>
                  </a:lnTo>
                  <a:lnTo>
                    <a:pt x="410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6577475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8" y="2105"/>
                  </a:lnTo>
                  <a:lnTo>
                    <a:pt x="1149" y="2406"/>
                  </a:lnTo>
                  <a:lnTo>
                    <a:pt x="1368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8" y="3855"/>
                  </a:lnTo>
                  <a:lnTo>
                    <a:pt x="4074" y="3855"/>
                  </a:lnTo>
                  <a:lnTo>
                    <a:pt x="4238" y="3827"/>
                  </a:lnTo>
                  <a:lnTo>
                    <a:pt x="4539" y="3718"/>
                  </a:lnTo>
                  <a:lnTo>
                    <a:pt x="4839" y="3554"/>
                  </a:lnTo>
                  <a:lnTo>
                    <a:pt x="5113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79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80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206" y="492"/>
                  </a:lnTo>
                  <a:lnTo>
                    <a:pt x="6152" y="547"/>
                  </a:lnTo>
                  <a:lnTo>
                    <a:pt x="6097" y="602"/>
                  </a:lnTo>
                  <a:lnTo>
                    <a:pt x="5988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83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6" y="1887"/>
                  </a:lnTo>
                  <a:lnTo>
                    <a:pt x="1122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6388850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6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59" y="2543"/>
                  </a:lnTo>
                  <a:lnTo>
                    <a:pt x="1778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1" y="3309"/>
                  </a:lnTo>
                  <a:lnTo>
                    <a:pt x="2871" y="3445"/>
                  </a:lnTo>
                  <a:lnTo>
                    <a:pt x="3172" y="3555"/>
                  </a:lnTo>
                  <a:lnTo>
                    <a:pt x="3500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5" y="3691"/>
                  </a:lnTo>
                  <a:lnTo>
                    <a:pt x="4757" y="3637"/>
                  </a:lnTo>
                  <a:lnTo>
                    <a:pt x="5113" y="3527"/>
                  </a:lnTo>
                  <a:lnTo>
                    <a:pt x="5414" y="3391"/>
                  </a:lnTo>
                  <a:lnTo>
                    <a:pt x="5714" y="3199"/>
                  </a:lnTo>
                  <a:lnTo>
                    <a:pt x="5988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300" y="684"/>
                  </a:lnTo>
                  <a:lnTo>
                    <a:pt x="7300" y="602"/>
                  </a:lnTo>
                  <a:lnTo>
                    <a:pt x="7272" y="520"/>
                  </a:lnTo>
                  <a:lnTo>
                    <a:pt x="7218" y="466"/>
                  </a:lnTo>
                  <a:lnTo>
                    <a:pt x="7136" y="438"/>
                  </a:lnTo>
                  <a:lnTo>
                    <a:pt x="7054" y="411"/>
                  </a:lnTo>
                  <a:lnTo>
                    <a:pt x="6999" y="438"/>
                  </a:lnTo>
                  <a:lnTo>
                    <a:pt x="6944" y="493"/>
                  </a:lnTo>
                  <a:lnTo>
                    <a:pt x="6890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2" y="1422"/>
                  </a:lnTo>
                  <a:lnTo>
                    <a:pt x="6316" y="1914"/>
                  </a:lnTo>
                  <a:lnTo>
                    <a:pt x="6152" y="2160"/>
                  </a:lnTo>
                  <a:lnTo>
                    <a:pt x="5960" y="2406"/>
                  </a:lnTo>
                  <a:lnTo>
                    <a:pt x="5742" y="2625"/>
                  </a:lnTo>
                  <a:lnTo>
                    <a:pt x="5523" y="2816"/>
                  </a:lnTo>
                  <a:lnTo>
                    <a:pt x="5277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1" y="3199"/>
                  </a:lnTo>
                  <a:lnTo>
                    <a:pt x="3090" y="3090"/>
                  </a:lnTo>
                  <a:lnTo>
                    <a:pt x="2817" y="2980"/>
                  </a:lnTo>
                  <a:lnTo>
                    <a:pt x="2571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60" y="2270"/>
                  </a:lnTo>
                  <a:lnTo>
                    <a:pt x="1641" y="2024"/>
                  </a:lnTo>
                  <a:lnTo>
                    <a:pt x="1422" y="1778"/>
                  </a:lnTo>
                  <a:lnTo>
                    <a:pt x="1204" y="1477"/>
                  </a:lnTo>
                  <a:lnTo>
                    <a:pt x="794" y="848"/>
                  </a:lnTo>
                  <a:lnTo>
                    <a:pt x="384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639637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1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3" y="1941"/>
                  </a:lnTo>
                  <a:lnTo>
                    <a:pt x="985" y="2242"/>
                  </a:lnTo>
                  <a:lnTo>
                    <a:pt x="1203" y="2543"/>
                  </a:lnTo>
                  <a:lnTo>
                    <a:pt x="1422" y="2816"/>
                  </a:lnTo>
                  <a:lnTo>
                    <a:pt x="1641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8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74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33" y="2734"/>
                  </a:lnTo>
                  <a:lnTo>
                    <a:pt x="6097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1" y="984"/>
                  </a:lnTo>
                  <a:lnTo>
                    <a:pt x="6725" y="793"/>
                  </a:lnTo>
                  <a:lnTo>
                    <a:pt x="6725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79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79" y="547"/>
                  </a:lnTo>
                  <a:lnTo>
                    <a:pt x="6124" y="684"/>
                  </a:lnTo>
                  <a:lnTo>
                    <a:pt x="6042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72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6207750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3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5" y="3253"/>
                  </a:lnTo>
                  <a:lnTo>
                    <a:pt x="4457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527" y="3199"/>
                  </a:lnTo>
                  <a:lnTo>
                    <a:pt x="3226" y="3117"/>
                  </a:lnTo>
                  <a:lnTo>
                    <a:pt x="2980" y="3007"/>
                  </a:lnTo>
                  <a:lnTo>
                    <a:pt x="2707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62207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1" y="0"/>
                  </a:moveTo>
                  <a:lnTo>
                    <a:pt x="109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5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4" y="3117"/>
                  </a:lnTo>
                  <a:lnTo>
                    <a:pt x="2050" y="3308"/>
                  </a:lnTo>
                  <a:lnTo>
                    <a:pt x="2296" y="3472"/>
                  </a:lnTo>
                  <a:lnTo>
                    <a:pt x="2542" y="3609"/>
                  </a:lnTo>
                  <a:lnTo>
                    <a:pt x="2816" y="3718"/>
                  </a:lnTo>
                  <a:lnTo>
                    <a:pt x="3116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49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1" y="2023"/>
                  </a:lnTo>
                  <a:lnTo>
                    <a:pt x="6178" y="1723"/>
                  </a:lnTo>
                  <a:lnTo>
                    <a:pt x="6342" y="1231"/>
                  </a:lnTo>
                  <a:lnTo>
                    <a:pt x="6451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5" y="492"/>
                  </a:lnTo>
                  <a:lnTo>
                    <a:pt x="6151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3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0" y="3417"/>
                  </a:lnTo>
                  <a:lnTo>
                    <a:pt x="3034" y="3363"/>
                  </a:lnTo>
                  <a:lnTo>
                    <a:pt x="2761" y="3281"/>
                  </a:lnTo>
                  <a:lnTo>
                    <a:pt x="2542" y="3144"/>
                  </a:lnTo>
                  <a:lnTo>
                    <a:pt x="2296" y="3007"/>
                  </a:lnTo>
                  <a:lnTo>
                    <a:pt x="2078" y="2843"/>
                  </a:lnTo>
                  <a:lnTo>
                    <a:pt x="1886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3" y="28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6032125" y="3086425"/>
              <a:ext cx="182475" cy="92300"/>
            </a:xfrm>
            <a:custGeom>
              <a:avLst/>
              <a:gdLst/>
              <a:ahLst/>
              <a:cxnLst/>
              <a:rect l="l" t="t" r="r" b="b"/>
              <a:pathLst>
                <a:path w="7299" h="3692" extrusionOk="0">
                  <a:moveTo>
                    <a:pt x="191" y="1"/>
                  </a:moveTo>
                  <a:lnTo>
                    <a:pt x="109" y="28"/>
                  </a:lnTo>
                  <a:lnTo>
                    <a:pt x="55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7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2" y="2297"/>
                  </a:lnTo>
                  <a:lnTo>
                    <a:pt x="1558" y="2543"/>
                  </a:lnTo>
                  <a:lnTo>
                    <a:pt x="1777" y="2789"/>
                  </a:lnTo>
                  <a:lnTo>
                    <a:pt x="2050" y="2980"/>
                  </a:lnTo>
                  <a:lnTo>
                    <a:pt x="2296" y="3172"/>
                  </a:lnTo>
                  <a:lnTo>
                    <a:pt x="2570" y="3309"/>
                  </a:lnTo>
                  <a:lnTo>
                    <a:pt x="2870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7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112" y="3527"/>
                  </a:lnTo>
                  <a:lnTo>
                    <a:pt x="5413" y="3391"/>
                  </a:lnTo>
                  <a:lnTo>
                    <a:pt x="5713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4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6" y="1668"/>
                  </a:lnTo>
                  <a:lnTo>
                    <a:pt x="7108" y="1176"/>
                  </a:lnTo>
                  <a:lnTo>
                    <a:pt x="7244" y="848"/>
                  </a:lnTo>
                  <a:lnTo>
                    <a:pt x="7299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8" y="438"/>
                  </a:lnTo>
                  <a:lnTo>
                    <a:pt x="6916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2" y="985"/>
                  </a:lnTo>
                  <a:lnTo>
                    <a:pt x="6561" y="1422"/>
                  </a:lnTo>
                  <a:lnTo>
                    <a:pt x="6315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5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59" y="2270"/>
                  </a:lnTo>
                  <a:lnTo>
                    <a:pt x="1640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603962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2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4" y="1941"/>
                  </a:lnTo>
                  <a:lnTo>
                    <a:pt x="985" y="2242"/>
                  </a:lnTo>
                  <a:lnTo>
                    <a:pt x="1204" y="2543"/>
                  </a:lnTo>
                  <a:lnTo>
                    <a:pt x="1395" y="2816"/>
                  </a:lnTo>
                  <a:lnTo>
                    <a:pt x="1641" y="3062"/>
                  </a:lnTo>
                  <a:lnTo>
                    <a:pt x="1860" y="3308"/>
                  </a:lnTo>
                  <a:lnTo>
                    <a:pt x="2106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9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06" y="2734"/>
                  </a:lnTo>
                  <a:lnTo>
                    <a:pt x="6097" y="2433"/>
                  </a:lnTo>
                  <a:lnTo>
                    <a:pt x="6234" y="2160"/>
                  </a:lnTo>
                  <a:lnTo>
                    <a:pt x="6370" y="1859"/>
                  </a:lnTo>
                  <a:lnTo>
                    <a:pt x="6562" y="1340"/>
                  </a:lnTo>
                  <a:lnTo>
                    <a:pt x="6671" y="984"/>
                  </a:lnTo>
                  <a:lnTo>
                    <a:pt x="6698" y="793"/>
                  </a:lnTo>
                  <a:lnTo>
                    <a:pt x="6726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80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52" y="547"/>
                  </a:lnTo>
                  <a:lnTo>
                    <a:pt x="6124" y="684"/>
                  </a:lnTo>
                  <a:lnTo>
                    <a:pt x="6015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1" y="3226"/>
                  </a:lnTo>
                  <a:lnTo>
                    <a:pt x="4429" y="3335"/>
                  </a:lnTo>
                  <a:lnTo>
                    <a:pt x="4211" y="3417"/>
                  </a:lnTo>
                  <a:lnTo>
                    <a:pt x="3965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45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60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6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5851000" y="3083700"/>
              <a:ext cx="187300" cy="97750"/>
            </a:xfrm>
            <a:custGeom>
              <a:avLst/>
              <a:gdLst/>
              <a:ahLst/>
              <a:cxnLst/>
              <a:rect l="l" t="t" r="r" b="b"/>
              <a:pathLst>
                <a:path w="7492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28" y="465"/>
                  </a:lnTo>
                  <a:lnTo>
                    <a:pt x="466" y="1203"/>
                  </a:lnTo>
                  <a:lnTo>
                    <a:pt x="903" y="1887"/>
                  </a:lnTo>
                  <a:lnTo>
                    <a:pt x="1122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52" y="3363"/>
                  </a:lnTo>
                  <a:lnTo>
                    <a:pt x="2653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3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50" y="3746"/>
                  </a:lnTo>
                  <a:lnTo>
                    <a:pt x="5578" y="3582"/>
                  </a:lnTo>
                  <a:lnTo>
                    <a:pt x="5878" y="3390"/>
                  </a:lnTo>
                  <a:lnTo>
                    <a:pt x="6152" y="3171"/>
                  </a:lnTo>
                  <a:lnTo>
                    <a:pt x="6398" y="2925"/>
                  </a:lnTo>
                  <a:lnTo>
                    <a:pt x="6616" y="2652"/>
                  </a:lnTo>
                  <a:lnTo>
                    <a:pt x="6808" y="2379"/>
                  </a:lnTo>
                  <a:lnTo>
                    <a:pt x="6972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4" y="465"/>
                  </a:lnTo>
                  <a:lnTo>
                    <a:pt x="6972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8" y="2433"/>
                  </a:lnTo>
                  <a:lnTo>
                    <a:pt x="5796" y="2652"/>
                  </a:lnTo>
                  <a:lnTo>
                    <a:pt x="5578" y="2843"/>
                  </a:lnTo>
                  <a:lnTo>
                    <a:pt x="5332" y="3007"/>
                  </a:lnTo>
                  <a:lnTo>
                    <a:pt x="5058" y="3144"/>
                  </a:lnTo>
                  <a:lnTo>
                    <a:pt x="4757" y="3253"/>
                  </a:lnTo>
                  <a:lnTo>
                    <a:pt x="4457" y="3281"/>
                  </a:lnTo>
                  <a:lnTo>
                    <a:pt x="4129" y="3281"/>
                  </a:lnTo>
                  <a:lnTo>
                    <a:pt x="3801" y="3253"/>
                  </a:lnTo>
                  <a:lnTo>
                    <a:pt x="3527" y="3199"/>
                  </a:lnTo>
                  <a:lnTo>
                    <a:pt x="3227" y="3117"/>
                  </a:lnTo>
                  <a:lnTo>
                    <a:pt x="2981" y="3007"/>
                  </a:lnTo>
                  <a:lnTo>
                    <a:pt x="2707" y="2871"/>
                  </a:lnTo>
                  <a:lnTo>
                    <a:pt x="2461" y="2707"/>
                  </a:lnTo>
                  <a:lnTo>
                    <a:pt x="2243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586400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2" y="1231"/>
                  </a:lnTo>
                  <a:lnTo>
                    <a:pt x="6452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6" y="492"/>
                  </a:lnTo>
                  <a:lnTo>
                    <a:pt x="6124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1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5675375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28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31" y="2543"/>
                  </a:lnTo>
                  <a:lnTo>
                    <a:pt x="1777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0" y="3309"/>
                  </a:lnTo>
                  <a:lnTo>
                    <a:pt x="2871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085" y="3527"/>
                  </a:lnTo>
                  <a:lnTo>
                    <a:pt x="5413" y="3391"/>
                  </a:lnTo>
                  <a:lnTo>
                    <a:pt x="5714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272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9" y="438"/>
                  </a:lnTo>
                  <a:lnTo>
                    <a:pt x="6917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1" y="1422"/>
                  </a:lnTo>
                  <a:lnTo>
                    <a:pt x="6288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32" y="2270"/>
                  </a:lnTo>
                  <a:lnTo>
                    <a:pt x="1613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5682900" y="3065250"/>
              <a:ext cx="167450" cy="101175"/>
            </a:xfrm>
            <a:custGeom>
              <a:avLst/>
              <a:gdLst/>
              <a:ahLst/>
              <a:cxnLst/>
              <a:rect l="l" t="t" r="r" b="b"/>
              <a:pathLst>
                <a:path w="6698" h="4047" extrusionOk="0">
                  <a:moveTo>
                    <a:pt x="301" y="0"/>
                  </a:moveTo>
                  <a:lnTo>
                    <a:pt x="164" y="28"/>
                  </a:lnTo>
                  <a:lnTo>
                    <a:pt x="82" y="82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0"/>
                  </a:lnTo>
                  <a:lnTo>
                    <a:pt x="410" y="1230"/>
                  </a:lnTo>
                  <a:lnTo>
                    <a:pt x="793" y="1941"/>
                  </a:lnTo>
                  <a:lnTo>
                    <a:pt x="984" y="2242"/>
                  </a:lnTo>
                  <a:lnTo>
                    <a:pt x="1203" y="2543"/>
                  </a:lnTo>
                  <a:lnTo>
                    <a:pt x="1394" y="2816"/>
                  </a:lnTo>
                  <a:lnTo>
                    <a:pt x="1613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1" y="3663"/>
                  </a:lnTo>
                  <a:lnTo>
                    <a:pt x="2624" y="3800"/>
                  </a:lnTo>
                  <a:lnTo>
                    <a:pt x="2898" y="3909"/>
                  </a:lnTo>
                  <a:lnTo>
                    <a:pt x="3198" y="3991"/>
                  </a:lnTo>
                  <a:lnTo>
                    <a:pt x="3499" y="4046"/>
                  </a:lnTo>
                  <a:lnTo>
                    <a:pt x="3991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5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3" y="3007"/>
                  </a:lnTo>
                  <a:lnTo>
                    <a:pt x="5905" y="2734"/>
                  </a:lnTo>
                  <a:lnTo>
                    <a:pt x="6096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0" y="984"/>
                  </a:lnTo>
                  <a:lnTo>
                    <a:pt x="6698" y="793"/>
                  </a:lnTo>
                  <a:lnTo>
                    <a:pt x="6698" y="684"/>
                  </a:lnTo>
                  <a:lnTo>
                    <a:pt x="6670" y="574"/>
                  </a:lnTo>
                  <a:lnTo>
                    <a:pt x="6588" y="492"/>
                  </a:lnTo>
                  <a:lnTo>
                    <a:pt x="6479" y="438"/>
                  </a:lnTo>
                  <a:lnTo>
                    <a:pt x="6342" y="438"/>
                  </a:lnTo>
                  <a:lnTo>
                    <a:pt x="6233" y="492"/>
                  </a:lnTo>
                  <a:lnTo>
                    <a:pt x="6151" y="547"/>
                  </a:lnTo>
                  <a:lnTo>
                    <a:pt x="6124" y="684"/>
                  </a:lnTo>
                  <a:lnTo>
                    <a:pt x="6014" y="1012"/>
                  </a:lnTo>
                  <a:lnTo>
                    <a:pt x="5877" y="1422"/>
                  </a:lnTo>
                  <a:lnTo>
                    <a:pt x="5686" y="1859"/>
                  </a:lnTo>
                  <a:lnTo>
                    <a:pt x="5440" y="2324"/>
                  </a:lnTo>
                  <a:lnTo>
                    <a:pt x="5303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1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7" y="3417"/>
                  </a:lnTo>
                  <a:lnTo>
                    <a:pt x="3144" y="3335"/>
                  </a:lnTo>
                  <a:lnTo>
                    <a:pt x="2898" y="3253"/>
                  </a:lnTo>
                  <a:lnTo>
                    <a:pt x="2679" y="3144"/>
                  </a:lnTo>
                  <a:lnTo>
                    <a:pt x="2460" y="3007"/>
                  </a:lnTo>
                  <a:lnTo>
                    <a:pt x="2242" y="2816"/>
                  </a:lnTo>
                  <a:lnTo>
                    <a:pt x="2050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6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4" y="164"/>
                  </a:lnTo>
                  <a:lnTo>
                    <a:pt x="519" y="8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5494275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28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51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3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21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6" y="1340"/>
                  </a:lnTo>
                  <a:lnTo>
                    <a:pt x="7436" y="985"/>
                  </a:lnTo>
                  <a:lnTo>
                    <a:pt x="7490" y="821"/>
                  </a:lnTo>
                  <a:lnTo>
                    <a:pt x="7490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2" y="438"/>
                  </a:lnTo>
                  <a:lnTo>
                    <a:pt x="7053" y="465"/>
                  </a:lnTo>
                  <a:lnTo>
                    <a:pt x="6944" y="547"/>
                  </a:lnTo>
                  <a:lnTo>
                    <a:pt x="6889" y="657"/>
                  </a:lnTo>
                  <a:lnTo>
                    <a:pt x="6752" y="1067"/>
                  </a:lnTo>
                  <a:lnTo>
                    <a:pt x="6588" y="1477"/>
                  </a:lnTo>
                  <a:lnTo>
                    <a:pt x="6315" y="1941"/>
                  </a:lnTo>
                  <a:lnTo>
                    <a:pt x="6178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7" y="3144"/>
                  </a:lnTo>
                  <a:lnTo>
                    <a:pt x="4757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499" y="3199"/>
                  </a:lnTo>
                  <a:lnTo>
                    <a:pt x="3226" y="3117"/>
                  </a:lnTo>
                  <a:lnTo>
                    <a:pt x="2953" y="3007"/>
                  </a:lnTo>
                  <a:lnTo>
                    <a:pt x="2707" y="2871"/>
                  </a:lnTo>
                  <a:lnTo>
                    <a:pt x="2460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4" y="2051"/>
                  </a:lnTo>
                  <a:lnTo>
                    <a:pt x="1586" y="1805"/>
                  </a:lnTo>
                  <a:lnTo>
                    <a:pt x="1394" y="1531"/>
                  </a:lnTo>
                  <a:lnTo>
                    <a:pt x="984" y="903"/>
                  </a:lnTo>
                  <a:lnTo>
                    <a:pt x="574" y="164"/>
                  </a:lnTo>
                  <a:lnTo>
                    <a:pt x="492" y="82"/>
                  </a:lnTo>
                  <a:lnTo>
                    <a:pt x="383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55072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28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9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23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090" y="3800"/>
                  </a:lnTo>
                  <a:lnTo>
                    <a:pt x="3418" y="3855"/>
                  </a:lnTo>
                  <a:lnTo>
                    <a:pt x="4046" y="3855"/>
                  </a:lnTo>
                  <a:lnTo>
                    <a:pt x="4238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79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179" y="492"/>
                  </a:lnTo>
                  <a:lnTo>
                    <a:pt x="6124" y="547"/>
                  </a:lnTo>
                  <a:lnTo>
                    <a:pt x="6097" y="602"/>
                  </a:lnTo>
                  <a:lnTo>
                    <a:pt x="5960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55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5457375" y="2938825"/>
              <a:ext cx="181800" cy="92275"/>
            </a:xfrm>
            <a:custGeom>
              <a:avLst/>
              <a:gdLst/>
              <a:ahLst/>
              <a:cxnLst/>
              <a:rect l="l" t="t" r="r" b="b"/>
              <a:pathLst>
                <a:path w="7272" h="3691" extrusionOk="0">
                  <a:moveTo>
                    <a:pt x="2925" y="0"/>
                  </a:moveTo>
                  <a:lnTo>
                    <a:pt x="2542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58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47" y="1203"/>
                  </a:lnTo>
                  <a:lnTo>
                    <a:pt x="683" y="1476"/>
                  </a:lnTo>
                  <a:lnTo>
                    <a:pt x="519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7" y="3171"/>
                  </a:lnTo>
                  <a:lnTo>
                    <a:pt x="55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5" y="3171"/>
                  </a:lnTo>
                  <a:lnTo>
                    <a:pt x="383" y="3116"/>
                  </a:lnTo>
                  <a:lnTo>
                    <a:pt x="437" y="2980"/>
                  </a:lnTo>
                  <a:lnTo>
                    <a:pt x="519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39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0" y="410"/>
                  </a:lnTo>
                  <a:lnTo>
                    <a:pt x="3608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48"/>
                  </a:lnTo>
                  <a:lnTo>
                    <a:pt x="4975" y="1012"/>
                  </a:lnTo>
                  <a:lnTo>
                    <a:pt x="5194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7" y="1914"/>
                  </a:lnTo>
                  <a:lnTo>
                    <a:pt x="6069" y="2187"/>
                  </a:lnTo>
                  <a:lnTo>
                    <a:pt x="6479" y="2843"/>
                  </a:lnTo>
                  <a:lnTo>
                    <a:pt x="6889" y="3581"/>
                  </a:lnTo>
                  <a:lnTo>
                    <a:pt x="6971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72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51" y="1640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3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28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5464200" y="2951125"/>
              <a:ext cx="167450" cy="101150"/>
            </a:xfrm>
            <a:custGeom>
              <a:avLst/>
              <a:gdLst/>
              <a:ahLst/>
              <a:cxnLst/>
              <a:rect l="l" t="t" r="r" b="b"/>
              <a:pathLst>
                <a:path w="6698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6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8" y="3472"/>
                  </a:lnTo>
                  <a:lnTo>
                    <a:pt x="110" y="3554"/>
                  </a:lnTo>
                  <a:lnTo>
                    <a:pt x="219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281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8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22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16" y="3937"/>
                  </a:lnTo>
                  <a:lnTo>
                    <a:pt x="6698" y="3855"/>
                  </a:lnTo>
                  <a:lnTo>
                    <a:pt x="6698" y="3745"/>
                  </a:lnTo>
                  <a:lnTo>
                    <a:pt x="6671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54553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20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7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5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9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9" y="4484"/>
                  </a:lnTo>
                  <a:lnTo>
                    <a:pt x="1860" y="4101"/>
                  </a:lnTo>
                  <a:lnTo>
                    <a:pt x="1669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31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5484700" y="2980500"/>
              <a:ext cx="68375" cy="146275"/>
            </a:xfrm>
            <a:custGeom>
              <a:avLst/>
              <a:gdLst/>
              <a:ahLst/>
              <a:cxnLst/>
              <a:rect l="l" t="t" r="r" b="b"/>
              <a:pathLst>
                <a:path w="2735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3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515450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1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52" y="5741"/>
                  </a:lnTo>
                  <a:lnTo>
                    <a:pt x="2461" y="5659"/>
                  </a:lnTo>
                  <a:lnTo>
                    <a:pt x="2516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598" y="5222"/>
                  </a:lnTo>
                  <a:lnTo>
                    <a:pt x="2598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5544150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2" y="4620"/>
                  </a:lnTo>
                  <a:lnTo>
                    <a:pt x="1450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4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4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6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5575600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7" y="4046"/>
                  </a:lnTo>
                  <a:lnTo>
                    <a:pt x="2078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56043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0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379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695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563300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1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03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695" y="1258"/>
                  </a:lnTo>
                  <a:lnTo>
                    <a:pt x="1941" y="1040"/>
                  </a:lnTo>
                  <a:lnTo>
                    <a:pt x="2160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35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687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7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61" y="1969"/>
                  </a:lnTo>
                  <a:lnTo>
                    <a:pt x="6343" y="1668"/>
                  </a:lnTo>
                  <a:lnTo>
                    <a:pt x="6097" y="1368"/>
                  </a:lnTo>
                  <a:lnTo>
                    <a:pt x="5851" y="1122"/>
                  </a:lnTo>
                  <a:lnTo>
                    <a:pt x="5605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56453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49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38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39" y="1586"/>
                  </a:lnTo>
                  <a:lnTo>
                    <a:pt x="1203" y="1340"/>
                  </a:lnTo>
                  <a:lnTo>
                    <a:pt x="1395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5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9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7" y="3663"/>
                  </a:lnTo>
                  <a:lnTo>
                    <a:pt x="6479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495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4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63367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48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566307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5693825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0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597" y="5222"/>
                  </a:lnTo>
                  <a:lnTo>
                    <a:pt x="2597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80"/>
                  </a:lnTo>
                  <a:lnTo>
                    <a:pt x="1395" y="2625"/>
                  </a:lnTo>
                  <a:lnTo>
                    <a:pt x="1313" y="2324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5722525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1" y="4620"/>
                  </a:lnTo>
                  <a:lnTo>
                    <a:pt x="1449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98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3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5753975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7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7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4" y="5823"/>
                  </a:lnTo>
                  <a:lnTo>
                    <a:pt x="2351" y="5851"/>
                  </a:lnTo>
                  <a:lnTo>
                    <a:pt x="2542" y="5823"/>
                  </a:lnTo>
                  <a:lnTo>
                    <a:pt x="2706" y="5741"/>
                  </a:lnTo>
                  <a:lnTo>
                    <a:pt x="2816" y="5659"/>
                  </a:lnTo>
                  <a:lnTo>
                    <a:pt x="2870" y="5550"/>
                  </a:lnTo>
                  <a:lnTo>
                    <a:pt x="2925" y="5441"/>
                  </a:lnTo>
                  <a:lnTo>
                    <a:pt x="2952" y="5331"/>
                  </a:lnTo>
                  <a:lnTo>
                    <a:pt x="2952" y="5222"/>
                  </a:lnTo>
                  <a:lnTo>
                    <a:pt x="2952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6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57826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58141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6" y="0"/>
                  </a:moveTo>
                  <a:lnTo>
                    <a:pt x="2543" y="55"/>
                  </a:lnTo>
                  <a:lnTo>
                    <a:pt x="2188" y="137"/>
                  </a:lnTo>
                  <a:lnTo>
                    <a:pt x="1860" y="301"/>
                  </a:lnTo>
                  <a:lnTo>
                    <a:pt x="1559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48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5" y="2488"/>
                  </a:lnTo>
                  <a:lnTo>
                    <a:pt x="55" y="2843"/>
                  </a:lnTo>
                  <a:lnTo>
                    <a:pt x="1" y="3007"/>
                  </a:lnTo>
                  <a:lnTo>
                    <a:pt x="1" y="3089"/>
                  </a:lnTo>
                  <a:lnTo>
                    <a:pt x="28" y="3171"/>
                  </a:lnTo>
                  <a:lnTo>
                    <a:pt x="83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2" y="1066"/>
                  </a:lnTo>
                  <a:lnTo>
                    <a:pt x="1778" y="848"/>
                  </a:lnTo>
                  <a:lnTo>
                    <a:pt x="2024" y="683"/>
                  </a:lnTo>
                  <a:lnTo>
                    <a:pt x="2297" y="547"/>
                  </a:lnTo>
                  <a:lnTo>
                    <a:pt x="2598" y="437"/>
                  </a:lnTo>
                  <a:lnTo>
                    <a:pt x="2926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7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1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2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300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8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7" y="1094"/>
                  </a:lnTo>
                  <a:lnTo>
                    <a:pt x="5441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1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5820950" y="2951125"/>
              <a:ext cx="168125" cy="101150"/>
            </a:xfrm>
            <a:custGeom>
              <a:avLst/>
              <a:gdLst/>
              <a:ahLst/>
              <a:cxnLst/>
              <a:rect l="l" t="t" r="r" b="b"/>
              <a:pathLst>
                <a:path w="6725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2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5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7" y="3472"/>
                  </a:lnTo>
                  <a:lnTo>
                    <a:pt x="109" y="3554"/>
                  </a:lnTo>
                  <a:lnTo>
                    <a:pt x="219" y="3609"/>
                  </a:lnTo>
                  <a:lnTo>
                    <a:pt x="355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4" y="1504"/>
                  </a:lnTo>
                  <a:lnTo>
                    <a:pt x="1558" y="1312"/>
                  </a:lnTo>
                  <a:lnTo>
                    <a:pt x="1722" y="1121"/>
                  </a:lnTo>
                  <a:lnTo>
                    <a:pt x="1886" y="957"/>
                  </a:lnTo>
                  <a:lnTo>
                    <a:pt x="2078" y="820"/>
                  </a:lnTo>
                  <a:lnTo>
                    <a:pt x="2296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4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7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7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7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1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81205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5841450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5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587220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5901575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44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93232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9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1" y="4456"/>
                  </a:lnTo>
                  <a:lnTo>
                    <a:pt x="2297" y="4046"/>
                  </a:lnTo>
                  <a:lnTo>
                    <a:pt x="2079" y="3664"/>
                  </a:lnTo>
                  <a:lnTo>
                    <a:pt x="1915" y="3281"/>
                  </a:lnTo>
                  <a:lnTo>
                    <a:pt x="1751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40" y="165"/>
                  </a:lnTo>
                  <a:lnTo>
                    <a:pt x="958" y="110"/>
                  </a:lnTo>
                  <a:lnTo>
                    <a:pt x="848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59610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7" y="1039"/>
                  </a:lnTo>
                  <a:lnTo>
                    <a:pt x="137" y="1531"/>
                  </a:lnTo>
                  <a:lnTo>
                    <a:pt x="273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2" y="5769"/>
                  </a:lnTo>
                  <a:lnTo>
                    <a:pt x="3034" y="5714"/>
                  </a:lnTo>
                  <a:lnTo>
                    <a:pt x="3116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6" y="4867"/>
                  </a:lnTo>
                  <a:lnTo>
                    <a:pt x="2788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598975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0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2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0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0" y="3090"/>
                  </a:lnTo>
                  <a:lnTo>
                    <a:pt x="0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8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2" y="1258"/>
                  </a:lnTo>
                  <a:lnTo>
                    <a:pt x="1941" y="1040"/>
                  </a:lnTo>
                  <a:lnTo>
                    <a:pt x="2187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1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6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6" y="3855"/>
                  </a:lnTo>
                  <a:lnTo>
                    <a:pt x="7436" y="3773"/>
                  </a:lnTo>
                  <a:lnTo>
                    <a:pt x="7490" y="3664"/>
                  </a:lnTo>
                  <a:lnTo>
                    <a:pt x="7490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88" y="1969"/>
                  </a:lnTo>
                  <a:lnTo>
                    <a:pt x="6342" y="1668"/>
                  </a:lnTo>
                  <a:lnTo>
                    <a:pt x="6096" y="1368"/>
                  </a:lnTo>
                  <a:lnTo>
                    <a:pt x="5850" y="1122"/>
                  </a:lnTo>
                  <a:lnTo>
                    <a:pt x="5604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00205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48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8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5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8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4" y="2050"/>
                  </a:lnTo>
                  <a:lnTo>
                    <a:pt x="5522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3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599042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01982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1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09" y="438"/>
                  </a:lnTo>
                  <a:lnTo>
                    <a:pt x="55" y="575"/>
                  </a:lnTo>
                  <a:lnTo>
                    <a:pt x="27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09" y="2406"/>
                  </a:lnTo>
                  <a:lnTo>
                    <a:pt x="191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3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4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0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050575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6079950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6110700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8" y="110"/>
                  </a:lnTo>
                  <a:lnTo>
                    <a:pt x="876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6139400" y="2980500"/>
              <a:ext cx="81375" cy="146275"/>
            </a:xfrm>
            <a:custGeom>
              <a:avLst/>
              <a:gdLst/>
              <a:ahLst/>
              <a:cxnLst/>
              <a:rect l="l" t="t" r="r" b="b"/>
              <a:pathLst>
                <a:path w="3255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7" y="5796"/>
                  </a:lnTo>
                  <a:lnTo>
                    <a:pt x="2516" y="5823"/>
                  </a:lnTo>
                  <a:lnTo>
                    <a:pt x="2653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27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17085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7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1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7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0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17767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16" y="0"/>
                  </a:moveTo>
                  <a:lnTo>
                    <a:pt x="2352" y="27"/>
                  </a:lnTo>
                  <a:lnTo>
                    <a:pt x="2024" y="137"/>
                  </a:lnTo>
                  <a:lnTo>
                    <a:pt x="1723" y="301"/>
                  </a:lnTo>
                  <a:lnTo>
                    <a:pt x="1450" y="520"/>
                  </a:lnTo>
                  <a:lnTo>
                    <a:pt x="1204" y="766"/>
                  </a:lnTo>
                  <a:lnTo>
                    <a:pt x="985" y="1012"/>
                  </a:lnTo>
                  <a:lnTo>
                    <a:pt x="794" y="1312"/>
                  </a:lnTo>
                  <a:lnTo>
                    <a:pt x="630" y="1586"/>
                  </a:lnTo>
                  <a:lnTo>
                    <a:pt x="466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6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6" y="3472"/>
                  </a:lnTo>
                  <a:lnTo>
                    <a:pt x="138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6" y="3554"/>
                  </a:lnTo>
                  <a:lnTo>
                    <a:pt x="548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9" y="629"/>
                  </a:lnTo>
                  <a:lnTo>
                    <a:pt x="3555" y="684"/>
                  </a:lnTo>
                  <a:lnTo>
                    <a:pt x="3801" y="793"/>
                  </a:lnTo>
                  <a:lnTo>
                    <a:pt x="4019" y="902"/>
                  </a:lnTo>
                  <a:lnTo>
                    <a:pt x="4265" y="1039"/>
                  </a:lnTo>
                  <a:lnTo>
                    <a:pt x="4457" y="1203"/>
                  </a:lnTo>
                  <a:lnTo>
                    <a:pt x="4675" y="1422"/>
                  </a:lnTo>
                  <a:lnTo>
                    <a:pt x="4867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34" y="3991"/>
                  </a:lnTo>
                  <a:lnTo>
                    <a:pt x="6316" y="4046"/>
                  </a:lnTo>
                  <a:lnTo>
                    <a:pt x="6398" y="4046"/>
                  </a:lnTo>
                  <a:lnTo>
                    <a:pt x="6534" y="4019"/>
                  </a:lnTo>
                  <a:lnTo>
                    <a:pt x="6644" y="3937"/>
                  </a:lnTo>
                  <a:lnTo>
                    <a:pt x="6698" y="3855"/>
                  </a:lnTo>
                  <a:lnTo>
                    <a:pt x="6726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6" y="2078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5" y="684"/>
                  </a:lnTo>
                  <a:lnTo>
                    <a:pt x="4539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1" y="27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1688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57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19817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2" y="137"/>
                  </a:lnTo>
                  <a:lnTo>
                    <a:pt x="220" y="219"/>
                  </a:lnTo>
                  <a:lnTo>
                    <a:pt x="138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6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1997" y="5823"/>
                  </a:lnTo>
                  <a:lnTo>
                    <a:pt x="2133" y="5851"/>
                  </a:lnTo>
                  <a:lnTo>
                    <a:pt x="2243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5" y="5413"/>
                  </a:lnTo>
                  <a:lnTo>
                    <a:pt x="2735" y="5304"/>
                  </a:lnTo>
                  <a:lnTo>
                    <a:pt x="2762" y="5195"/>
                  </a:lnTo>
                  <a:lnTo>
                    <a:pt x="2735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286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2289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19" y="1"/>
                  </a:moveTo>
                  <a:lnTo>
                    <a:pt x="410" y="28"/>
                  </a:lnTo>
                  <a:lnTo>
                    <a:pt x="328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7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55" y="2078"/>
                  </a:lnTo>
                  <a:lnTo>
                    <a:pt x="109" y="2461"/>
                  </a:lnTo>
                  <a:lnTo>
                    <a:pt x="191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78" y="5741"/>
                  </a:lnTo>
                  <a:lnTo>
                    <a:pt x="2460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4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40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258325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2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28907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3177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346475" y="2936075"/>
              <a:ext cx="187300" cy="97075"/>
            </a:xfrm>
            <a:custGeom>
              <a:avLst/>
              <a:gdLst/>
              <a:ahLst/>
              <a:cxnLst/>
              <a:rect l="l" t="t" r="r" b="b"/>
              <a:pathLst>
                <a:path w="7492" h="3883" extrusionOk="0">
                  <a:moveTo>
                    <a:pt x="3035" y="1"/>
                  </a:moveTo>
                  <a:lnTo>
                    <a:pt x="2817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2" y="1532"/>
                  </a:lnTo>
                  <a:lnTo>
                    <a:pt x="548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6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56" y="3308"/>
                  </a:lnTo>
                  <a:lnTo>
                    <a:pt x="110" y="3418"/>
                  </a:lnTo>
                  <a:lnTo>
                    <a:pt x="220" y="3472"/>
                  </a:lnTo>
                  <a:lnTo>
                    <a:pt x="356" y="3472"/>
                  </a:lnTo>
                  <a:lnTo>
                    <a:pt x="466" y="3418"/>
                  </a:lnTo>
                  <a:lnTo>
                    <a:pt x="548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5" y="657"/>
                  </a:lnTo>
                  <a:lnTo>
                    <a:pt x="3063" y="602"/>
                  </a:lnTo>
                  <a:lnTo>
                    <a:pt x="3391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6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6" y="1614"/>
                  </a:lnTo>
                  <a:lnTo>
                    <a:pt x="5714" y="1832"/>
                  </a:lnTo>
                  <a:lnTo>
                    <a:pt x="5906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9" y="3883"/>
                  </a:lnTo>
                  <a:lnTo>
                    <a:pt x="7273" y="3883"/>
                  </a:lnTo>
                  <a:lnTo>
                    <a:pt x="7327" y="3855"/>
                  </a:lnTo>
                  <a:lnTo>
                    <a:pt x="7437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7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32" y="657"/>
                  </a:lnTo>
                  <a:lnTo>
                    <a:pt x="5058" y="493"/>
                  </a:lnTo>
                  <a:lnTo>
                    <a:pt x="4758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3588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76" y="766"/>
                  </a:lnTo>
                  <a:lnTo>
                    <a:pt x="957" y="1012"/>
                  </a:lnTo>
                  <a:lnTo>
                    <a:pt x="765" y="1285"/>
                  </a:lnTo>
                  <a:lnTo>
                    <a:pt x="601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7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7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5" y="3335"/>
                  </a:lnTo>
                  <a:lnTo>
                    <a:pt x="383" y="3253"/>
                  </a:lnTo>
                  <a:lnTo>
                    <a:pt x="519" y="2816"/>
                  </a:lnTo>
                  <a:lnTo>
                    <a:pt x="683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4" y="410"/>
                  </a:lnTo>
                  <a:lnTo>
                    <a:pt x="2925" y="410"/>
                  </a:lnTo>
                  <a:lnTo>
                    <a:pt x="3198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1" y="1039"/>
                  </a:lnTo>
                  <a:lnTo>
                    <a:pt x="4620" y="1230"/>
                  </a:lnTo>
                  <a:lnTo>
                    <a:pt x="4811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5" y="2296"/>
                  </a:lnTo>
                  <a:lnTo>
                    <a:pt x="5741" y="2980"/>
                  </a:lnTo>
                  <a:lnTo>
                    <a:pt x="6123" y="3745"/>
                  </a:lnTo>
                  <a:lnTo>
                    <a:pt x="6151" y="3800"/>
                  </a:lnTo>
                  <a:lnTo>
                    <a:pt x="6205" y="3827"/>
                  </a:lnTo>
                  <a:lnTo>
                    <a:pt x="6315" y="3855"/>
                  </a:lnTo>
                  <a:lnTo>
                    <a:pt x="6397" y="3855"/>
                  </a:lnTo>
                  <a:lnTo>
                    <a:pt x="6451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3" y="2050"/>
                  </a:lnTo>
                  <a:lnTo>
                    <a:pt x="5522" y="1722"/>
                  </a:lnTo>
                  <a:lnTo>
                    <a:pt x="5303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56"/>
                  </a:lnTo>
                  <a:lnTo>
                    <a:pt x="3855" y="219"/>
                  </a:lnTo>
                  <a:lnTo>
                    <a:pt x="3581" y="109"/>
                  </a:lnTo>
                  <a:lnTo>
                    <a:pt x="3253" y="55"/>
                  </a:lnTo>
                  <a:lnTo>
                    <a:pt x="295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34717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37655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281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313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6407300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38" y="247"/>
                  </a:lnTo>
                  <a:lnTo>
                    <a:pt x="83" y="356"/>
                  </a:lnTo>
                  <a:lnTo>
                    <a:pt x="56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6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7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1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1" y="4976"/>
                  </a:lnTo>
                  <a:lnTo>
                    <a:pt x="2489" y="4867"/>
                  </a:lnTo>
                  <a:lnTo>
                    <a:pt x="2215" y="4484"/>
                  </a:lnTo>
                  <a:lnTo>
                    <a:pt x="1997" y="4074"/>
                  </a:lnTo>
                  <a:lnTo>
                    <a:pt x="1778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6436700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6467450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6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64961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65276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53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20"/>
                  </a:lnTo>
                  <a:lnTo>
                    <a:pt x="4975" y="1012"/>
                  </a:lnTo>
                  <a:lnTo>
                    <a:pt x="5222" y="1176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6" y="2187"/>
                  </a:lnTo>
                  <a:lnTo>
                    <a:pt x="6506" y="2843"/>
                  </a:lnTo>
                  <a:lnTo>
                    <a:pt x="6916" y="3581"/>
                  </a:lnTo>
                  <a:lnTo>
                    <a:pt x="6998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78" y="1613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94" y="656"/>
                  </a:lnTo>
                  <a:lnTo>
                    <a:pt x="4921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653442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43" y="0"/>
                  </a:moveTo>
                  <a:lnTo>
                    <a:pt x="2352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5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93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5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5" y="3472"/>
                  </a:lnTo>
                  <a:lnTo>
                    <a:pt x="137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46" y="902"/>
                  </a:lnTo>
                  <a:lnTo>
                    <a:pt x="4265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61" y="3991"/>
                  </a:lnTo>
                  <a:lnTo>
                    <a:pt x="6315" y="4046"/>
                  </a:lnTo>
                  <a:lnTo>
                    <a:pt x="6425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50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6525550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110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8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59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655492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6585675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6615075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6645825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31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667452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6703225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28" y="3090"/>
                  </a:lnTo>
                  <a:lnTo>
                    <a:pt x="1" y="3199"/>
                  </a:lnTo>
                  <a:lnTo>
                    <a:pt x="55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5" y="1614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54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6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59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6715525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2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76" y="766"/>
                  </a:lnTo>
                  <a:lnTo>
                    <a:pt x="958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6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65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67" y="1586"/>
                  </a:lnTo>
                  <a:lnTo>
                    <a:pt x="1231" y="1340"/>
                  </a:lnTo>
                  <a:lnTo>
                    <a:pt x="1395" y="1094"/>
                  </a:lnTo>
                  <a:lnTo>
                    <a:pt x="1614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52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3" y="520"/>
                  </a:lnTo>
                  <a:lnTo>
                    <a:pt x="3719" y="602"/>
                  </a:lnTo>
                  <a:lnTo>
                    <a:pt x="3965" y="711"/>
                  </a:lnTo>
                  <a:lnTo>
                    <a:pt x="4211" y="875"/>
                  </a:lnTo>
                  <a:lnTo>
                    <a:pt x="4429" y="1039"/>
                  </a:lnTo>
                  <a:lnTo>
                    <a:pt x="4621" y="1230"/>
                  </a:lnTo>
                  <a:lnTo>
                    <a:pt x="4839" y="1476"/>
                  </a:lnTo>
                  <a:lnTo>
                    <a:pt x="5031" y="1722"/>
                  </a:lnTo>
                  <a:lnTo>
                    <a:pt x="5222" y="1996"/>
                  </a:lnTo>
                  <a:lnTo>
                    <a:pt x="5386" y="2296"/>
                  </a:lnTo>
                  <a:lnTo>
                    <a:pt x="5769" y="2980"/>
                  </a:lnTo>
                  <a:lnTo>
                    <a:pt x="6124" y="3745"/>
                  </a:lnTo>
                  <a:lnTo>
                    <a:pt x="6152" y="3800"/>
                  </a:lnTo>
                  <a:lnTo>
                    <a:pt x="6206" y="3827"/>
                  </a:lnTo>
                  <a:lnTo>
                    <a:pt x="6316" y="3855"/>
                  </a:lnTo>
                  <a:lnTo>
                    <a:pt x="6398" y="3855"/>
                  </a:lnTo>
                  <a:lnTo>
                    <a:pt x="6452" y="3800"/>
                  </a:lnTo>
                  <a:lnTo>
                    <a:pt x="6507" y="3718"/>
                  </a:lnTo>
                  <a:lnTo>
                    <a:pt x="6507" y="3663"/>
                  </a:lnTo>
                  <a:lnTo>
                    <a:pt x="6480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523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1" y="684"/>
                  </a:lnTo>
                  <a:lnTo>
                    <a:pt x="4375" y="492"/>
                  </a:lnTo>
                  <a:lnTo>
                    <a:pt x="4129" y="328"/>
                  </a:lnTo>
                  <a:lnTo>
                    <a:pt x="3855" y="219"/>
                  </a:lnTo>
                  <a:lnTo>
                    <a:pt x="3582" y="109"/>
                  </a:lnTo>
                  <a:lnTo>
                    <a:pt x="3281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670392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19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91" y="301"/>
                  </a:lnTo>
                  <a:lnTo>
                    <a:pt x="137" y="438"/>
                  </a:lnTo>
                  <a:lnTo>
                    <a:pt x="109" y="575"/>
                  </a:lnTo>
                  <a:lnTo>
                    <a:pt x="55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7" y="2051"/>
                  </a:lnTo>
                  <a:lnTo>
                    <a:pt x="55" y="2434"/>
                  </a:lnTo>
                  <a:lnTo>
                    <a:pt x="137" y="2816"/>
                  </a:lnTo>
                  <a:lnTo>
                    <a:pt x="219" y="3254"/>
                  </a:lnTo>
                  <a:lnTo>
                    <a:pt x="355" y="3691"/>
                  </a:lnTo>
                  <a:lnTo>
                    <a:pt x="547" y="4156"/>
                  </a:lnTo>
                  <a:lnTo>
                    <a:pt x="765" y="4620"/>
                  </a:lnTo>
                  <a:lnTo>
                    <a:pt x="1039" y="5113"/>
                  </a:lnTo>
                  <a:lnTo>
                    <a:pt x="1394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86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60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78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40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673330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7" y="5796"/>
                  </a:lnTo>
                  <a:lnTo>
                    <a:pt x="2023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67640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47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19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50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6793450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7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4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60" y="5823"/>
                  </a:lnTo>
                  <a:lnTo>
                    <a:pt x="2269" y="5851"/>
                  </a:lnTo>
                  <a:lnTo>
                    <a:pt x="2378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203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6824200" y="2980500"/>
              <a:ext cx="74500" cy="146275"/>
            </a:xfrm>
            <a:custGeom>
              <a:avLst/>
              <a:gdLst/>
              <a:ahLst/>
              <a:cxnLst/>
              <a:rect l="l" t="t" r="r" b="b"/>
              <a:pathLst>
                <a:path w="2980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301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58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34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30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6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68529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28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97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8"/>
          <p:cNvGrpSpPr/>
          <p:nvPr/>
        </p:nvGrpSpPr>
        <p:grpSpPr>
          <a:xfrm rot="1528096">
            <a:off x="751741" y="4444148"/>
            <a:ext cx="4810793" cy="546826"/>
            <a:chOff x="3295238" y="3989999"/>
            <a:chExt cx="4810919" cy="546840"/>
          </a:xfrm>
        </p:grpSpPr>
        <p:sp>
          <p:nvSpPr>
            <p:cNvPr id="2008" name="Google Shape;2008;p8"/>
            <p:cNvSpPr/>
            <p:nvPr/>
          </p:nvSpPr>
          <p:spPr>
            <a:xfrm>
              <a:off x="4615698" y="4179364"/>
              <a:ext cx="3453056" cy="58475"/>
            </a:xfrm>
            <a:custGeom>
              <a:avLst/>
              <a:gdLst/>
              <a:ahLst/>
              <a:cxnLst/>
              <a:rect l="l" t="t" r="r" b="b"/>
              <a:pathLst>
                <a:path w="67850" h="1149" extrusionOk="0">
                  <a:moveTo>
                    <a:pt x="67686" y="1"/>
                  </a:moveTo>
                  <a:lnTo>
                    <a:pt x="67604" y="28"/>
                  </a:lnTo>
                  <a:lnTo>
                    <a:pt x="67303" y="83"/>
                  </a:lnTo>
                  <a:lnTo>
                    <a:pt x="66838" y="137"/>
                  </a:lnTo>
                  <a:lnTo>
                    <a:pt x="65499" y="247"/>
                  </a:lnTo>
                  <a:lnTo>
                    <a:pt x="63804" y="383"/>
                  </a:lnTo>
                  <a:lnTo>
                    <a:pt x="61863" y="520"/>
                  </a:lnTo>
                  <a:lnTo>
                    <a:pt x="59868" y="602"/>
                  </a:lnTo>
                  <a:lnTo>
                    <a:pt x="57981" y="684"/>
                  </a:lnTo>
                  <a:lnTo>
                    <a:pt x="56341" y="739"/>
                  </a:lnTo>
                  <a:lnTo>
                    <a:pt x="55084" y="739"/>
                  </a:lnTo>
                  <a:lnTo>
                    <a:pt x="52815" y="711"/>
                  </a:lnTo>
                  <a:lnTo>
                    <a:pt x="50218" y="711"/>
                  </a:lnTo>
                  <a:lnTo>
                    <a:pt x="47129" y="684"/>
                  </a:lnTo>
                  <a:lnTo>
                    <a:pt x="18043" y="739"/>
                  </a:lnTo>
                  <a:lnTo>
                    <a:pt x="1859" y="739"/>
                  </a:lnTo>
                  <a:lnTo>
                    <a:pt x="246" y="711"/>
                  </a:lnTo>
                  <a:lnTo>
                    <a:pt x="110" y="711"/>
                  </a:lnTo>
                  <a:lnTo>
                    <a:pt x="55" y="766"/>
                  </a:lnTo>
                  <a:lnTo>
                    <a:pt x="28" y="848"/>
                  </a:lnTo>
                  <a:lnTo>
                    <a:pt x="0" y="903"/>
                  </a:lnTo>
                  <a:lnTo>
                    <a:pt x="28" y="985"/>
                  </a:lnTo>
                  <a:lnTo>
                    <a:pt x="82" y="1039"/>
                  </a:lnTo>
                  <a:lnTo>
                    <a:pt x="164" y="1094"/>
                  </a:lnTo>
                  <a:lnTo>
                    <a:pt x="574" y="1121"/>
                  </a:lnTo>
                  <a:lnTo>
                    <a:pt x="1695" y="1121"/>
                  </a:lnTo>
                  <a:lnTo>
                    <a:pt x="5659" y="1149"/>
                  </a:lnTo>
                  <a:lnTo>
                    <a:pt x="18507" y="1149"/>
                  </a:lnTo>
                  <a:lnTo>
                    <a:pt x="47129" y="1094"/>
                  </a:lnTo>
                  <a:lnTo>
                    <a:pt x="50218" y="1094"/>
                  </a:lnTo>
                  <a:lnTo>
                    <a:pt x="52815" y="1121"/>
                  </a:lnTo>
                  <a:lnTo>
                    <a:pt x="55084" y="1149"/>
                  </a:lnTo>
                  <a:lnTo>
                    <a:pt x="55521" y="1149"/>
                  </a:lnTo>
                  <a:lnTo>
                    <a:pt x="56833" y="1121"/>
                  </a:lnTo>
                  <a:lnTo>
                    <a:pt x="58473" y="1067"/>
                  </a:lnTo>
                  <a:lnTo>
                    <a:pt x="60305" y="985"/>
                  </a:lnTo>
                  <a:lnTo>
                    <a:pt x="62219" y="903"/>
                  </a:lnTo>
                  <a:lnTo>
                    <a:pt x="64050" y="766"/>
                  </a:lnTo>
                  <a:lnTo>
                    <a:pt x="65663" y="657"/>
                  </a:lnTo>
                  <a:lnTo>
                    <a:pt x="66920" y="520"/>
                  </a:lnTo>
                  <a:lnTo>
                    <a:pt x="67385" y="465"/>
                  </a:lnTo>
                  <a:lnTo>
                    <a:pt x="67713" y="411"/>
                  </a:lnTo>
                  <a:lnTo>
                    <a:pt x="67768" y="383"/>
                  </a:lnTo>
                  <a:lnTo>
                    <a:pt x="67823" y="329"/>
                  </a:lnTo>
                  <a:lnTo>
                    <a:pt x="67850" y="247"/>
                  </a:lnTo>
                  <a:lnTo>
                    <a:pt x="67850" y="165"/>
                  </a:lnTo>
                  <a:lnTo>
                    <a:pt x="67823" y="83"/>
                  </a:lnTo>
                  <a:lnTo>
                    <a:pt x="67768" y="28"/>
                  </a:lnTo>
                  <a:lnTo>
                    <a:pt x="6768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4615698" y="4179364"/>
              <a:ext cx="3453056" cy="58475"/>
            </a:xfrm>
            <a:custGeom>
              <a:avLst/>
              <a:gdLst/>
              <a:ahLst/>
              <a:cxnLst/>
              <a:rect l="l" t="t" r="r" b="b"/>
              <a:pathLst>
                <a:path w="67850" h="1149" fill="none" extrusionOk="0">
                  <a:moveTo>
                    <a:pt x="55521" y="1149"/>
                  </a:moveTo>
                  <a:lnTo>
                    <a:pt x="55521" y="1149"/>
                  </a:lnTo>
                  <a:lnTo>
                    <a:pt x="55084" y="1149"/>
                  </a:lnTo>
                  <a:lnTo>
                    <a:pt x="55084" y="1149"/>
                  </a:lnTo>
                  <a:lnTo>
                    <a:pt x="52815" y="1121"/>
                  </a:lnTo>
                  <a:lnTo>
                    <a:pt x="50218" y="1094"/>
                  </a:lnTo>
                  <a:lnTo>
                    <a:pt x="47129" y="1094"/>
                  </a:lnTo>
                  <a:lnTo>
                    <a:pt x="47129" y="1094"/>
                  </a:lnTo>
                  <a:lnTo>
                    <a:pt x="18507" y="1149"/>
                  </a:lnTo>
                  <a:lnTo>
                    <a:pt x="5659" y="1149"/>
                  </a:lnTo>
                  <a:lnTo>
                    <a:pt x="1695" y="1121"/>
                  </a:lnTo>
                  <a:lnTo>
                    <a:pt x="574" y="1121"/>
                  </a:lnTo>
                  <a:lnTo>
                    <a:pt x="164" y="1094"/>
                  </a:lnTo>
                  <a:lnTo>
                    <a:pt x="164" y="1094"/>
                  </a:lnTo>
                  <a:lnTo>
                    <a:pt x="82" y="1039"/>
                  </a:lnTo>
                  <a:lnTo>
                    <a:pt x="28" y="985"/>
                  </a:lnTo>
                  <a:lnTo>
                    <a:pt x="0" y="903"/>
                  </a:lnTo>
                  <a:lnTo>
                    <a:pt x="28" y="848"/>
                  </a:lnTo>
                  <a:lnTo>
                    <a:pt x="28" y="848"/>
                  </a:lnTo>
                  <a:lnTo>
                    <a:pt x="55" y="766"/>
                  </a:lnTo>
                  <a:lnTo>
                    <a:pt x="110" y="711"/>
                  </a:lnTo>
                  <a:lnTo>
                    <a:pt x="192" y="711"/>
                  </a:lnTo>
                  <a:lnTo>
                    <a:pt x="246" y="711"/>
                  </a:lnTo>
                  <a:lnTo>
                    <a:pt x="246" y="711"/>
                  </a:lnTo>
                  <a:lnTo>
                    <a:pt x="1859" y="739"/>
                  </a:lnTo>
                  <a:lnTo>
                    <a:pt x="5686" y="739"/>
                  </a:lnTo>
                  <a:lnTo>
                    <a:pt x="18043" y="739"/>
                  </a:lnTo>
                  <a:lnTo>
                    <a:pt x="47129" y="684"/>
                  </a:lnTo>
                  <a:lnTo>
                    <a:pt x="47129" y="684"/>
                  </a:lnTo>
                  <a:lnTo>
                    <a:pt x="50218" y="711"/>
                  </a:lnTo>
                  <a:lnTo>
                    <a:pt x="52815" y="711"/>
                  </a:lnTo>
                  <a:lnTo>
                    <a:pt x="55084" y="739"/>
                  </a:lnTo>
                  <a:lnTo>
                    <a:pt x="55084" y="739"/>
                  </a:lnTo>
                  <a:lnTo>
                    <a:pt x="56341" y="739"/>
                  </a:lnTo>
                  <a:lnTo>
                    <a:pt x="57981" y="684"/>
                  </a:lnTo>
                  <a:lnTo>
                    <a:pt x="59868" y="602"/>
                  </a:lnTo>
                  <a:lnTo>
                    <a:pt x="61863" y="520"/>
                  </a:lnTo>
                  <a:lnTo>
                    <a:pt x="63804" y="383"/>
                  </a:lnTo>
                  <a:lnTo>
                    <a:pt x="65499" y="247"/>
                  </a:lnTo>
                  <a:lnTo>
                    <a:pt x="66838" y="137"/>
                  </a:lnTo>
                  <a:lnTo>
                    <a:pt x="67303" y="83"/>
                  </a:lnTo>
                  <a:lnTo>
                    <a:pt x="67604" y="28"/>
                  </a:lnTo>
                  <a:lnTo>
                    <a:pt x="67604" y="28"/>
                  </a:lnTo>
                  <a:lnTo>
                    <a:pt x="67686" y="1"/>
                  </a:lnTo>
                  <a:lnTo>
                    <a:pt x="67768" y="28"/>
                  </a:lnTo>
                  <a:lnTo>
                    <a:pt x="67823" y="83"/>
                  </a:lnTo>
                  <a:lnTo>
                    <a:pt x="67850" y="165"/>
                  </a:lnTo>
                  <a:lnTo>
                    <a:pt x="67850" y="165"/>
                  </a:lnTo>
                  <a:lnTo>
                    <a:pt x="67850" y="247"/>
                  </a:lnTo>
                  <a:lnTo>
                    <a:pt x="67823" y="329"/>
                  </a:lnTo>
                  <a:lnTo>
                    <a:pt x="67768" y="383"/>
                  </a:lnTo>
                  <a:lnTo>
                    <a:pt x="67713" y="411"/>
                  </a:lnTo>
                  <a:lnTo>
                    <a:pt x="67713" y="411"/>
                  </a:lnTo>
                  <a:lnTo>
                    <a:pt x="67385" y="465"/>
                  </a:lnTo>
                  <a:lnTo>
                    <a:pt x="66920" y="520"/>
                  </a:lnTo>
                  <a:lnTo>
                    <a:pt x="65663" y="657"/>
                  </a:lnTo>
                  <a:lnTo>
                    <a:pt x="64050" y="766"/>
                  </a:lnTo>
                  <a:lnTo>
                    <a:pt x="62219" y="903"/>
                  </a:lnTo>
                  <a:lnTo>
                    <a:pt x="60305" y="985"/>
                  </a:lnTo>
                  <a:lnTo>
                    <a:pt x="58473" y="1067"/>
                  </a:lnTo>
                  <a:lnTo>
                    <a:pt x="56833" y="1121"/>
                  </a:lnTo>
                  <a:lnTo>
                    <a:pt x="55521" y="1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3310695" y="4179364"/>
              <a:ext cx="1438578" cy="58475"/>
            </a:xfrm>
            <a:custGeom>
              <a:avLst/>
              <a:gdLst/>
              <a:ahLst/>
              <a:cxnLst/>
              <a:rect l="l" t="t" r="r" b="b"/>
              <a:pathLst>
                <a:path w="28267" h="1149" extrusionOk="0">
                  <a:moveTo>
                    <a:pt x="219" y="1"/>
                  </a:moveTo>
                  <a:lnTo>
                    <a:pt x="165" y="28"/>
                  </a:lnTo>
                  <a:lnTo>
                    <a:pt x="83" y="55"/>
                  </a:lnTo>
                  <a:lnTo>
                    <a:pt x="28" y="110"/>
                  </a:lnTo>
                  <a:lnTo>
                    <a:pt x="1" y="192"/>
                  </a:lnTo>
                  <a:lnTo>
                    <a:pt x="1" y="274"/>
                  </a:lnTo>
                  <a:lnTo>
                    <a:pt x="55" y="329"/>
                  </a:lnTo>
                  <a:lnTo>
                    <a:pt x="110" y="383"/>
                  </a:lnTo>
                  <a:lnTo>
                    <a:pt x="247" y="438"/>
                  </a:lnTo>
                  <a:lnTo>
                    <a:pt x="438" y="520"/>
                  </a:lnTo>
                  <a:lnTo>
                    <a:pt x="957" y="629"/>
                  </a:lnTo>
                  <a:lnTo>
                    <a:pt x="1641" y="766"/>
                  </a:lnTo>
                  <a:lnTo>
                    <a:pt x="2406" y="903"/>
                  </a:lnTo>
                  <a:lnTo>
                    <a:pt x="3199" y="985"/>
                  </a:lnTo>
                  <a:lnTo>
                    <a:pt x="3964" y="1067"/>
                  </a:lnTo>
                  <a:lnTo>
                    <a:pt x="4648" y="1121"/>
                  </a:lnTo>
                  <a:lnTo>
                    <a:pt x="5222" y="1149"/>
                  </a:lnTo>
                  <a:lnTo>
                    <a:pt x="5413" y="1149"/>
                  </a:lnTo>
                  <a:lnTo>
                    <a:pt x="6343" y="1121"/>
                  </a:lnTo>
                  <a:lnTo>
                    <a:pt x="7409" y="1094"/>
                  </a:lnTo>
                  <a:lnTo>
                    <a:pt x="8666" y="1094"/>
                  </a:lnTo>
                  <a:lnTo>
                    <a:pt x="19874" y="1149"/>
                  </a:lnTo>
                  <a:lnTo>
                    <a:pt x="25642" y="1149"/>
                  </a:lnTo>
                  <a:lnTo>
                    <a:pt x="27091" y="1121"/>
                  </a:lnTo>
                  <a:lnTo>
                    <a:pt x="27829" y="1094"/>
                  </a:lnTo>
                  <a:lnTo>
                    <a:pt x="28130" y="1094"/>
                  </a:lnTo>
                  <a:lnTo>
                    <a:pt x="28185" y="1067"/>
                  </a:lnTo>
                  <a:lnTo>
                    <a:pt x="28239" y="985"/>
                  </a:lnTo>
                  <a:lnTo>
                    <a:pt x="28267" y="930"/>
                  </a:lnTo>
                  <a:lnTo>
                    <a:pt x="28267" y="848"/>
                  </a:lnTo>
                  <a:lnTo>
                    <a:pt x="28212" y="766"/>
                  </a:lnTo>
                  <a:lnTo>
                    <a:pt x="28185" y="739"/>
                  </a:lnTo>
                  <a:lnTo>
                    <a:pt x="28130" y="711"/>
                  </a:lnTo>
                  <a:lnTo>
                    <a:pt x="27993" y="711"/>
                  </a:lnTo>
                  <a:lnTo>
                    <a:pt x="27201" y="739"/>
                  </a:lnTo>
                  <a:lnTo>
                    <a:pt x="20038" y="739"/>
                  </a:lnTo>
                  <a:lnTo>
                    <a:pt x="8694" y="684"/>
                  </a:lnTo>
                  <a:lnTo>
                    <a:pt x="7409" y="711"/>
                  </a:lnTo>
                  <a:lnTo>
                    <a:pt x="6343" y="711"/>
                  </a:lnTo>
                  <a:lnTo>
                    <a:pt x="5386" y="739"/>
                  </a:lnTo>
                  <a:lnTo>
                    <a:pt x="4894" y="739"/>
                  </a:lnTo>
                  <a:lnTo>
                    <a:pt x="4238" y="684"/>
                  </a:lnTo>
                  <a:lnTo>
                    <a:pt x="3445" y="629"/>
                  </a:lnTo>
                  <a:lnTo>
                    <a:pt x="2652" y="520"/>
                  </a:lnTo>
                  <a:lnTo>
                    <a:pt x="1859" y="383"/>
                  </a:lnTo>
                  <a:lnTo>
                    <a:pt x="1149" y="274"/>
                  </a:lnTo>
                  <a:lnTo>
                    <a:pt x="629" y="137"/>
                  </a:lnTo>
                  <a:lnTo>
                    <a:pt x="438" y="83"/>
                  </a:lnTo>
                  <a:lnTo>
                    <a:pt x="301" y="28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4874439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4795148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5040046" y="4175191"/>
              <a:ext cx="86263" cy="30688"/>
            </a:xfrm>
            <a:custGeom>
              <a:avLst/>
              <a:gdLst/>
              <a:ahLst/>
              <a:cxnLst/>
              <a:rect l="l" t="t" r="r" b="b"/>
              <a:pathLst>
                <a:path w="1695" h="603" extrusionOk="0">
                  <a:moveTo>
                    <a:pt x="273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3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496070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5204176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124885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5369732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529044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5533913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5533913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5454622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5454622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569946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8"/>
            <p:cNvSpPr/>
            <p:nvPr/>
          </p:nvSpPr>
          <p:spPr>
            <a:xfrm>
              <a:off x="569946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fill="none" extrusionOk="0">
                  <a:moveTo>
                    <a:pt x="274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5620177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5620177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64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5863650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5863650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fill="none" extrusionOk="0">
                  <a:moveTo>
                    <a:pt x="301" y="602"/>
                  </a:moveTo>
                  <a:lnTo>
                    <a:pt x="1422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lnTo>
                    <a:pt x="301" y="1"/>
                  </a:lnTo>
                  <a:lnTo>
                    <a:pt x="301" y="1"/>
                  </a:ln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578573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  <a:lnTo>
                    <a:pt x="1395" y="602"/>
                  </a:lnTo>
                  <a:lnTo>
                    <a:pt x="1504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04" y="28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578573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fill="none" extrusionOk="0">
                  <a:moveTo>
                    <a:pt x="274" y="602"/>
                  </a:moveTo>
                  <a:lnTo>
                    <a:pt x="1395" y="602"/>
                  </a:lnTo>
                  <a:lnTo>
                    <a:pt x="1395" y="602"/>
                  </a:lnTo>
                  <a:lnTo>
                    <a:pt x="1504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04" y="28"/>
                  </a:lnTo>
                  <a:lnTo>
                    <a:pt x="1395" y="1"/>
                  </a:lnTo>
                  <a:lnTo>
                    <a:pt x="274" y="1"/>
                  </a:lnTo>
                  <a:lnTo>
                    <a:pt x="274" y="1"/>
                  </a:ln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6029206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949914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93387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1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91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0" y="493"/>
                  </a:lnTo>
                  <a:lnTo>
                    <a:pt x="1695" y="411"/>
                  </a:lnTo>
                  <a:lnTo>
                    <a:pt x="1722" y="301"/>
                  </a:lnTo>
                  <a:lnTo>
                    <a:pt x="1695" y="192"/>
                  </a:lnTo>
                  <a:lnTo>
                    <a:pt x="1640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611547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4" y="602"/>
                  </a:lnTo>
                  <a:lnTo>
                    <a:pt x="1394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635894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6279600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6523073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6445207" y="4175191"/>
              <a:ext cx="86263" cy="30688"/>
            </a:xfrm>
            <a:custGeom>
              <a:avLst/>
              <a:gdLst/>
              <a:ahLst/>
              <a:cxnLst/>
              <a:rect l="l" t="t" r="r" b="b"/>
              <a:pathLst>
                <a:path w="1695" h="603" extrusionOk="0">
                  <a:moveTo>
                    <a:pt x="273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3" y="602"/>
                  </a:lnTo>
                  <a:lnTo>
                    <a:pt x="1394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668862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2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696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6609337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6852810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6774893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1" y="192"/>
                  </a:lnTo>
                  <a:lnTo>
                    <a:pt x="1" y="301"/>
                  </a:lnTo>
                  <a:lnTo>
                    <a:pt x="1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7018366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696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6939074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1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41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7183921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1" y="192"/>
                  </a:lnTo>
                  <a:lnTo>
                    <a:pt x="1" y="301"/>
                  </a:lnTo>
                  <a:lnTo>
                    <a:pt x="1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395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710463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4717230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1" y="192"/>
                  </a:lnTo>
                  <a:lnTo>
                    <a:pt x="1" y="301"/>
                  </a:lnTo>
                  <a:lnTo>
                    <a:pt x="1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395" y="602"/>
                  </a:lnTo>
                  <a:lnTo>
                    <a:pt x="1504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04" y="28"/>
                  </a:lnTo>
                  <a:lnTo>
                    <a:pt x="139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4637939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4558647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695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4479355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8" y="192"/>
                  </a:lnTo>
                  <a:lnTo>
                    <a:pt x="0" y="301"/>
                  </a:lnTo>
                  <a:lnTo>
                    <a:pt x="28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4400064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2" y="83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1"/>
                  </a:lnTo>
                  <a:lnTo>
                    <a:pt x="82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40" y="493"/>
                  </a:lnTo>
                  <a:lnTo>
                    <a:pt x="1695" y="411"/>
                  </a:lnTo>
                  <a:lnTo>
                    <a:pt x="1722" y="301"/>
                  </a:lnTo>
                  <a:lnTo>
                    <a:pt x="1695" y="192"/>
                  </a:lnTo>
                  <a:lnTo>
                    <a:pt x="1640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4320721" y="4175191"/>
              <a:ext cx="87739" cy="30688"/>
            </a:xfrm>
            <a:custGeom>
              <a:avLst/>
              <a:gdLst/>
              <a:ahLst/>
              <a:cxnLst/>
              <a:rect l="l" t="t" r="r" b="b"/>
              <a:pathLst>
                <a:path w="1724" h="603" extrusionOk="0">
                  <a:moveTo>
                    <a:pt x="302" y="1"/>
                  </a:moveTo>
                  <a:lnTo>
                    <a:pt x="192" y="28"/>
                  </a:lnTo>
                  <a:lnTo>
                    <a:pt x="110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110" y="493"/>
                  </a:lnTo>
                  <a:lnTo>
                    <a:pt x="192" y="575"/>
                  </a:lnTo>
                  <a:lnTo>
                    <a:pt x="302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41" y="493"/>
                  </a:lnTo>
                  <a:lnTo>
                    <a:pt x="1696" y="411"/>
                  </a:lnTo>
                  <a:lnTo>
                    <a:pt x="1723" y="301"/>
                  </a:lnTo>
                  <a:lnTo>
                    <a:pt x="1696" y="192"/>
                  </a:lnTo>
                  <a:lnTo>
                    <a:pt x="1641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4242855" y="4175191"/>
              <a:ext cx="86263" cy="30688"/>
            </a:xfrm>
            <a:custGeom>
              <a:avLst/>
              <a:gdLst/>
              <a:ahLst/>
              <a:cxnLst/>
              <a:rect l="l" t="t" r="r" b="b"/>
              <a:pathLst>
                <a:path w="1695" h="603" extrusionOk="0">
                  <a:moveTo>
                    <a:pt x="273" y="1"/>
                  </a:moveTo>
                  <a:lnTo>
                    <a:pt x="164" y="28"/>
                  </a:lnTo>
                  <a:lnTo>
                    <a:pt x="82" y="83"/>
                  </a:lnTo>
                  <a:lnTo>
                    <a:pt x="0" y="192"/>
                  </a:lnTo>
                  <a:lnTo>
                    <a:pt x="0" y="301"/>
                  </a:lnTo>
                  <a:lnTo>
                    <a:pt x="0" y="411"/>
                  </a:lnTo>
                  <a:lnTo>
                    <a:pt x="82" y="493"/>
                  </a:lnTo>
                  <a:lnTo>
                    <a:pt x="164" y="575"/>
                  </a:lnTo>
                  <a:lnTo>
                    <a:pt x="273" y="602"/>
                  </a:lnTo>
                  <a:lnTo>
                    <a:pt x="1394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68" y="411"/>
                  </a:lnTo>
                  <a:lnTo>
                    <a:pt x="1695" y="301"/>
                  </a:lnTo>
                  <a:lnTo>
                    <a:pt x="1668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39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4163512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274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274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68" y="411"/>
                  </a:lnTo>
                  <a:lnTo>
                    <a:pt x="1696" y="301"/>
                  </a:lnTo>
                  <a:lnTo>
                    <a:pt x="1668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4084221" y="4175191"/>
              <a:ext cx="86314" cy="30688"/>
            </a:xfrm>
            <a:custGeom>
              <a:avLst/>
              <a:gdLst/>
              <a:ahLst/>
              <a:cxnLst/>
              <a:rect l="l" t="t" r="r" b="b"/>
              <a:pathLst>
                <a:path w="1696" h="603" extrusionOk="0">
                  <a:moveTo>
                    <a:pt x="301" y="1"/>
                  </a:moveTo>
                  <a:lnTo>
                    <a:pt x="165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65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2" y="575"/>
                  </a:lnTo>
                  <a:lnTo>
                    <a:pt x="1614" y="493"/>
                  </a:lnTo>
                  <a:lnTo>
                    <a:pt x="1696" y="411"/>
                  </a:lnTo>
                  <a:lnTo>
                    <a:pt x="1696" y="301"/>
                  </a:lnTo>
                  <a:lnTo>
                    <a:pt x="1696" y="192"/>
                  </a:lnTo>
                  <a:lnTo>
                    <a:pt x="1614" y="83"/>
                  </a:lnTo>
                  <a:lnTo>
                    <a:pt x="1532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4004929" y="4175191"/>
              <a:ext cx="87688" cy="30688"/>
            </a:xfrm>
            <a:custGeom>
              <a:avLst/>
              <a:gdLst/>
              <a:ahLst/>
              <a:cxnLst/>
              <a:rect l="l" t="t" r="r" b="b"/>
              <a:pathLst>
                <a:path w="1723" h="603" extrusionOk="0">
                  <a:moveTo>
                    <a:pt x="301" y="1"/>
                  </a:moveTo>
                  <a:lnTo>
                    <a:pt x="192" y="28"/>
                  </a:lnTo>
                  <a:lnTo>
                    <a:pt x="83" y="83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1"/>
                  </a:lnTo>
                  <a:lnTo>
                    <a:pt x="83" y="493"/>
                  </a:lnTo>
                  <a:lnTo>
                    <a:pt x="192" y="575"/>
                  </a:lnTo>
                  <a:lnTo>
                    <a:pt x="301" y="602"/>
                  </a:lnTo>
                  <a:lnTo>
                    <a:pt x="1422" y="602"/>
                  </a:lnTo>
                  <a:lnTo>
                    <a:pt x="1531" y="575"/>
                  </a:lnTo>
                  <a:lnTo>
                    <a:pt x="1613" y="493"/>
                  </a:lnTo>
                  <a:lnTo>
                    <a:pt x="1695" y="411"/>
                  </a:lnTo>
                  <a:lnTo>
                    <a:pt x="1723" y="301"/>
                  </a:lnTo>
                  <a:lnTo>
                    <a:pt x="1695" y="192"/>
                  </a:lnTo>
                  <a:lnTo>
                    <a:pt x="1613" y="83"/>
                  </a:lnTo>
                  <a:lnTo>
                    <a:pt x="1531" y="28"/>
                  </a:lnTo>
                  <a:lnTo>
                    <a:pt x="14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7" name="Google Shape;2057;p8"/>
            <p:cNvGrpSpPr/>
            <p:nvPr/>
          </p:nvGrpSpPr>
          <p:grpSpPr>
            <a:xfrm>
              <a:off x="3295238" y="3989999"/>
              <a:ext cx="4810919" cy="546840"/>
              <a:chOff x="5014500" y="3661175"/>
              <a:chExt cx="2363275" cy="268625"/>
            </a:xfrm>
          </p:grpSpPr>
          <p:sp>
            <p:nvSpPr>
              <p:cNvPr id="2058" name="Google Shape;2058;p8"/>
              <p:cNvSpPr/>
              <p:nvPr/>
            </p:nvSpPr>
            <p:spPr>
              <a:xfrm>
                <a:off x="5677425" y="3786925"/>
                <a:ext cx="17003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68014" h="739" extrusionOk="0">
                    <a:moveTo>
                      <a:pt x="52213" y="1"/>
                    </a:moveTo>
                    <a:lnTo>
                      <a:pt x="51175" y="28"/>
                    </a:lnTo>
                    <a:lnTo>
                      <a:pt x="49425" y="56"/>
                    </a:lnTo>
                    <a:lnTo>
                      <a:pt x="47566" y="56"/>
                    </a:lnTo>
                    <a:lnTo>
                      <a:pt x="43602" y="28"/>
                    </a:lnTo>
                    <a:lnTo>
                      <a:pt x="35265" y="28"/>
                    </a:lnTo>
                    <a:lnTo>
                      <a:pt x="27036" y="56"/>
                    </a:lnTo>
                    <a:lnTo>
                      <a:pt x="15364" y="83"/>
                    </a:lnTo>
                    <a:lnTo>
                      <a:pt x="137" y="83"/>
                    </a:lnTo>
                    <a:lnTo>
                      <a:pt x="55" y="138"/>
                    </a:lnTo>
                    <a:lnTo>
                      <a:pt x="28" y="192"/>
                    </a:lnTo>
                    <a:lnTo>
                      <a:pt x="0" y="274"/>
                    </a:lnTo>
                    <a:lnTo>
                      <a:pt x="28" y="356"/>
                    </a:lnTo>
                    <a:lnTo>
                      <a:pt x="55" y="438"/>
                    </a:lnTo>
                    <a:lnTo>
                      <a:pt x="137" y="466"/>
                    </a:lnTo>
                    <a:lnTo>
                      <a:pt x="219" y="493"/>
                    </a:lnTo>
                    <a:lnTo>
                      <a:pt x="15364" y="493"/>
                    </a:lnTo>
                    <a:lnTo>
                      <a:pt x="27036" y="466"/>
                    </a:lnTo>
                    <a:lnTo>
                      <a:pt x="35292" y="438"/>
                    </a:lnTo>
                    <a:lnTo>
                      <a:pt x="43602" y="438"/>
                    </a:lnTo>
                    <a:lnTo>
                      <a:pt x="47566" y="466"/>
                    </a:lnTo>
                    <a:lnTo>
                      <a:pt x="49425" y="466"/>
                    </a:lnTo>
                    <a:lnTo>
                      <a:pt x="51175" y="438"/>
                    </a:lnTo>
                    <a:lnTo>
                      <a:pt x="52213" y="411"/>
                    </a:lnTo>
                    <a:lnTo>
                      <a:pt x="53362" y="411"/>
                    </a:lnTo>
                    <a:lnTo>
                      <a:pt x="55959" y="466"/>
                    </a:lnTo>
                    <a:lnTo>
                      <a:pt x="58774" y="520"/>
                    </a:lnTo>
                    <a:lnTo>
                      <a:pt x="61617" y="602"/>
                    </a:lnTo>
                    <a:lnTo>
                      <a:pt x="64952" y="712"/>
                    </a:lnTo>
                    <a:lnTo>
                      <a:pt x="67413" y="739"/>
                    </a:lnTo>
                    <a:lnTo>
                      <a:pt x="67905" y="739"/>
                    </a:lnTo>
                    <a:lnTo>
                      <a:pt x="67959" y="684"/>
                    </a:lnTo>
                    <a:lnTo>
                      <a:pt x="67987" y="630"/>
                    </a:lnTo>
                    <a:lnTo>
                      <a:pt x="68014" y="548"/>
                    </a:lnTo>
                    <a:lnTo>
                      <a:pt x="67987" y="466"/>
                    </a:lnTo>
                    <a:lnTo>
                      <a:pt x="67959" y="411"/>
                    </a:lnTo>
                    <a:lnTo>
                      <a:pt x="67877" y="356"/>
                    </a:lnTo>
                    <a:lnTo>
                      <a:pt x="67795" y="329"/>
                    </a:lnTo>
                    <a:lnTo>
                      <a:pt x="66729" y="329"/>
                    </a:lnTo>
                    <a:lnTo>
                      <a:pt x="65280" y="302"/>
                    </a:lnTo>
                    <a:lnTo>
                      <a:pt x="61617" y="220"/>
                    </a:lnTo>
                    <a:lnTo>
                      <a:pt x="58774" y="110"/>
                    </a:lnTo>
                    <a:lnTo>
                      <a:pt x="55959" y="56"/>
                    </a:lnTo>
                    <a:lnTo>
                      <a:pt x="53362" y="28"/>
                    </a:lnTo>
                    <a:lnTo>
                      <a:pt x="52213" y="1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8"/>
              <p:cNvSpPr/>
              <p:nvPr/>
            </p:nvSpPr>
            <p:spPr>
              <a:xfrm>
                <a:off x="5677425" y="3786925"/>
                <a:ext cx="17003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68014" h="739" fill="none" extrusionOk="0">
                    <a:moveTo>
                      <a:pt x="67413" y="739"/>
                    </a:moveTo>
                    <a:lnTo>
                      <a:pt x="67413" y="739"/>
                    </a:lnTo>
                    <a:lnTo>
                      <a:pt x="64952" y="712"/>
                    </a:lnTo>
                    <a:lnTo>
                      <a:pt x="61617" y="602"/>
                    </a:lnTo>
                    <a:lnTo>
                      <a:pt x="61617" y="602"/>
                    </a:lnTo>
                    <a:lnTo>
                      <a:pt x="58774" y="520"/>
                    </a:lnTo>
                    <a:lnTo>
                      <a:pt x="55959" y="466"/>
                    </a:lnTo>
                    <a:lnTo>
                      <a:pt x="53362" y="411"/>
                    </a:lnTo>
                    <a:lnTo>
                      <a:pt x="52213" y="411"/>
                    </a:lnTo>
                    <a:lnTo>
                      <a:pt x="51175" y="438"/>
                    </a:lnTo>
                    <a:lnTo>
                      <a:pt x="51175" y="438"/>
                    </a:lnTo>
                    <a:lnTo>
                      <a:pt x="49425" y="466"/>
                    </a:lnTo>
                    <a:lnTo>
                      <a:pt x="47566" y="466"/>
                    </a:lnTo>
                    <a:lnTo>
                      <a:pt x="43602" y="438"/>
                    </a:lnTo>
                    <a:lnTo>
                      <a:pt x="43602" y="438"/>
                    </a:lnTo>
                    <a:lnTo>
                      <a:pt x="39693" y="438"/>
                    </a:lnTo>
                    <a:lnTo>
                      <a:pt x="35292" y="438"/>
                    </a:lnTo>
                    <a:lnTo>
                      <a:pt x="35292" y="438"/>
                    </a:lnTo>
                    <a:lnTo>
                      <a:pt x="27036" y="466"/>
                    </a:lnTo>
                    <a:lnTo>
                      <a:pt x="15364" y="493"/>
                    </a:lnTo>
                    <a:lnTo>
                      <a:pt x="219" y="493"/>
                    </a:lnTo>
                    <a:lnTo>
                      <a:pt x="219" y="493"/>
                    </a:lnTo>
                    <a:lnTo>
                      <a:pt x="137" y="466"/>
                    </a:lnTo>
                    <a:lnTo>
                      <a:pt x="55" y="438"/>
                    </a:lnTo>
                    <a:lnTo>
                      <a:pt x="28" y="356"/>
                    </a:lnTo>
                    <a:lnTo>
                      <a:pt x="0" y="274"/>
                    </a:lnTo>
                    <a:lnTo>
                      <a:pt x="0" y="274"/>
                    </a:lnTo>
                    <a:lnTo>
                      <a:pt x="28" y="192"/>
                    </a:lnTo>
                    <a:lnTo>
                      <a:pt x="55" y="138"/>
                    </a:lnTo>
                    <a:lnTo>
                      <a:pt x="137" y="83"/>
                    </a:lnTo>
                    <a:lnTo>
                      <a:pt x="219" y="83"/>
                    </a:lnTo>
                    <a:lnTo>
                      <a:pt x="219" y="83"/>
                    </a:lnTo>
                    <a:lnTo>
                      <a:pt x="15364" y="83"/>
                    </a:lnTo>
                    <a:lnTo>
                      <a:pt x="27036" y="56"/>
                    </a:lnTo>
                    <a:lnTo>
                      <a:pt x="35265" y="28"/>
                    </a:lnTo>
                    <a:lnTo>
                      <a:pt x="35265" y="28"/>
                    </a:lnTo>
                    <a:lnTo>
                      <a:pt x="39693" y="28"/>
                    </a:lnTo>
                    <a:lnTo>
                      <a:pt x="43602" y="28"/>
                    </a:lnTo>
                    <a:lnTo>
                      <a:pt x="43602" y="28"/>
                    </a:lnTo>
                    <a:lnTo>
                      <a:pt x="47566" y="56"/>
                    </a:lnTo>
                    <a:lnTo>
                      <a:pt x="49425" y="56"/>
                    </a:lnTo>
                    <a:lnTo>
                      <a:pt x="51175" y="28"/>
                    </a:lnTo>
                    <a:lnTo>
                      <a:pt x="51175" y="28"/>
                    </a:lnTo>
                    <a:lnTo>
                      <a:pt x="52213" y="1"/>
                    </a:lnTo>
                    <a:lnTo>
                      <a:pt x="53362" y="28"/>
                    </a:lnTo>
                    <a:lnTo>
                      <a:pt x="55959" y="56"/>
                    </a:lnTo>
                    <a:lnTo>
                      <a:pt x="58774" y="110"/>
                    </a:lnTo>
                    <a:lnTo>
                      <a:pt x="61617" y="220"/>
                    </a:lnTo>
                    <a:lnTo>
                      <a:pt x="61617" y="220"/>
                    </a:lnTo>
                    <a:lnTo>
                      <a:pt x="65280" y="302"/>
                    </a:lnTo>
                    <a:lnTo>
                      <a:pt x="66729" y="329"/>
                    </a:lnTo>
                    <a:lnTo>
                      <a:pt x="67795" y="329"/>
                    </a:lnTo>
                    <a:lnTo>
                      <a:pt x="67795" y="329"/>
                    </a:lnTo>
                    <a:lnTo>
                      <a:pt x="67877" y="356"/>
                    </a:lnTo>
                    <a:lnTo>
                      <a:pt x="67959" y="411"/>
                    </a:lnTo>
                    <a:lnTo>
                      <a:pt x="67987" y="466"/>
                    </a:lnTo>
                    <a:lnTo>
                      <a:pt x="68014" y="548"/>
                    </a:lnTo>
                    <a:lnTo>
                      <a:pt x="68014" y="548"/>
                    </a:lnTo>
                    <a:lnTo>
                      <a:pt x="67987" y="630"/>
                    </a:lnTo>
                    <a:lnTo>
                      <a:pt x="67959" y="684"/>
                    </a:lnTo>
                    <a:lnTo>
                      <a:pt x="67905" y="739"/>
                    </a:lnTo>
                    <a:lnTo>
                      <a:pt x="67823" y="739"/>
                    </a:lnTo>
                    <a:lnTo>
                      <a:pt x="67823" y="739"/>
                    </a:lnTo>
                    <a:lnTo>
                      <a:pt x="67413" y="73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8"/>
              <p:cNvSpPr/>
              <p:nvPr/>
            </p:nvSpPr>
            <p:spPr>
              <a:xfrm>
                <a:off x="6956775" y="3755500"/>
                <a:ext cx="10275" cy="5810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24" extrusionOk="0">
                    <a:moveTo>
                      <a:pt x="219" y="0"/>
                    </a:moveTo>
                    <a:lnTo>
                      <a:pt x="137" y="28"/>
                    </a:lnTo>
                    <a:lnTo>
                      <a:pt x="55" y="55"/>
                    </a:lnTo>
                    <a:lnTo>
                      <a:pt x="28" y="137"/>
                    </a:lnTo>
                    <a:lnTo>
                      <a:pt x="1" y="219"/>
                    </a:lnTo>
                    <a:lnTo>
                      <a:pt x="1" y="2133"/>
                    </a:lnTo>
                    <a:lnTo>
                      <a:pt x="28" y="2215"/>
                    </a:lnTo>
                    <a:lnTo>
                      <a:pt x="55" y="2269"/>
                    </a:lnTo>
                    <a:lnTo>
                      <a:pt x="137" y="2324"/>
                    </a:lnTo>
                    <a:lnTo>
                      <a:pt x="274" y="2324"/>
                    </a:lnTo>
                    <a:lnTo>
                      <a:pt x="356" y="2269"/>
                    </a:lnTo>
                    <a:lnTo>
                      <a:pt x="383" y="2215"/>
                    </a:lnTo>
                    <a:lnTo>
                      <a:pt x="411" y="2133"/>
                    </a:lnTo>
                    <a:lnTo>
                      <a:pt x="411" y="219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8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8"/>
              <p:cNvSpPr/>
              <p:nvPr/>
            </p:nvSpPr>
            <p:spPr>
              <a:xfrm>
                <a:off x="5014500" y="3786925"/>
                <a:ext cx="708050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28322" h="739" extrusionOk="0">
                    <a:moveTo>
                      <a:pt x="6671" y="1"/>
                    </a:moveTo>
                    <a:lnTo>
                      <a:pt x="6179" y="28"/>
                    </a:lnTo>
                    <a:lnTo>
                      <a:pt x="5113" y="56"/>
                    </a:lnTo>
                    <a:lnTo>
                      <a:pt x="3937" y="110"/>
                    </a:lnTo>
                    <a:lnTo>
                      <a:pt x="2762" y="220"/>
                    </a:lnTo>
                    <a:lnTo>
                      <a:pt x="1231" y="302"/>
                    </a:lnTo>
                    <a:lnTo>
                      <a:pt x="657" y="329"/>
                    </a:lnTo>
                    <a:lnTo>
                      <a:pt x="220" y="329"/>
                    </a:lnTo>
                    <a:lnTo>
                      <a:pt x="138" y="356"/>
                    </a:lnTo>
                    <a:lnTo>
                      <a:pt x="56" y="384"/>
                    </a:lnTo>
                    <a:lnTo>
                      <a:pt x="28" y="466"/>
                    </a:lnTo>
                    <a:lnTo>
                      <a:pt x="1" y="548"/>
                    </a:lnTo>
                    <a:lnTo>
                      <a:pt x="28" y="630"/>
                    </a:lnTo>
                    <a:lnTo>
                      <a:pt x="56" y="684"/>
                    </a:lnTo>
                    <a:lnTo>
                      <a:pt x="110" y="739"/>
                    </a:lnTo>
                    <a:lnTo>
                      <a:pt x="356" y="739"/>
                    </a:lnTo>
                    <a:lnTo>
                      <a:pt x="1395" y="712"/>
                    </a:lnTo>
                    <a:lnTo>
                      <a:pt x="2789" y="602"/>
                    </a:lnTo>
                    <a:lnTo>
                      <a:pt x="3937" y="520"/>
                    </a:lnTo>
                    <a:lnTo>
                      <a:pt x="5113" y="466"/>
                    </a:lnTo>
                    <a:lnTo>
                      <a:pt x="6179" y="411"/>
                    </a:lnTo>
                    <a:lnTo>
                      <a:pt x="7054" y="438"/>
                    </a:lnTo>
                    <a:lnTo>
                      <a:pt x="7792" y="466"/>
                    </a:lnTo>
                    <a:lnTo>
                      <a:pt x="8557" y="466"/>
                    </a:lnTo>
                    <a:lnTo>
                      <a:pt x="10197" y="438"/>
                    </a:lnTo>
                    <a:lnTo>
                      <a:pt x="13642" y="438"/>
                    </a:lnTo>
                    <a:lnTo>
                      <a:pt x="17032" y="466"/>
                    </a:lnTo>
                    <a:lnTo>
                      <a:pt x="21870" y="493"/>
                    </a:lnTo>
                    <a:lnTo>
                      <a:pt x="28130" y="493"/>
                    </a:lnTo>
                    <a:lnTo>
                      <a:pt x="28212" y="466"/>
                    </a:lnTo>
                    <a:lnTo>
                      <a:pt x="28267" y="438"/>
                    </a:lnTo>
                    <a:lnTo>
                      <a:pt x="28322" y="356"/>
                    </a:lnTo>
                    <a:lnTo>
                      <a:pt x="28322" y="274"/>
                    </a:lnTo>
                    <a:lnTo>
                      <a:pt x="28322" y="192"/>
                    </a:lnTo>
                    <a:lnTo>
                      <a:pt x="28267" y="138"/>
                    </a:lnTo>
                    <a:lnTo>
                      <a:pt x="28212" y="83"/>
                    </a:lnTo>
                    <a:lnTo>
                      <a:pt x="21870" y="83"/>
                    </a:lnTo>
                    <a:lnTo>
                      <a:pt x="17059" y="56"/>
                    </a:lnTo>
                    <a:lnTo>
                      <a:pt x="13642" y="28"/>
                    </a:lnTo>
                    <a:lnTo>
                      <a:pt x="10197" y="28"/>
                    </a:lnTo>
                    <a:lnTo>
                      <a:pt x="8557" y="56"/>
                    </a:lnTo>
                    <a:lnTo>
                      <a:pt x="7819" y="56"/>
                    </a:lnTo>
                    <a:lnTo>
                      <a:pt x="7081" y="28"/>
                    </a:lnTo>
                    <a:lnTo>
                      <a:pt x="6671" y="1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8"/>
              <p:cNvSpPr/>
              <p:nvPr/>
            </p:nvSpPr>
            <p:spPr>
              <a:xfrm>
                <a:off x="5365775" y="3755500"/>
                <a:ext cx="1027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434" extrusionOk="0">
                    <a:moveTo>
                      <a:pt x="192" y="0"/>
                    </a:moveTo>
                    <a:lnTo>
                      <a:pt x="110" y="28"/>
                    </a:lnTo>
                    <a:lnTo>
                      <a:pt x="56" y="55"/>
                    </a:lnTo>
                    <a:lnTo>
                      <a:pt x="1" y="137"/>
                    </a:lnTo>
                    <a:lnTo>
                      <a:pt x="1" y="219"/>
                    </a:lnTo>
                    <a:lnTo>
                      <a:pt x="1" y="2215"/>
                    </a:lnTo>
                    <a:lnTo>
                      <a:pt x="1" y="2297"/>
                    </a:lnTo>
                    <a:lnTo>
                      <a:pt x="56" y="2379"/>
                    </a:lnTo>
                    <a:lnTo>
                      <a:pt x="110" y="2406"/>
                    </a:lnTo>
                    <a:lnTo>
                      <a:pt x="192" y="2433"/>
                    </a:lnTo>
                    <a:lnTo>
                      <a:pt x="274" y="2406"/>
                    </a:lnTo>
                    <a:lnTo>
                      <a:pt x="329" y="2379"/>
                    </a:lnTo>
                    <a:lnTo>
                      <a:pt x="384" y="2297"/>
                    </a:lnTo>
                    <a:lnTo>
                      <a:pt x="411" y="2215"/>
                    </a:lnTo>
                    <a:lnTo>
                      <a:pt x="411" y="219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2467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8"/>
              <p:cNvSpPr/>
              <p:nvPr/>
            </p:nvSpPr>
            <p:spPr>
              <a:xfrm>
                <a:off x="58079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8"/>
              <p:cNvSpPr/>
              <p:nvPr/>
            </p:nvSpPr>
            <p:spPr>
              <a:xfrm>
                <a:off x="580522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820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0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8"/>
              <p:cNvSpPr/>
              <p:nvPr/>
            </p:nvSpPr>
            <p:spPr>
              <a:xfrm>
                <a:off x="57963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8"/>
              <p:cNvSpPr/>
              <p:nvPr/>
            </p:nvSpPr>
            <p:spPr>
              <a:xfrm>
                <a:off x="57936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8"/>
              <p:cNvSpPr/>
              <p:nvPr/>
            </p:nvSpPr>
            <p:spPr>
              <a:xfrm>
                <a:off x="579017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8"/>
              <p:cNvSpPr/>
              <p:nvPr/>
            </p:nvSpPr>
            <p:spPr>
              <a:xfrm>
                <a:off x="57690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8"/>
              <p:cNvSpPr/>
              <p:nvPr/>
            </p:nvSpPr>
            <p:spPr>
              <a:xfrm>
                <a:off x="57669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66" y="247"/>
                    </a:lnTo>
                    <a:lnTo>
                      <a:pt x="793" y="329"/>
                    </a:lnTo>
                    <a:lnTo>
                      <a:pt x="356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8"/>
              <p:cNvSpPr/>
              <p:nvPr/>
            </p:nvSpPr>
            <p:spPr>
              <a:xfrm>
                <a:off x="57573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8"/>
              <p:cNvSpPr/>
              <p:nvPr/>
            </p:nvSpPr>
            <p:spPr>
              <a:xfrm>
                <a:off x="57546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8"/>
              <p:cNvSpPr/>
              <p:nvPr/>
            </p:nvSpPr>
            <p:spPr>
              <a:xfrm>
                <a:off x="575122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8"/>
              <p:cNvSpPr/>
              <p:nvPr/>
            </p:nvSpPr>
            <p:spPr>
              <a:xfrm>
                <a:off x="58892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12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8"/>
              <p:cNvSpPr/>
              <p:nvPr/>
            </p:nvSpPr>
            <p:spPr>
              <a:xfrm>
                <a:off x="58865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8"/>
              <p:cNvSpPr/>
              <p:nvPr/>
            </p:nvSpPr>
            <p:spPr>
              <a:xfrm>
                <a:off x="58769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65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8"/>
              <p:cNvSpPr/>
              <p:nvPr/>
            </p:nvSpPr>
            <p:spPr>
              <a:xfrm>
                <a:off x="58749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74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8"/>
              <p:cNvSpPr/>
              <p:nvPr/>
            </p:nvSpPr>
            <p:spPr>
              <a:xfrm>
                <a:off x="5871525" y="3803325"/>
                <a:ext cx="423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" extrusionOk="0">
                    <a:moveTo>
                      <a:pt x="273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3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8"/>
              <p:cNvSpPr/>
              <p:nvPr/>
            </p:nvSpPr>
            <p:spPr>
              <a:xfrm>
                <a:off x="58503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8"/>
              <p:cNvSpPr/>
              <p:nvPr/>
            </p:nvSpPr>
            <p:spPr>
              <a:xfrm>
                <a:off x="58476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8"/>
              <p:cNvSpPr/>
              <p:nvPr/>
            </p:nvSpPr>
            <p:spPr>
              <a:xfrm>
                <a:off x="58387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8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8"/>
              <p:cNvSpPr/>
              <p:nvPr/>
            </p:nvSpPr>
            <p:spPr>
              <a:xfrm>
                <a:off x="58359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8"/>
              <p:cNvSpPr/>
              <p:nvPr/>
            </p:nvSpPr>
            <p:spPr>
              <a:xfrm>
                <a:off x="58325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8"/>
              <p:cNvSpPr/>
              <p:nvPr/>
            </p:nvSpPr>
            <p:spPr>
              <a:xfrm>
                <a:off x="59699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8"/>
              <p:cNvSpPr/>
              <p:nvPr/>
            </p:nvSpPr>
            <p:spPr>
              <a:xfrm>
                <a:off x="59672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820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7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0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8"/>
              <p:cNvSpPr/>
              <p:nvPr/>
            </p:nvSpPr>
            <p:spPr>
              <a:xfrm>
                <a:off x="595830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8"/>
              <p:cNvSpPr/>
              <p:nvPr/>
            </p:nvSpPr>
            <p:spPr>
              <a:xfrm>
                <a:off x="59555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8"/>
              <p:cNvSpPr/>
              <p:nvPr/>
            </p:nvSpPr>
            <p:spPr>
              <a:xfrm>
                <a:off x="595215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8"/>
              <p:cNvSpPr/>
              <p:nvPr/>
            </p:nvSpPr>
            <p:spPr>
              <a:xfrm>
                <a:off x="59309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8"/>
              <p:cNvSpPr/>
              <p:nvPr/>
            </p:nvSpPr>
            <p:spPr>
              <a:xfrm>
                <a:off x="59289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46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8"/>
              <p:cNvSpPr/>
              <p:nvPr/>
            </p:nvSpPr>
            <p:spPr>
              <a:xfrm>
                <a:off x="59193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8"/>
              <p:cNvSpPr/>
              <p:nvPr/>
            </p:nvSpPr>
            <p:spPr>
              <a:xfrm>
                <a:off x="59166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410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8"/>
              <p:cNvSpPr/>
              <p:nvPr/>
            </p:nvSpPr>
            <p:spPr>
              <a:xfrm>
                <a:off x="59132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8"/>
              <p:cNvSpPr/>
              <p:nvPr/>
            </p:nvSpPr>
            <p:spPr>
              <a:xfrm>
                <a:off x="60512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8"/>
              <p:cNvSpPr/>
              <p:nvPr/>
            </p:nvSpPr>
            <p:spPr>
              <a:xfrm>
                <a:off x="604852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8"/>
              <p:cNvSpPr/>
              <p:nvPr/>
            </p:nvSpPr>
            <p:spPr>
              <a:xfrm>
                <a:off x="60389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65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8"/>
              <p:cNvSpPr/>
              <p:nvPr/>
            </p:nvSpPr>
            <p:spPr>
              <a:xfrm>
                <a:off x="60369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8"/>
              <p:cNvSpPr/>
              <p:nvPr/>
            </p:nvSpPr>
            <p:spPr>
              <a:xfrm>
                <a:off x="603347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8"/>
              <p:cNvSpPr/>
              <p:nvPr/>
            </p:nvSpPr>
            <p:spPr>
              <a:xfrm>
                <a:off x="60123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8"/>
              <p:cNvSpPr/>
              <p:nvPr/>
            </p:nvSpPr>
            <p:spPr>
              <a:xfrm>
                <a:off x="60095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3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3" y="219"/>
                    </a:lnTo>
                    <a:lnTo>
                      <a:pt x="711" y="192"/>
                    </a:lnTo>
                    <a:close/>
                    <a:moveTo>
                      <a:pt x="683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7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1" y="383"/>
                    </a:lnTo>
                    <a:lnTo>
                      <a:pt x="1011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8"/>
              <p:cNvSpPr/>
              <p:nvPr/>
            </p:nvSpPr>
            <p:spPr>
              <a:xfrm>
                <a:off x="6000675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8"/>
              <p:cNvSpPr/>
              <p:nvPr/>
            </p:nvSpPr>
            <p:spPr>
              <a:xfrm>
                <a:off x="59979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8"/>
              <p:cNvSpPr/>
              <p:nvPr/>
            </p:nvSpPr>
            <p:spPr>
              <a:xfrm>
                <a:off x="59945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8"/>
              <p:cNvSpPr/>
              <p:nvPr/>
            </p:nvSpPr>
            <p:spPr>
              <a:xfrm>
                <a:off x="61319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8"/>
              <p:cNvSpPr/>
              <p:nvPr/>
            </p:nvSpPr>
            <p:spPr>
              <a:xfrm>
                <a:off x="61319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602" y="0"/>
                    </a:ln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37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8"/>
              <p:cNvSpPr/>
              <p:nvPr/>
            </p:nvSpPr>
            <p:spPr>
              <a:xfrm>
                <a:off x="612915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821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6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8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8"/>
              <p:cNvSpPr/>
              <p:nvPr/>
            </p:nvSpPr>
            <p:spPr>
              <a:xfrm>
                <a:off x="612915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fill="none" extrusionOk="0">
                    <a:moveTo>
                      <a:pt x="302" y="2488"/>
                    </a:moveTo>
                    <a:lnTo>
                      <a:pt x="302" y="2488"/>
                    </a:lnTo>
                    <a:lnTo>
                      <a:pt x="220" y="2461"/>
                    </a:lnTo>
                    <a:lnTo>
                      <a:pt x="220" y="2461"/>
                    </a:lnTo>
                    <a:lnTo>
                      <a:pt x="110" y="2406"/>
                    </a:lnTo>
                    <a:lnTo>
                      <a:pt x="56" y="2324"/>
                    </a:lnTo>
                    <a:lnTo>
                      <a:pt x="1" y="2215"/>
                    </a:lnTo>
                    <a:lnTo>
                      <a:pt x="28" y="2106"/>
                    </a:lnTo>
                    <a:lnTo>
                      <a:pt x="438" y="219"/>
                    </a:lnTo>
                    <a:lnTo>
                      <a:pt x="438" y="219"/>
                    </a:lnTo>
                    <a:lnTo>
                      <a:pt x="493" y="110"/>
                    </a:lnTo>
                    <a:lnTo>
                      <a:pt x="575" y="28"/>
                    </a:lnTo>
                    <a:lnTo>
                      <a:pt x="575" y="28"/>
                    </a:lnTo>
                    <a:lnTo>
                      <a:pt x="684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903" y="55"/>
                    </a:lnTo>
                    <a:lnTo>
                      <a:pt x="985" y="137"/>
                    </a:lnTo>
                    <a:lnTo>
                      <a:pt x="1012" y="247"/>
                    </a:lnTo>
                    <a:lnTo>
                      <a:pt x="1012" y="383"/>
                    </a:lnTo>
                    <a:lnTo>
                      <a:pt x="602" y="2242"/>
                    </a:lnTo>
                    <a:lnTo>
                      <a:pt x="602" y="2242"/>
                    </a:lnTo>
                    <a:lnTo>
                      <a:pt x="548" y="2352"/>
                    </a:lnTo>
                    <a:lnTo>
                      <a:pt x="493" y="2406"/>
                    </a:lnTo>
                    <a:lnTo>
                      <a:pt x="411" y="2461"/>
                    </a:lnTo>
                    <a:lnTo>
                      <a:pt x="302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8"/>
              <p:cNvSpPr/>
              <p:nvPr/>
            </p:nvSpPr>
            <p:spPr>
              <a:xfrm>
                <a:off x="6134625" y="3756875"/>
                <a:ext cx="150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2078" fill="none" extrusionOk="0">
                    <a:moveTo>
                      <a:pt x="493" y="0"/>
                    </a:moveTo>
                    <a:lnTo>
                      <a:pt x="493" y="0"/>
                    </a:lnTo>
                    <a:lnTo>
                      <a:pt x="465" y="27"/>
                    </a:lnTo>
                    <a:lnTo>
                      <a:pt x="465" y="27"/>
                    </a:lnTo>
                    <a:lnTo>
                      <a:pt x="411" y="82"/>
                    </a:lnTo>
                    <a:lnTo>
                      <a:pt x="1" y="1968"/>
                    </a:lnTo>
                    <a:lnTo>
                      <a:pt x="1" y="1968"/>
                    </a:lnTo>
                    <a:lnTo>
                      <a:pt x="1" y="2023"/>
                    </a:lnTo>
                    <a:lnTo>
                      <a:pt x="55" y="2078"/>
                    </a:lnTo>
                    <a:lnTo>
                      <a:pt x="55" y="2078"/>
                    </a:lnTo>
                    <a:lnTo>
                      <a:pt x="137" y="2078"/>
                    </a:lnTo>
                    <a:lnTo>
                      <a:pt x="165" y="2023"/>
                    </a:lnTo>
                    <a:lnTo>
                      <a:pt x="602" y="137"/>
                    </a:lnTo>
                    <a:lnTo>
                      <a:pt x="602" y="137"/>
                    </a:lnTo>
                    <a:lnTo>
                      <a:pt x="575" y="55"/>
                    </a:lnTo>
                    <a:lnTo>
                      <a:pt x="520" y="0"/>
                    </a:lnTo>
                    <a:lnTo>
                      <a:pt x="4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8"/>
              <p:cNvSpPr/>
              <p:nvPr/>
            </p:nvSpPr>
            <p:spPr>
              <a:xfrm>
                <a:off x="61202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8"/>
              <p:cNvSpPr/>
              <p:nvPr/>
            </p:nvSpPr>
            <p:spPr>
              <a:xfrm>
                <a:off x="61202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fill="none" extrusionOk="0">
                    <a:moveTo>
                      <a:pt x="575" y="2269"/>
                    </a:moveTo>
                    <a:lnTo>
                      <a:pt x="575" y="2269"/>
                    </a:lnTo>
                    <a:lnTo>
                      <a:pt x="629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7"/>
                    </a:lnTo>
                    <a:lnTo>
                      <a:pt x="21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8"/>
              <p:cNvSpPr/>
              <p:nvPr/>
            </p:nvSpPr>
            <p:spPr>
              <a:xfrm>
                <a:off x="61175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8"/>
              <p:cNvSpPr/>
              <p:nvPr/>
            </p:nvSpPr>
            <p:spPr>
              <a:xfrm>
                <a:off x="61175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fill="none" extrusionOk="0">
                    <a:moveTo>
                      <a:pt x="684" y="2488"/>
                    </a:moveTo>
                    <a:lnTo>
                      <a:pt x="684" y="2488"/>
                    </a:lnTo>
                    <a:lnTo>
                      <a:pt x="574" y="2461"/>
                    </a:lnTo>
                    <a:lnTo>
                      <a:pt x="492" y="2406"/>
                    </a:lnTo>
                    <a:lnTo>
                      <a:pt x="438" y="2352"/>
                    </a:lnTo>
                    <a:lnTo>
                      <a:pt x="383" y="2270"/>
                    </a:lnTo>
                    <a:lnTo>
                      <a:pt x="28" y="356"/>
                    </a:lnTo>
                    <a:lnTo>
                      <a:pt x="28" y="356"/>
                    </a:lnTo>
                    <a:lnTo>
                      <a:pt x="0" y="247"/>
                    </a:lnTo>
                    <a:lnTo>
                      <a:pt x="55" y="137"/>
                    </a:lnTo>
                    <a:lnTo>
                      <a:pt x="110" y="5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328" y="1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520" y="110"/>
                    </a:lnTo>
                    <a:lnTo>
                      <a:pt x="574" y="219"/>
                    </a:lnTo>
                    <a:lnTo>
                      <a:pt x="957" y="2106"/>
                    </a:lnTo>
                    <a:lnTo>
                      <a:pt x="957" y="2106"/>
                    </a:lnTo>
                    <a:lnTo>
                      <a:pt x="984" y="2215"/>
                    </a:lnTo>
                    <a:lnTo>
                      <a:pt x="930" y="2324"/>
                    </a:lnTo>
                    <a:lnTo>
                      <a:pt x="875" y="2406"/>
                    </a:lnTo>
                    <a:lnTo>
                      <a:pt x="766" y="2461"/>
                    </a:lnTo>
                    <a:lnTo>
                      <a:pt x="766" y="2461"/>
                    </a:lnTo>
                    <a:lnTo>
                      <a:pt x="684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8"/>
              <p:cNvSpPr/>
              <p:nvPr/>
            </p:nvSpPr>
            <p:spPr>
              <a:xfrm>
                <a:off x="6123000" y="3756875"/>
                <a:ext cx="137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78" fill="none" extrusionOk="0">
                    <a:moveTo>
                      <a:pt x="83" y="0"/>
                    </a:moveTo>
                    <a:lnTo>
                      <a:pt x="56" y="0"/>
                    </a:lnTo>
                    <a:lnTo>
                      <a:pt x="56" y="0"/>
                    </a:lnTo>
                    <a:lnTo>
                      <a:pt x="1" y="55"/>
                    </a:lnTo>
                    <a:lnTo>
                      <a:pt x="1" y="137"/>
                    </a:lnTo>
                    <a:lnTo>
                      <a:pt x="384" y="2023"/>
                    </a:lnTo>
                    <a:lnTo>
                      <a:pt x="384" y="2023"/>
                    </a:lnTo>
                    <a:lnTo>
                      <a:pt x="411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8" y="2023"/>
                    </a:lnTo>
                    <a:lnTo>
                      <a:pt x="548" y="1968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38" y="27"/>
                    </a:lnTo>
                    <a:lnTo>
                      <a:pt x="138" y="2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8"/>
              <p:cNvSpPr/>
              <p:nvPr/>
            </p:nvSpPr>
            <p:spPr>
              <a:xfrm>
                <a:off x="611412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8"/>
              <p:cNvSpPr/>
              <p:nvPr/>
            </p:nvSpPr>
            <p:spPr>
              <a:xfrm>
                <a:off x="611412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fill="none" extrusionOk="0">
                    <a:moveTo>
                      <a:pt x="301" y="602"/>
                    </a:moveTo>
                    <a:lnTo>
                      <a:pt x="1422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lnTo>
                      <a:pt x="301" y="1"/>
                    </a:lnTo>
                    <a:lnTo>
                      <a:pt x="301" y="1"/>
                    </a:ln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8"/>
              <p:cNvSpPr/>
              <p:nvPr/>
            </p:nvSpPr>
            <p:spPr>
              <a:xfrm>
                <a:off x="60929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1" y="0"/>
                    </a:moveTo>
                    <a:lnTo>
                      <a:pt x="519" y="27"/>
                    </a:lnTo>
                    <a:lnTo>
                      <a:pt x="465" y="55"/>
                    </a:lnTo>
                    <a:lnTo>
                      <a:pt x="437" y="137"/>
                    </a:lnTo>
                    <a:lnTo>
                      <a:pt x="27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73" y="2242"/>
                    </a:lnTo>
                    <a:lnTo>
                      <a:pt x="328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8"/>
              <p:cNvSpPr/>
              <p:nvPr/>
            </p:nvSpPr>
            <p:spPr>
              <a:xfrm>
                <a:off x="60909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46" y="2270"/>
                    </a:lnTo>
                    <a:lnTo>
                      <a:pt x="191" y="2215"/>
                    </a:lnTo>
                    <a:lnTo>
                      <a:pt x="191" y="2160"/>
                    </a:lnTo>
                    <a:lnTo>
                      <a:pt x="601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191" y="2461"/>
                    </a:lnTo>
                    <a:lnTo>
                      <a:pt x="273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19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8"/>
              <p:cNvSpPr/>
              <p:nvPr/>
            </p:nvSpPr>
            <p:spPr>
              <a:xfrm>
                <a:off x="60813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8"/>
              <p:cNvSpPr/>
              <p:nvPr/>
            </p:nvSpPr>
            <p:spPr>
              <a:xfrm>
                <a:off x="60786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5" y="219"/>
                    </a:lnTo>
                    <a:lnTo>
                      <a:pt x="383" y="274"/>
                    </a:lnTo>
                    <a:lnTo>
                      <a:pt x="765" y="2160"/>
                    </a:lnTo>
                    <a:lnTo>
                      <a:pt x="765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1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7" y="356"/>
                    </a:lnTo>
                    <a:lnTo>
                      <a:pt x="410" y="2270"/>
                    </a:lnTo>
                    <a:lnTo>
                      <a:pt x="437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3" y="2488"/>
                    </a:lnTo>
                    <a:lnTo>
                      <a:pt x="765" y="2461"/>
                    </a:lnTo>
                    <a:lnTo>
                      <a:pt x="875" y="2406"/>
                    </a:lnTo>
                    <a:lnTo>
                      <a:pt x="929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601" y="219"/>
                    </a:lnTo>
                    <a:lnTo>
                      <a:pt x="547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8"/>
              <p:cNvSpPr/>
              <p:nvPr/>
            </p:nvSpPr>
            <p:spPr>
              <a:xfrm>
                <a:off x="607517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8"/>
              <p:cNvSpPr/>
              <p:nvPr/>
            </p:nvSpPr>
            <p:spPr>
              <a:xfrm>
                <a:off x="62132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38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8"/>
              <p:cNvSpPr/>
              <p:nvPr/>
            </p:nvSpPr>
            <p:spPr>
              <a:xfrm>
                <a:off x="62132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574" y="0"/>
                    </a:lnTo>
                    <a:lnTo>
                      <a:pt x="520" y="27"/>
                    </a:lnTo>
                    <a:lnTo>
                      <a:pt x="438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37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8"/>
              <p:cNvSpPr/>
              <p:nvPr/>
            </p:nvSpPr>
            <p:spPr>
              <a:xfrm>
                <a:off x="62104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66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8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8"/>
              <p:cNvSpPr/>
              <p:nvPr/>
            </p:nvSpPr>
            <p:spPr>
              <a:xfrm>
                <a:off x="62104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fill="none" extrusionOk="0">
                    <a:moveTo>
                      <a:pt x="302" y="2488"/>
                    </a:moveTo>
                    <a:lnTo>
                      <a:pt x="302" y="2488"/>
                    </a:lnTo>
                    <a:lnTo>
                      <a:pt x="220" y="2461"/>
                    </a:lnTo>
                    <a:lnTo>
                      <a:pt x="220" y="2461"/>
                    </a:lnTo>
                    <a:lnTo>
                      <a:pt x="110" y="2406"/>
                    </a:lnTo>
                    <a:lnTo>
                      <a:pt x="28" y="2324"/>
                    </a:lnTo>
                    <a:lnTo>
                      <a:pt x="1" y="2215"/>
                    </a:lnTo>
                    <a:lnTo>
                      <a:pt x="1" y="2106"/>
                    </a:lnTo>
                    <a:lnTo>
                      <a:pt x="438" y="219"/>
                    </a:lnTo>
                    <a:lnTo>
                      <a:pt x="438" y="219"/>
                    </a:lnTo>
                    <a:lnTo>
                      <a:pt x="466" y="110"/>
                    </a:lnTo>
                    <a:lnTo>
                      <a:pt x="575" y="28"/>
                    </a:lnTo>
                    <a:lnTo>
                      <a:pt x="575" y="28"/>
                    </a:lnTo>
                    <a:lnTo>
                      <a:pt x="684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903" y="55"/>
                    </a:lnTo>
                    <a:lnTo>
                      <a:pt x="958" y="137"/>
                    </a:lnTo>
                    <a:lnTo>
                      <a:pt x="1012" y="247"/>
                    </a:lnTo>
                    <a:lnTo>
                      <a:pt x="985" y="383"/>
                    </a:lnTo>
                    <a:lnTo>
                      <a:pt x="575" y="2242"/>
                    </a:lnTo>
                    <a:lnTo>
                      <a:pt x="575" y="2242"/>
                    </a:lnTo>
                    <a:lnTo>
                      <a:pt x="548" y="2352"/>
                    </a:lnTo>
                    <a:lnTo>
                      <a:pt x="466" y="2406"/>
                    </a:lnTo>
                    <a:lnTo>
                      <a:pt x="384" y="2461"/>
                    </a:lnTo>
                    <a:lnTo>
                      <a:pt x="302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8"/>
              <p:cNvSpPr/>
              <p:nvPr/>
            </p:nvSpPr>
            <p:spPr>
              <a:xfrm>
                <a:off x="621595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493" y="0"/>
                    </a:moveTo>
                    <a:lnTo>
                      <a:pt x="493" y="0"/>
                    </a:lnTo>
                    <a:lnTo>
                      <a:pt x="438" y="27"/>
                    </a:lnTo>
                    <a:lnTo>
                      <a:pt x="438" y="27"/>
                    </a:lnTo>
                    <a:lnTo>
                      <a:pt x="411" y="82"/>
                    </a:lnTo>
                    <a:lnTo>
                      <a:pt x="1" y="1968"/>
                    </a:lnTo>
                    <a:lnTo>
                      <a:pt x="1" y="1968"/>
                    </a:lnTo>
                    <a:lnTo>
                      <a:pt x="1" y="2023"/>
                    </a:lnTo>
                    <a:lnTo>
                      <a:pt x="55" y="2078"/>
                    </a:lnTo>
                    <a:lnTo>
                      <a:pt x="55" y="2078"/>
                    </a:lnTo>
                    <a:lnTo>
                      <a:pt x="110" y="2078"/>
                    </a:lnTo>
                    <a:lnTo>
                      <a:pt x="165" y="2023"/>
                    </a:lnTo>
                    <a:lnTo>
                      <a:pt x="575" y="137"/>
                    </a:lnTo>
                    <a:lnTo>
                      <a:pt x="575" y="137"/>
                    </a:lnTo>
                    <a:lnTo>
                      <a:pt x="575" y="55"/>
                    </a:lnTo>
                    <a:lnTo>
                      <a:pt x="520" y="0"/>
                    </a:lnTo>
                    <a:lnTo>
                      <a:pt x="4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8"/>
              <p:cNvSpPr/>
              <p:nvPr/>
            </p:nvSpPr>
            <p:spPr>
              <a:xfrm>
                <a:off x="62016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56" y="2132"/>
                    </a:lnTo>
                    <a:lnTo>
                      <a:pt x="383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11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8"/>
              <p:cNvSpPr/>
              <p:nvPr/>
            </p:nvSpPr>
            <p:spPr>
              <a:xfrm>
                <a:off x="62016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fill="none" extrusionOk="0">
                    <a:moveTo>
                      <a:pt x="547" y="2269"/>
                    </a:moveTo>
                    <a:lnTo>
                      <a:pt x="547" y="2269"/>
                    </a:lnTo>
                    <a:lnTo>
                      <a:pt x="602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11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56" y="2132"/>
                    </a:lnTo>
                    <a:lnTo>
                      <a:pt x="356" y="2132"/>
                    </a:lnTo>
                    <a:lnTo>
                      <a:pt x="383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8"/>
              <p:cNvSpPr/>
              <p:nvPr/>
            </p:nvSpPr>
            <p:spPr>
              <a:xfrm>
                <a:off x="61988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8"/>
              <p:cNvSpPr/>
              <p:nvPr/>
            </p:nvSpPr>
            <p:spPr>
              <a:xfrm>
                <a:off x="61988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fill="none" extrusionOk="0">
                    <a:moveTo>
                      <a:pt x="656" y="2488"/>
                    </a:moveTo>
                    <a:lnTo>
                      <a:pt x="656" y="2488"/>
                    </a:lnTo>
                    <a:lnTo>
                      <a:pt x="574" y="2461"/>
                    </a:lnTo>
                    <a:lnTo>
                      <a:pt x="492" y="2406"/>
                    </a:lnTo>
                    <a:lnTo>
                      <a:pt x="410" y="2352"/>
                    </a:lnTo>
                    <a:lnTo>
                      <a:pt x="383" y="2270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247"/>
                    </a:lnTo>
                    <a:lnTo>
                      <a:pt x="28" y="137"/>
                    </a:lnTo>
                    <a:lnTo>
                      <a:pt x="110" y="5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328" y="1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520" y="110"/>
                    </a:lnTo>
                    <a:lnTo>
                      <a:pt x="574" y="219"/>
                    </a:lnTo>
                    <a:lnTo>
                      <a:pt x="957" y="2106"/>
                    </a:lnTo>
                    <a:lnTo>
                      <a:pt x="957" y="2106"/>
                    </a:lnTo>
                    <a:lnTo>
                      <a:pt x="957" y="2215"/>
                    </a:lnTo>
                    <a:lnTo>
                      <a:pt x="930" y="2324"/>
                    </a:lnTo>
                    <a:lnTo>
                      <a:pt x="848" y="2406"/>
                    </a:lnTo>
                    <a:lnTo>
                      <a:pt x="738" y="2461"/>
                    </a:lnTo>
                    <a:lnTo>
                      <a:pt x="738" y="2461"/>
                    </a:lnTo>
                    <a:lnTo>
                      <a:pt x="656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8"/>
              <p:cNvSpPr/>
              <p:nvPr/>
            </p:nvSpPr>
            <p:spPr>
              <a:xfrm>
                <a:off x="620365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110" y="0"/>
                    </a:moveTo>
                    <a:lnTo>
                      <a:pt x="83" y="0"/>
                    </a:lnTo>
                    <a:lnTo>
                      <a:pt x="83" y="0"/>
                    </a:lnTo>
                    <a:lnTo>
                      <a:pt x="28" y="55"/>
                    </a:lnTo>
                    <a:lnTo>
                      <a:pt x="1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38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7" y="2023"/>
                    </a:lnTo>
                    <a:lnTo>
                      <a:pt x="575" y="1968"/>
                    </a:lnTo>
                    <a:lnTo>
                      <a:pt x="192" y="82"/>
                    </a:lnTo>
                    <a:lnTo>
                      <a:pt x="192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8"/>
              <p:cNvSpPr/>
              <p:nvPr/>
            </p:nvSpPr>
            <p:spPr>
              <a:xfrm>
                <a:off x="61954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8"/>
              <p:cNvSpPr/>
              <p:nvPr/>
            </p:nvSpPr>
            <p:spPr>
              <a:xfrm>
                <a:off x="6174275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8"/>
              <p:cNvSpPr/>
              <p:nvPr/>
            </p:nvSpPr>
            <p:spPr>
              <a:xfrm>
                <a:off x="6174275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lnTo>
                      <a:pt x="656" y="0"/>
                    </a:lnTo>
                    <a:lnTo>
                      <a:pt x="574" y="0"/>
                    </a:ln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37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8"/>
              <p:cNvSpPr/>
              <p:nvPr/>
            </p:nvSpPr>
            <p:spPr>
              <a:xfrm>
                <a:off x="617152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2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8"/>
              <p:cNvSpPr/>
              <p:nvPr/>
            </p:nvSpPr>
            <p:spPr>
              <a:xfrm>
                <a:off x="617152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fill="none" extrusionOk="0">
                    <a:moveTo>
                      <a:pt x="302" y="2488"/>
                    </a:moveTo>
                    <a:lnTo>
                      <a:pt x="302" y="2488"/>
                    </a:lnTo>
                    <a:lnTo>
                      <a:pt x="219" y="2461"/>
                    </a:lnTo>
                    <a:lnTo>
                      <a:pt x="219" y="2461"/>
                    </a:lnTo>
                    <a:lnTo>
                      <a:pt x="110" y="2406"/>
                    </a:lnTo>
                    <a:lnTo>
                      <a:pt x="55" y="2324"/>
                    </a:lnTo>
                    <a:lnTo>
                      <a:pt x="1" y="2215"/>
                    </a:lnTo>
                    <a:lnTo>
                      <a:pt x="1" y="2106"/>
                    </a:lnTo>
                    <a:lnTo>
                      <a:pt x="438" y="219"/>
                    </a:lnTo>
                    <a:lnTo>
                      <a:pt x="438" y="219"/>
                    </a:lnTo>
                    <a:lnTo>
                      <a:pt x="493" y="110"/>
                    </a:lnTo>
                    <a:lnTo>
                      <a:pt x="575" y="28"/>
                    </a:lnTo>
                    <a:lnTo>
                      <a:pt x="575" y="28"/>
                    </a:lnTo>
                    <a:lnTo>
                      <a:pt x="684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903" y="55"/>
                    </a:lnTo>
                    <a:lnTo>
                      <a:pt x="985" y="137"/>
                    </a:lnTo>
                    <a:lnTo>
                      <a:pt x="1012" y="247"/>
                    </a:lnTo>
                    <a:lnTo>
                      <a:pt x="1012" y="383"/>
                    </a:lnTo>
                    <a:lnTo>
                      <a:pt x="575" y="2242"/>
                    </a:lnTo>
                    <a:lnTo>
                      <a:pt x="575" y="2242"/>
                    </a:lnTo>
                    <a:lnTo>
                      <a:pt x="548" y="2352"/>
                    </a:lnTo>
                    <a:lnTo>
                      <a:pt x="466" y="2406"/>
                    </a:lnTo>
                    <a:lnTo>
                      <a:pt x="384" y="2461"/>
                    </a:lnTo>
                    <a:lnTo>
                      <a:pt x="302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8"/>
              <p:cNvSpPr/>
              <p:nvPr/>
            </p:nvSpPr>
            <p:spPr>
              <a:xfrm>
                <a:off x="617700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493" y="0"/>
                    </a:moveTo>
                    <a:lnTo>
                      <a:pt x="493" y="0"/>
                    </a:lnTo>
                    <a:lnTo>
                      <a:pt x="465" y="27"/>
                    </a:lnTo>
                    <a:lnTo>
                      <a:pt x="465" y="27"/>
                    </a:lnTo>
                    <a:lnTo>
                      <a:pt x="411" y="82"/>
                    </a:lnTo>
                    <a:lnTo>
                      <a:pt x="0" y="1968"/>
                    </a:lnTo>
                    <a:lnTo>
                      <a:pt x="0" y="1968"/>
                    </a:lnTo>
                    <a:lnTo>
                      <a:pt x="0" y="2023"/>
                    </a:lnTo>
                    <a:lnTo>
                      <a:pt x="55" y="2078"/>
                    </a:lnTo>
                    <a:lnTo>
                      <a:pt x="55" y="2078"/>
                    </a:lnTo>
                    <a:lnTo>
                      <a:pt x="137" y="2078"/>
                    </a:lnTo>
                    <a:lnTo>
                      <a:pt x="165" y="2023"/>
                    </a:lnTo>
                    <a:lnTo>
                      <a:pt x="575" y="137"/>
                    </a:lnTo>
                    <a:lnTo>
                      <a:pt x="575" y="137"/>
                    </a:lnTo>
                    <a:lnTo>
                      <a:pt x="575" y="55"/>
                    </a:lnTo>
                    <a:lnTo>
                      <a:pt x="520" y="0"/>
                    </a:lnTo>
                    <a:lnTo>
                      <a:pt x="4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8"/>
              <p:cNvSpPr/>
              <p:nvPr/>
            </p:nvSpPr>
            <p:spPr>
              <a:xfrm>
                <a:off x="61626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8"/>
              <p:cNvSpPr/>
              <p:nvPr/>
            </p:nvSpPr>
            <p:spPr>
              <a:xfrm>
                <a:off x="61626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fill="none" extrusionOk="0">
                    <a:moveTo>
                      <a:pt x="547" y="2269"/>
                    </a:moveTo>
                    <a:lnTo>
                      <a:pt x="547" y="2269"/>
                    </a:lnTo>
                    <a:lnTo>
                      <a:pt x="602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8"/>
              <p:cNvSpPr/>
              <p:nvPr/>
            </p:nvSpPr>
            <p:spPr>
              <a:xfrm>
                <a:off x="615992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3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1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7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19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8"/>
              <p:cNvSpPr/>
              <p:nvPr/>
            </p:nvSpPr>
            <p:spPr>
              <a:xfrm>
                <a:off x="615992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fill="none" extrusionOk="0">
                    <a:moveTo>
                      <a:pt x="656" y="2488"/>
                    </a:moveTo>
                    <a:lnTo>
                      <a:pt x="656" y="2488"/>
                    </a:lnTo>
                    <a:lnTo>
                      <a:pt x="574" y="2461"/>
                    </a:lnTo>
                    <a:lnTo>
                      <a:pt x="492" y="2406"/>
                    </a:lnTo>
                    <a:lnTo>
                      <a:pt x="437" y="2352"/>
                    </a:lnTo>
                    <a:lnTo>
                      <a:pt x="383" y="2270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247"/>
                    </a:lnTo>
                    <a:lnTo>
                      <a:pt x="27" y="137"/>
                    </a:lnTo>
                    <a:lnTo>
                      <a:pt x="109" y="55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328" y="1"/>
                    </a:lnTo>
                    <a:lnTo>
                      <a:pt x="437" y="28"/>
                    </a:lnTo>
                    <a:lnTo>
                      <a:pt x="437" y="28"/>
                    </a:lnTo>
                    <a:lnTo>
                      <a:pt x="519" y="110"/>
                    </a:lnTo>
                    <a:lnTo>
                      <a:pt x="574" y="219"/>
                    </a:lnTo>
                    <a:lnTo>
                      <a:pt x="957" y="2106"/>
                    </a:lnTo>
                    <a:lnTo>
                      <a:pt x="957" y="2106"/>
                    </a:lnTo>
                    <a:lnTo>
                      <a:pt x="957" y="2215"/>
                    </a:lnTo>
                    <a:lnTo>
                      <a:pt x="930" y="2324"/>
                    </a:lnTo>
                    <a:lnTo>
                      <a:pt x="848" y="2406"/>
                    </a:lnTo>
                    <a:lnTo>
                      <a:pt x="738" y="2461"/>
                    </a:lnTo>
                    <a:lnTo>
                      <a:pt x="738" y="2461"/>
                    </a:lnTo>
                    <a:lnTo>
                      <a:pt x="656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8"/>
              <p:cNvSpPr/>
              <p:nvPr/>
            </p:nvSpPr>
            <p:spPr>
              <a:xfrm>
                <a:off x="6164700" y="3756875"/>
                <a:ext cx="1437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78" fill="none" extrusionOk="0">
                    <a:moveTo>
                      <a:pt x="110" y="0"/>
                    </a:moveTo>
                    <a:lnTo>
                      <a:pt x="82" y="0"/>
                    </a:lnTo>
                    <a:lnTo>
                      <a:pt x="82" y="0"/>
                    </a:lnTo>
                    <a:lnTo>
                      <a:pt x="28" y="55"/>
                    </a:lnTo>
                    <a:lnTo>
                      <a:pt x="0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38" y="2078"/>
                    </a:lnTo>
                    <a:lnTo>
                      <a:pt x="492" y="2078"/>
                    </a:lnTo>
                    <a:lnTo>
                      <a:pt x="492" y="2078"/>
                    </a:lnTo>
                    <a:lnTo>
                      <a:pt x="547" y="2023"/>
                    </a:lnTo>
                    <a:lnTo>
                      <a:pt x="575" y="1968"/>
                    </a:lnTo>
                    <a:lnTo>
                      <a:pt x="192" y="82"/>
                    </a:lnTo>
                    <a:lnTo>
                      <a:pt x="192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1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8"/>
              <p:cNvSpPr/>
              <p:nvPr/>
            </p:nvSpPr>
            <p:spPr>
              <a:xfrm>
                <a:off x="61565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8"/>
              <p:cNvSpPr/>
              <p:nvPr/>
            </p:nvSpPr>
            <p:spPr>
              <a:xfrm>
                <a:off x="62938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1" y="0"/>
                    </a:moveTo>
                    <a:lnTo>
                      <a:pt x="519" y="27"/>
                    </a:lnTo>
                    <a:lnTo>
                      <a:pt x="465" y="55"/>
                    </a:lnTo>
                    <a:lnTo>
                      <a:pt x="437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73" y="2242"/>
                    </a:lnTo>
                    <a:lnTo>
                      <a:pt x="301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8"/>
              <p:cNvSpPr/>
              <p:nvPr/>
            </p:nvSpPr>
            <p:spPr>
              <a:xfrm>
                <a:off x="62918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65" y="247"/>
                    </a:lnTo>
                    <a:lnTo>
                      <a:pt x="793" y="329"/>
                    </a:lnTo>
                    <a:lnTo>
                      <a:pt x="355" y="2215"/>
                    </a:lnTo>
                    <a:lnTo>
                      <a:pt x="328" y="2270"/>
                    </a:lnTo>
                    <a:lnTo>
                      <a:pt x="246" y="2270"/>
                    </a:lnTo>
                    <a:lnTo>
                      <a:pt x="191" y="2215"/>
                    </a:lnTo>
                    <a:lnTo>
                      <a:pt x="191" y="2160"/>
                    </a:lnTo>
                    <a:lnTo>
                      <a:pt x="601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191" y="2461"/>
                    </a:lnTo>
                    <a:lnTo>
                      <a:pt x="273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19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65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8"/>
              <p:cNvSpPr/>
              <p:nvPr/>
            </p:nvSpPr>
            <p:spPr>
              <a:xfrm>
                <a:off x="62822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8"/>
              <p:cNvSpPr/>
              <p:nvPr/>
            </p:nvSpPr>
            <p:spPr>
              <a:xfrm>
                <a:off x="6279500" y="3752075"/>
                <a:ext cx="246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489" extrusionOk="0">
                    <a:moveTo>
                      <a:pt x="302" y="192"/>
                    </a:moveTo>
                    <a:lnTo>
                      <a:pt x="356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2" y="2270"/>
                    </a:lnTo>
                    <a:lnTo>
                      <a:pt x="630" y="2270"/>
                    </a:lnTo>
                    <a:lnTo>
                      <a:pt x="602" y="2215"/>
                    </a:lnTo>
                    <a:lnTo>
                      <a:pt x="220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56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6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48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8"/>
              <p:cNvSpPr/>
              <p:nvPr/>
            </p:nvSpPr>
            <p:spPr>
              <a:xfrm>
                <a:off x="6279500" y="3752075"/>
                <a:ext cx="246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2489" fill="none" extrusionOk="0">
                    <a:moveTo>
                      <a:pt x="684" y="2488"/>
                    </a:moveTo>
                    <a:lnTo>
                      <a:pt x="684" y="2488"/>
                    </a:lnTo>
                    <a:lnTo>
                      <a:pt x="575" y="2461"/>
                    </a:lnTo>
                    <a:lnTo>
                      <a:pt x="493" y="2406"/>
                    </a:lnTo>
                    <a:lnTo>
                      <a:pt x="438" y="2352"/>
                    </a:lnTo>
                    <a:lnTo>
                      <a:pt x="384" y="2270"/>
                    </a:lnTo>
                    <a:lnTo>
                      <a:pt x="28" y="356"/>
                    </a:lnTo>
                    <a:lnTo>
                      <a:pt x="28" y="356"/>
                    </a:lnTo>
                    <a:lnTo>
                      <a:pt x="1" y="247"/>
                    </a:lnTo>
                    <a:lnTo>
                      <a:pt x="56" y="137"/>
                    </a:lnTo>
                    <a:lnTo>
                      <a:pt x="110" y="55"/>
                    </a:lnTo>
                    <a:lnTo>
                      <a:pt x="220" y="1"/>
                    </a:lnTo>
                    <a:lnTo>
                      <a:pt x="220" y="1"/>
                    </a:lnTo>
                    <a:lnTo>
                      <a:pt x="329" y="1"/>
                    </a:lnTo>
                    <a:lnTo>
                      <a:pt x="438" y="28"/>
                    </a:lnTo>
                    <a:lnTo>
                      <a:pt x="438" y="28"/>
                    </a:lnTo>
                    <a:lnTo>
                      <a:pt x="548" y="110"/>
                    </a:lnTo>
                    <a:lnTo>
                      <a:pt x="575" y="219"/>
                    </a:lnTo>
                    <a:lnTo>
                      <a:pt x="958" y="2106"/>
                    </a:lnTo>
                    <a:lnTo>
                      <a:pt x="958" y="2106"/>
                    </a:lnTo>
                    <a:lnTo>
                      <a:pt x="985" y="2215"/>
                    </a:lnTo>
                    <a:lnTo>
                      <a:pt x="930" y="2324"/>
                    </a:lnTo>
                    <a:lnTo>
                      <a:pt x="876" y="2406"/>
                    </a:lnTo>
                    <a:lnTo>
                      <a:pt x="766" y="2461"/>
                    </a:lnTo>
                    <a:lnTo>
                      <a:pt x="766" y="2461"/>
                    </a:lnTo>
                    <a:lnTo>
                      <a:pt x="684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8"/>
              <p:cNvSpPr/>
              <p:nvPr/>
            </p:nvSpPr>
            <p:spPr>
              <a:xfrm>
                <a:off x="6284975" y="3756875"/>
                <a:ext cx="137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78" fill="none" extrusionOk="0">
                    <a:moveTo>
                      <a:pt x="83" y="0"/>
                    </a:moveTo>
                    <a:lnTo>
                      <a:pt x="55" y="0"/>
                    </a:lnTo>
                    <a:lnTo>
                      <a:pt x="55" y="0"/>
                    </a:lnTo>
                    <a:lnTo>
                      <a:pt x="1" y="55"/>
                    </a:lnTo>
                    <a:lnTo>
                      <a:pt x="1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11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7" y="2023"/>
                    </a:lnTo>
                    <a:lnTo>
                      <a:pt x="547" y="1968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8"/>
              <p:cNvSpPr/>
              <p:nvPr/>
            </p:nvSpPr>
            <p:spPr>
              <a:xfrm>
                <a:off x="62761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8"/>
              <p:cNvSpPr/>
              <p:nvPr/>
            </p:nvSpPr>
            <p:spPr>
              <a:xfrm>
                <a:off x="62761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fill="none" extrusionOk="0">
                    <a:moveTo>
                      <a:pt x="301" y="602"/>
                    </a:moveTo>
                    <a:lnTo>
                      <a:pt x="1422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lnTo>
                      <a:pt x="301" y="1"/>
                    </a:lnTo>
                    <a:lnTo>
                      <a:pt x="301" y="1"/>
                    </a:ln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8"/>
              <p:cNvSpPr/>
              <p:nvPr/>
            </p:nvSpPr>
            <p:spPr>
              <a:xfrm>
                <a:off x="62549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8"/>
              <p:cNvSpPr/>
              <p:nvPr/>
            </p:nvSpPr>
            <p:spPr>
              <a:xfrm>
                <a:off x="62549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fill="none" extrusionOk="0">
                    <a:moveTo>
                      <a:pt x="192" y="2269"/>
                    </a:move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821" y="246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84" y="0"/>
                    </a:lnTo>
                    <a:lnTo>
                      <a:pt x="684" y="0"/>
                    </a:lnTo>
                    <a:lnTo>
                      <a:pt x="602" y="0"/>
                    </a:ln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165" y="2269"/>
                    </a:lnTo>
                    <a:lnTo>
                      <a:pt x="192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8"/>
              <p:cNvSpPr/>
              <p:nvPr/>
            </p:nvSpPr>
            <p:spPr>
              <a:xfrm>
                <a:off x="62528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57" y="1"/>
                    </a:moveTo>
                    <a:lnTo>
                      <a:pt x="548" y="28"/>
                    </a:lnTo>
                    <a:lnTo>
                      <a:pt x="466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274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8" y="137"/>
                    </a:lnTo>
                    <a:lnTo>
                      <a:pt x="876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8"/>
              <p:cNvSpPr/>
              <p:nvPr/>
            </p:nvSpPr>
            <p:spPr>
              <a:xfrm>
                <a:off x="62528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fill="none" extrusionOk="0">
                    <a:moveTo>
                      <a:pt x="274" y="2488"/>
                    </a:moveTo>
                    <a:lnTo>
                      <a:pt x="274" y="2488"/>
                    </a:lnTo>
                    <a:lnTo>
                      <a:pt x="220" y="2461"/>
                    </a:lnTo>
                    <a:lnTo>
                      <a:pt x="220" y="2461"/>
                    </a:lnTo>
                    <a:lnTo>
                      <a:pt x="110" y="2406"/>
                    </a:lnTo>
                    <a:lnTo>
                      <a:pt x="28" y="2324"/>
                    </a:lnTo>
                    <a:lnTo>
                      <a:pt x="1" y="2215"/>
                    </a:lnTo>
                    <a:lnTo>
                      <a:pt x="1" y="2106"/>
                    </a:lnTo>
                    <a:lnTo>
                      <a:pt x="411" y="219"/>
                    </a:lnTo>
                    <a:lnTo>
                      <a:pt x="411" y="219"/>
                    </a:lnTo>
                    <a:lnTo>
                      <a:pt x="466" y="110"/>
                    </a:lnTo>
                    <a:lnTo>
                      <a:pt x="548" y="28"/>
                    </a:lnTo>
                    <a:lnTo>
                      <a:pt x="548" y="28"/>
                    </a:lnTo>
                    <a:lnTo>
                      <a:pt x="657" y="1"/>
                    </a:lnTo>
                    <a:lnTo>
                      <a:pt x="794" y="1"/>
                    </a:lnTo>
                    <a:lnTo>
                      <a:pt x="794" y="1"/>
                    </a:lnTo>
                    <a:lnTo>
                      <a:pt x="876" y="55"/>
                    </a:lnTo>
                    <a:lnTo>
                      <a:pt x="958" y="137"/>
                    </a:lnTo>
                    <a:lnTo>
                      <a:pt x="985" y="247"/>
                    </a:lnTo>
                    <a:lnTo>
                      <a:pt x="985" y="383"/>
                    </a:lnTo>
                    <a:lnTo>
                      <a:pt x="575" y="2242"/>
                    </a:lnTo>
                    <a:lnTo>
                      <a:pt x="575" y="2242"/>
                    </a:lnTo>
                    <a:lnTo>
                      <a:pt x="520" y="2352"/>
                    </a:lnTo>
                    <a:lnTo>
                      <a:pt x="466" y="2406"/>
                    </a:lnTo>
                    <a:lnTo>
                      <a:pt x="384" y="2461"/>
                    </a:lnTo>
                    <a:lnTo>
                      <a:pt x="274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8"/>
              <p:cNvSpPr/>
              <p:nvPr/>
            </p:nvSpPr>
            <p:spPr>
              <a:xfrm>
                <a:off x="6257650" y="3756875"/>
                <a:ext cx="1505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078" fill="none" extrusionOk="0">
                    <a:moveTo>
                      <a:pt x="520" y="0"/>
                    </a:moveTo>
                    <a:lnTo>
                      <a:pt x="520" y="0"/>
                    </a:lnTo>
                    <a:lnTo>
                      <a:pt x="465" y="27"/>
                    </a:lnTo>
                    <a:lnTo>
                      <a:pt x="465" y="27"/>
                    </a:lnTo>
                    <a:lnTo>
                      <a:pt x="410" y="82"/>
                    </a:lnTo>
                    <a:lnTo>
                      <a:pt x="0" y="1968"/>
                    </a:lnTo>
                    <a:lnTo>
                      <a:pt x="0" y="1968"/>
                    </a:lnTo>
                    <a:lnTo>
                      <a:pt x="28" y="2023"/>
                    </a:lnTo>
                    <a:lnTo>
                      <a:pt x="82" y="2078"/>
                    </a:lnTo>
                    <a:lnTo>
                      <a:pt x="82" y="2078"/>
                    </a:lnTo>
                    <a:lnTo>
                      <a:pt x="137" y="2078"/>
                    </a:lnTo>
                    <a:lnTo>
                      <a:pt x="192" y="2023"/>
                    </a:lnTo>
                    <a:lnTo>
                      <a:pt x="602" y="137"/>
                    </a:lnTo>
                    <a:lnTo>
                      <a:pt x="602" y="137"/>
                    </a:lnTo>
                    <a:lnTo>
                      <a:pt x="602" y="55"/>
                    </a:lnTo>
                    <a:lnTo>
                      <a:pt x="547" y="0"/>
                    </a:lnTo>
                    <a:lnTo>
                      <a:pt x="5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8"/>
              <p:cNvSpPr/>
              <p:nvPr/>
            </p:nvSpPr>
            <p:spPr>
              <a:xfrm>
                <a:off x="62433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7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8"/>
              <p:cNvSpPr/>
              <p:nvPr/>
            </p:nvSpPr>
            <p:spPr>
              <a:xfrm>
                <a:off x="62433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fill="none" extrusionOk="0">
                    <a:moveTo>
                      <a:pt x="574" y="2269"/>
                    </a:moveTo>
                    <a:lnTo>
                      <a:pt x="574" y="2269"/>
                    </a:lnTo>
                    <a:lnTo>
                      <a:pt x="629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82" y="27"/>
                    </a:lnTo>
                    <a:lnTo>
                      <a:pt x="27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8"/>
              <p:cNvSpPr/>
              <p:nvPr/>
            </p:nvSpPr>
            <p:spPr>
              <a:xfrm>
                <a:off x="624125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274" y="192"/>
                    </a:moveTo>
                    <a:lnTo>
                      <a:pt x="328" y="219"/>
                    </a:lnTo>
                    <a:lnTo>
                      <a:pt x="356" y="274"/>
                    </a:lnTo>
                    <a:lnTo>
                      <a:pt x="738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4" y="2215"/>
                    </a:lnTo>
                    <a:lnTo>
                      <a:pt x="191" y="329"/>
                    </a:lnTo>
                    <a:lnTo>
                      <a:pt x="191" y="247"/>
                    </a:lnTo>
                    <a:lnTo>
                      <a:pt x="246" y="192"/>
                    </a:lnTo>
                    <a:close/>
                    <a:moveTo>
                      <a:pt x="191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65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02" y="2324"/>
                    </a:lnTo>
                    <a:lnTo>
                      <a:pt x="957" y="2215"/>
                    </a:lnTo>
                    <a:lnTo>
                      <a:pt x="930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10" y="28"/>
                    </a:lnTo>
                    <a:lnTo>
                      <a:pt x="301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8"/>
              <p:cNvSpPr/>
              <p:nvPr/>
            </p:nvSpPr>
            <p:spPr>
              <a:xfrm>
                <a:off x="624125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fill="none" extrusionOk="0">
                    <a:moveTo>
                      <a:pt x="656" y="2488"/>
                    </a:moveTo>
                    <a:lnTo>
                      <a:pt x="656" y="2488"/>
                    </a:lnTo>
                    <a:lnTo>
                      <a:pt x="574" y="2461"/>
                    </a:lnTo>
                    <a:lnTo>
                      <a:pt x="465" y="2406"/>
                    </a:lnTo>
                    <a:lnTo>
                      <a:pt x="410" y="2352"/>
                    </a:lnTo>
                    <a:lnTo>
                      <a:pt x="383" y="2270"/>
                    </a:lnTo>
                    <a:lnTo>
                      <a:pt x="0" y="356"/>
                    </a:lnTo>
                    <a:lnTo>
                      <a:pt x="0" y="356"/>
                    </a:lnTo>
                    <a:lnTo>
                      <a:pt x="0" y="247"/>
                    </a:lnTo>
                    <a:lnTo>
                      <a:pt x="27" y="137"/>
                    </a:lnTo>
                    <a:lnTo>
                      <a:pt x="109" y="55"/>
                    </a:lnTo>
                    <a:lnTo>
                      <a:pt x="191" y="1"/>
                    </a:lnTo>
                    <a:lnTo>
                      <a:pt x="191" y="1"/>
                    </a:lnTo>
                    <a:lnTo>
                      <a:pt x="301" y="1"/>
                    </a:lnTo>
                    <a:lnTo>
                      <a:pt x="410" y="28"/>
                    </a:lnTo>
                    <a:lnTo>
                      <a:pt x="410" y="28"/>
                    </a:lnTo>
                    <a:lnTo>
                      <a:pt x="520" y="110"/>
                    </a:lnTo>
                    <a:lnTo>
                      <a:pt x="574" y="219"/>
                    </a:lnTo>
                    <a:lnTo>
                      <a:pt x="930" y="2106"/>
                    </a:lnTo>
                    <a:lnTo>
                      <a:pt x="930" y="2106"/>
                    </a:lnTo>
                    <a:lnTo>
                      <a:pt x="957" y="2215"/>
                    </a:lnTo>
                    <a:lnTo>
                      <a:pt x="902" y="2324"/>
                    </a:lnTo>
                    <a:lnTo>
                      <a:pt x="848" y="2406"/>
                    </a:lnTo>
                    <a:lnTo>
                      <a:pt x="738" y="2461"/>
                    </a:lnTo>
                    <a:lnTo>
                      <a:pt x="738" y="2461"/>
                    </a:lnTo>
                    <a:lnTo>
                      <a:pt x="656" y="248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8"/>
              <p:cNvSpPr/>
              <p:nvPr/>
            </p:nvSpPr>
            <p:spPr>
              <a:xfrm>
                <a:off x="6246025" y="3756875"/>
                <a:ext cx="13700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078" fill="none" extrusionOk="0">
                    <a:moveTo>
                      <a:pt x="83" y="0"/>
                    </a:moveTo>
                    <a:lnTo>
                      <a:pt x="55" y="0"/>
                    </a:lnTo>
                    <a:lnTo>
                      <a:pt x="55" y="0"/>
                    </a:lnTo>
                    <a:lnTo>
                      <a:pt x="0" y="55"/>
                    </a:lnTo>
                    <a:lnTo>
                      <a:pt x="0" y="137"/>
                    </a:lnTo>
                    <a:lnTo>
                      <a:pt x="383" y="2023"/>
                    </a:lnTo>
                    <a:lnTo>
                      <a:pt x="383" y="2023"/>
                    </a:lnTo>
                    <a:lnTo>
                      <a:pt x="411" y="2078"/>
                    </a:lnTo>
                    <a:lnTo>
                      <a:pt x="493" y="2078"/>
                    </a:lnTo>
                    <a:lnTo>
                      <a:pt x="493" y="2078"/>
                    </a:lnTo>
                    <a:lnTo>
                      <a:pt x="547" y="2023"/>
                    </a:lnTo>
                    <a:lnTo>
                      <a:pt x="547" y="1968"/>
                    </a:lnTo>
                    <a:lnTo>
                      <a:pt x="165" y="82"/>
                    </a:lnTo>
                    <a:lnTo>
                      <a:pt x="165" y="82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8"/>
              <p:cNvSpPr/>
              <p:nvPr/>
            </p:nvSpPr>
            <p:spPr>
              <a:xfrm>
                <a:off x="62378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  <a:lnTo>
                      <a:pt x="1395" y="602"/>
                    </a:lnTo>
                    <a:lnTo>
                      <a:pt x="1504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04" y="28"/>
                    </a:ln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8"/>
              <p:cNvSpPr/>
              <p:nvPr/>
            </p:nvSpPr>
            <p:spPr>
              <a:xfrm>
                <a:off x="62378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fill="none" extrusionOk="0">
                    <a:moveTo>
                      <a:pt x="274" y="602"/>
                    </a:moveTo>
                    <a:lnTo>
                      <a:pt x="1395" y="602"/>
                    </a:lnTo>
                    <a:lnTo>
                      <a:pt x="1395" y="602"/>
                    </a:lnTo>
                    <a:lnTo>
                      <a:pt x="1504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04" y="28"/>
                    </a:lnTo>
                    <a:lnTo>
                      <a:pt x="1395" y="1"/>
                    </a:lnTo>
                    <a:lnTo>
                      <a:pt x="274" y="1"/>
                    </a:lnTo>
                    <a:lnTo>
                      <a:pt x="274" y="1"/>
                    </a:ln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8"/>
              <p:cNvSpPr/>
              <p:nvPr/>
            </p:nvSpPr>
            <p:spPr>
              <a:xfrm>
                <a:off x="6375200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8"/>
              <p:cNvSpPr/>
              <p:nvPr/>
            </p:nvSpPr>
            <p:spPr>
              <a:xfrm>
                <a:off x="637245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30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8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8"/>
              <p:cNvSpPr/>
              <p:nvPr/>
            </p:nvSpPr>
            <p:spPr>
              <a:xfrm>
                <a:off x="6363575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0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38" y="2105"/>
                    </a:lnTo>
                    <a:lnTo>
                      <a:pt x="738" y="2023"/>
                    </a:lnTo>
                    <a:lnTo>
                      <a:pt x="356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8"/>
              <p:cNvSpPr/>
              <p:nvPr/>
            </p:nvSpPr>
            <p:spPr>
              <a:xfrm>
                <a:off x="636085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5" y="2160"/>
                    </a:lnTo>
                    <a:lnTo>
                      <a:pt x="738" y="2215"/>
                    </a:lnTo>
                    <a:lnTo>
                      <a:pt x="683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1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7" y="2406"/>
                    </a:lnTo>
                    <a:lnTo>
                      <a:pt x="929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19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8"/>
              <p:cNvSpPr/>
              <p:nvPr/>
            </p:nvSpPr>
            <p:spPr>
              <a:xfrm>
                <a:off x="63574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8"/>
              <p:cNvSpPr/>
              <p:nvPr/>
            </p:nvSpPr>
            <p:spPr>
              <a:xfrm>
                <a:off x="63362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2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8"/>
              <p:cNvSpPr/>
              <p:nvPr/>
            </p:nvSpPr>
            <p:spPr>
              <a:xfrm>
                <a:off x="633350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8"/>
              <p:cNvSpPr/>
              <p:nvPr/>
            </p:nvSpPr>
            <p:spPr>
              <a:xfrm>
                <a:off x="63246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74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38" y="2023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8"/>
              <p:cNvSpPr/>
              <p:nvPr/>
            </p:nvSpPr>
            <p:spPr>
              <a:xfrm>
                <a:off x="63218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2" y="192"/>
                    </a:moveTo>
                    <a:lnTo>
                      <a:pt x="329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30" y="2270"/>
                    </a:lnTo>
                    <a:lnTo>
                      <a:pt x="575" y="2215"/>
                    </a:lnTo>
                    <a:lnTo>
                      <a:pt x="220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8"/>
              <p:cNvSpPr/>
              <p:nvPr/>
            </p:nvSpPr>
            <p:spPr>
              <a:xfrm>
                <a:off x="631847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8"/>
              <p:cNvSpPr/>
              <p:nvPr/>
            </p:nvSpPr>
            <p:spPr>
              <a:xfrm>
                <a:off x="645582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821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8"/>
              <p:cNvSpPr/>
              <p:nvPr/>
            </p:nvSpPr>
            <p:spPr>
              <a:xfrm>
                <a:off x="645377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2" y="192"/>
                    </a:moveTo>
                    <a:lnTo>
                      <a:pt x="766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57" y="1"/>
                    </a:moveTo>
                    <a:lnTo>
                      <a:pt x="548" y="28"/>
                    </a:lnTo>
                    <a:lnTo>
                      <a:pt x="466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8" y="137"/>
                    </a:lnTo>
                    <a:lnTo>
                      <a:pt x="876" y="55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8"/>
              <p:cNvSpPr/>
              <p:nvPr/>
            </p:nvSpPr>
            <p:spPr>
              <a:xfrm>
                <a:off x="64442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7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8"/>
              <p:cNvSpPr/>
              <p:nvPr/>
            </p:nvSpPr>
            <p:spPr>
              <a:xfrm>
                <a:off x="644147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2" y="2270"/>
                    </a:lnTo>
                    <a:lnTo>
                      <a:pt x="630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6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8" y="2106"/>
                    </a:lnTo>
                    <a:lnTo>
                      <a:pt x="602" y="219"/>
                    </a:lnTo>
                    <a:lnTo>
                      <a:pt x="548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8"/>
              <p:cNvSpPr/>
              <p:nvPr/>
            </p:nvSpPr>
            <p:spPr>
              <a:xfrm>
                <a:off x="643807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1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91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0" y="520"/>
                    </a:lnTo>
                    <a:lnTo>
                      <a:pt x="1695" y="411"/>
                    </a:lnTo>
                    <a:lnTo>
                      <a:pt x="1722" y="302"/>
                    </a:lnTo>
                    <a:lnTo>
                      <a:pt x="1695" y="192"/>
                    </a:lnTo>
                    <a:lnTo>
                      <a:pt x="1640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8"/>
              <p:cNvSpPr/>
              <p:nvPr/>
            </p:nvSpPr>
            <p:spPr>
              <a:xfrm>
                <a:off x="64168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8"/>
              <p:cNvSpPr/>
              <p:nvPr/>
            </p:nvSpPr>
            <p:spPr>
              <a:xfrm>
                <a:off x="64148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8"/>
              <p:cNvSpPr/>
              <p:nvPr/>
            </p:nvSpPr>
            <p:spPr>
              <a:xfrm>
                <a:off x="64052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8"/>
              <p:cNvSpPr/>
              <p:nvPr/>
            </p:nvSpPr>
            <p:spPr>
              <a:xfrm>
                <a:off x="64032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56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03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8"/>
              <p:cNvSpPr/>
              <p:nvPr/>
            </p:nvSpPr>
            <p:spPr>
              <a:xfrm>
                <a:off x="63998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4" y="602"/>
                    </a:lnTo>
                    <a:lnTo>
                      <a:pt x="1394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394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8"/>
              <p:cNvSpPr/>
              <p:nvPr/>
            </p:nvSpPr>
            <p:spPr>
              <a:xfrm>
                <a:off x="65371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6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2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8"/>
              <p:cNvSpPr/>
              <p:nvPr/>
            </p:nvSpPr>
            <p:spPr>
              <a:xfrm>
                <a:off x="653442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8"/>
              <p:cNvSpPr/>
              <p:nvPr/>
            </p:nvSpPr>
            <p:spPr>
              <a:xfrm>
                <a:off x="652555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0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38" y="2105"/>
                    </a:lnTo>
                    <a:lnTo>
                      <a:pt x="738" y="2023"/>
                    </a:lnTo>
                    <a:lnTo>
                      <a:pt x="356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8"/>
              <p:cNvSpPr/>
              <p:nvPr/>
            </p:nvSpPr>
            <p:spPr>
              <a:xfrm>
                <a:off x="652280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2" y="192"/>
                    </a:moveTo>
                    <a:lnTo>
                      <a:pt x="329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30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8"/>
              <p:cNvSpPr/>
              <p:nvPr/>
            </p:nvSpPr>
            <p:spPr>
              <a:xfrm>
                <a:off x="65194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8"/>
              <p:cNvSpPr/>
              <p:nvPr/>
            </p:nvSpPr>
            <p:spPr>
              <a:xfrm>
                <a:off x="64982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8"/>
              <p:cNvSpPr/>
              <p:nvPr/>
            </p:nvSpPr>
            <p:spPr>
              <a:xfrm>
                <a:off x="64954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8"/>
              <p:cNvSpPr/>
              <p:nvPr/>
            </p:nvSpPr>
            <p:spPr>
              <a:xfrm>
                <a:off x="64865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8"/>
              <p:cNvSpPr/>
              <p:nvPr/>
            </p:nvSpPr>
            <p:spPr>
              <a:xfrm>
                <a:off x="64838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8"/>
              <p:cNvSpPr/>
              <p:nvPr/>
            </p:nvSpPr>
            <p:spPr>
              <a:xfrm>
                <a:off x="648042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8"/>
              <p:cNvSpPr/>
              <p:nvPr/>
            </p:nvSpPr>
            <p:spPr>
              <a:xfrm>
                <a:off x="66178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8"/>
              <p:cNvSpPr/>
              <p:nvPr/>
            </p:nvSpPr>
            <p:spPr>
              <a:xfrm>
                <a:off x="66157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8"/>
              <p:cNvSpPr/>
              <p:nvPr/>
            </p:nvSpPr>
            <p:spPr>
              <a:xfrm>
                <a:off x="66061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8"/>
              <p:cNvSpPr/>
              <p:nvPr/>
            </p:nvSpPr>
            <p:spPr>
              <a:xfrm>
                <a:off x="660345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411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8"/>
              <p:cNvSpPr/>
              <p:nvPr/>
            </p:nvSpPr>
            <p:spPr>
              <a:xfrm>
                <a:off x="660002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8"/>
              <p:cNvSpPr/>
              <p:nvPr/>
            </p:nvSpPr>
            <p:spPr>
              <a:xfrm>
                <a:off x="65795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66" y="82"/>
                    </a:lnTo>
                    <a:lnTo>
                      <a:pt x="712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8"/>
              <p:cNvSpPr/>
              <p:nvPr/>
            </p:nvSpPr>
            <p:spPr>
              <a:xfrm>
                <a:off x="65768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8"/>
              <p:cNvSpPr/>
              <p:nvPr/>
            </p:nvSpPr>
            <p:spPr>
              <a:xfrm>
                <a:off x="65672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8"/>
              <p:cNvSpPr/>
              <p:nvPr/>
            </p:nvSpPr>
            <p:spPr>
              <a:xfrm>
                <a:off x="65651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8"/>
              <p:cNvSpPr/>
              <p:nvPr/>
            </p:nvSpPr>
            <p:spPr>
              <a:xfrm>
                <a:off x="6561775" y="3803325"/>
                <a:ext cx="423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" extrusionOk="0">
                    <a:moveTo>
                      <a:pt x="273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3" y="602"/>
                    </a:lnTo>
                    <a:lnTo>
                      <a:pt x="1394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394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8"/>
              <p:cNvSpPr/>
              <p:nvPr/>
            </p:nvSpPr>
            <p:spPr>
              <a:xfrm>
                <a:off x="66991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8"/>
              <p:cNvSpPr/>
              <p:nvPr/>
            </p:nvSpPr>
            <p:spPr>
              <a:xfrm>
                <a:off x="66964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8"/>
              <p:cNvSpPr/>
              <p:nvPr/>
            </p:nvSpPr>
            <p:spPr>
              <a:xfrm>
                <a:off x="668750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56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8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8"/>
              <p:cNvSpPr/>
              <p:nvPr/>
            </p:nvSpPr>
            <p:spPr>
              <a:xfrm>
                <a:off x="66847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8"/>
              <p:cNvSpPr/>
              <p:nvPr/>
            </p:nvSpPr>
            <p:spPr>
              <a:xfrm>
                <a:off x="66813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2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696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8"/>
              <p:cNvSpPr/>
              <p:nvPr/>
            </p:nvSpPr>
            <p:spPr>
              <a:xfrm>
                <a:off x="66601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8"/>
              <p:cNvSpPr/>
              <p:nvPr/>
            </p:nvSpPr>
            <p:spPr>
              <a:xfrm>
                <a:off x="66574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820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0" y="2461"/>
                    </a:lnTo>
                    <a:lnTo>
                      <a:pt x="492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8"/>
              <p:cNvSpPr/>
              <p:nvPr/>
            </p:nvSpPr>
            <p:spPr>
              <a:xfrm>
                <a:off x="66485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4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8"/>
              <p:cNvSpPr/>
              <p:nvPr/>
            </p:nvSpPr>
            <p:spPr>
              <a:xfrm>
                <a:off x="66458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8"/>
              <p:cNvSpPr/>
              <p:nvPr/>
            </p:nvSpPr>
            <p:spPr>
              <a:xfrm>
                <a:off x="66424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8"/>
              <p:cNvSpPr/>
              <p:nvPr/>
            </p:nvSpPr>
            <p:spPr>
              <a:xfrm>
                <a:off x="6779775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64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8"/>
              <p:cNvSpPr/>
              <p:nvPr/>
            </p:nvSpPr>
            <p:spPr>
              <a:xfrm>
                <a:off x="67777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8"/>
              <p:cNvSpPr/>
              <p:nvPr/>
            </p:nvSpPr>
            <p:spPr>
              <a:xfrm>
                <a:off x="67681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8"/>
              <p:cNvSpPr/>
              <p:nvPr/>
            </p:nvSpPr>
            <p:spPr>
              <a:xfrm>
                <a:off x="6765425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28" y="356"/>
                    </a:lnTo>
                    <a:lnTo>
                      <a:pt x="410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602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4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8"/>
              <p:cNvSpPr/>
              <p:nvPr/>
            </p:nvSpPr>
            <p:spPr>
              <a:xfrm>
                <a:off x="67620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8"/>
              <p:cNvSpPr/>
              <p:nvPr/>
            </p:nvSpPr>
            <p:spPr>
              <a:xfrm>
                <a:off x="67415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1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8"/>
              <p:cNvSpPr/>
              <p:nvPr/>
            </p:nvSpPr>
            <p:spPr>
              <a:xfrm>
                <a:off x="67387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8"/>
              <p:cNvSpPr/>
              <p:nvPr/>
            </p:nvSpPr>
            <p:spPr>
              <a:xfrm>
                <a:off x="67292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8"/>
              <p:cNvSpPr/>
              <p:nvPr/>
            </p:nvSpPr>
            <p:spPr>
              <a:xfrm>
                <a:off x="67271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74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8"/>
              <p:cNvSpPr/>
              <p:nvPr/>
            </p:nvSpPr>
            <p:spPr>
              <a:xfrm>
                <a:off x="67237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1" y="192"/>
                    </a:lnTo>
                    <a:lnTo>
                      <a:pt x="1" y="302"/>
                    </a:lnTo>
                    <a:lnTo>
                      <a:pt x="1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8"/>
              <p:cNvSpPr/>
              <p:nvPr/>
            </p:nvSpPr>
            <p:spPr>
              <a:xfrm>
                <a:off x="68611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8"/>
              <p:cNvSpPr/>
              <p:nvPr/>
            </p:nvSpPr>
            <p:spPr>
              <a:xfrm>
                <a:off x="68583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27" y="2106"/>
                    </a:lnTo>
                    <a:lnTo>
                      <a:pt x="0" y="2215"/>
                    </a:lnTo>
                    <a:lnTo>
                      <a:pt x="55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8"/>
              <p:cNvSpPr/>
              <p:nvPr/>
            </p:nvSpPr>
            <p:spPr>
              <a:xfrm>
                <a:off x="68494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8"/>
              <p:cNvSpPr/>
              <p:nvPr/>
            </p:nvSpPr>
            <p:spPr>
              <a:xfrm>
                <a:off x="68467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8"/>
              <p:cNvSpPr/>
              <p:nvPr/>
            </p:nvSpPr>
            <p:spPr>
              <a:xfrm>
                <a:off x="6843325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696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8"/>
              <p:cNvSpPr/>
              <p:nvPr/>
            </p:nvSpPr>
            <p:spPr>
              <a:xfrm>
                <a:off x="682215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8"/>
              <p:cNvSpPr/>
              <p:nvPr/>
            </p:nvSpPr>
            <p:spPr>
              <a:xfrm>
                <a:off x="6819400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821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6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8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8"/>
              <p:cNvSpPr/>
              <p:nvPr/>
            </p:nvSpPr>
            <p:spPr>
              <a:xfrm>
                <a:off x="68105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8"/>
              <p:cNvSpPr/>
              <p:nvPr/>
            </p:nvSpPr>
            <p:spPr>
              <a:xfrm>
                <a:off x="6807800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8"/>
              <p:cNvSpPr/>
              <p:nvPr/>
            </p:nvSpPr>
            <p:spPr>
              <a:xfrm>
                <a:off x="6804375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1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41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8"/>
              <p:cNvSpPr/>
              <p:nvPr/>
            </p:nvSpPr>
            <p:spPr>
              <a:xfrm>
                <a:off x="69417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64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0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8"/>
              <p:cNvSpPr/>
              <p:nvPr/>
            </p:nvSpPr>
            <p:spPr>
              <a:xfrm>
                <a:off x="69397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8"/>
              <p:cNvSpPr/>
              <p:nvPr/>
            </p:nvSpPr>
            <p:spPr>
              <a:xfrm>
                <a:off x="693012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8"/>
              <p:cNvSpPr/>
              <p:nvPr/>
            </p:nvSpPr>
            <p:spPr>
              <a:xfrm>
                <a:off x="69280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56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03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8"/>
              <p:cNvSpPr/>
              <p:nvPr/>
            </p:nvSpPr>
            <p:spPr>
              <a:xfrm>
                <a:off x="69246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1" y="192"/>
                    </a:lnTo>
                    <a:lnTo>
                      <a:pt x="1" y="302"/>
                    </a:lnTo>
                    <a:lnTo>
                      <a:pt x="1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395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8"/>
              <p:cNvSpPr/>
              <p:nvPr/>
            </p:nvSpPr>
            <p:spPr>
              <a:xfrm>
                <a:off x="69034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492" y="27"/>
                    </a:lnTo>
                    <a:lnTo>
                      <a:pt x="438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0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28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8"/>
              <p:cNvSpPr/>
              <p:nvPr/>
            </p:nvSpPr>
            <p:spPr>
              <a:xfrm>
                <a:off x="69007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3" y="2270"/>
                    </a:lnTo>
                    <a:lnTo>
                      <a:pt x="219" y="2215"/>
                    </a:lnTo>
                    <a:lnTo>
                      <a:pt x="191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3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1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8"/>
              <p:cNvSpPr/>
              <p:nvPr/>
            </p:nvSpPr>
            <p:spPr>
              <a:xfrm>
                <a:off x="68911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64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8"/>
              <p:cNvSpPr/>
              <p:nvPr/>
            </p:nvSpPr>
            <p:spPr>
              <a:xfrm>
                <a:off x="68891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38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8"/>
              <p:cNvSpPr/>
              <p:nvPr/>
            </p:nvSpPr>
            <p:spPr>
              <a:xfrm>
                <a:off x="68857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8"/>
              <p:cNvSpPr/>
              <p:nvPr/>
            </p:nvSpPr>
            <p:spPr>
              <a:xfrm>
                <a:off x="57300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64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8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0" y="246"/>
                    </a:lnTo>
                    <a:lnTo>
                      <a:pt x="820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8"/>
              <p:cNvSpPr/>
              <p:nvPr/>
            </p:nvSpPr>
            <p:spPr>
              <a:xfrm>
                <a:off x="57280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56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984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8"/>
              <p:cNvSpPr/>
              <p:nvPr/>
            </p:nvSpPr>
            <p:spPr>
              <a:xfrm>
                <a:off x="57184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8"/>
              <p:cNvSpPr/>
              <p:nvPr/>
            </p:nvSpPr>
            <p:spPr>
              <a:xfrm>
                <a:off x="57163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56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03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11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8"/>
              <p:cNvSpPr/>
              <p:nvPr/>
            </p:nvSpPr>
            <p:spPr>
              <a:xfrm>
                <a:off x="57129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1" y="192"/>
                    </a:lnTo>
                    <a:lnTo>
                      <a:pt x="1" y="302"/>
                    </a:lnTo>
                    <a:lnTo>
                      <a:pt x="1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395" y="602"/>
                    </a:lnTo>
                    <a:lnTo>
                      <a:pt x="1504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04" y="28"/>
                    </a:lnTo>
                    <a:lnTo>
                      <a:pt x="1395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8"/>
              <p:cNvSpPr/>
              <p:nvPr/>
            </p:nvSpPr>
            <p:spPr>
              <a:xfrm>
                <a:off x="56917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493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0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29" y="2187"/>
                    </a:lnTo>
                    <a:lnTo>
                      <a:pt x="356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8"/>
              <p:cNvSpPr/>
              <p:nvPr/>
            </p:nvSpPr>
            <p:spPr>
              <a:xfrm>
                <a:off x="56890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3" y="2270"/>
                    </a:lnTo>
                    <a:lnTo>
                      <a:pt x="219" y="2215"/>
                    </a:lnTo>
                    <a:lnTo>
                      <a:pt x="191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10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8"/>
              <p:cNvSpPr/>
              <p:nvPr/>
            </p:nvSpPr>
            <p:spPr>
              <a:xfrm>
                <a:off x="5679475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64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8"/>
              <p:cNvSpPr/>
              <p:nvPr/>
            </p:nvSpPr>
            <p:spPr>
              <a:xfrm>
                <a:off x="56774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38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8"/>
              <p:cNvSpPr/>
              <p:nvPr/>
            </p:nvSpPr>
            <p:spPr>
              <a:xfrm>
                <a:off x="56740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8"/>
              <p:cNvSpPr/>
              <p:nvPr/>
            </p:nvSpPr>
            <p:spPr>
              <a:xfrm>
                <a:off x="56528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8"/>
              <p:cNvSpPr/>
              <p:nvPr/>
            </p:nvSpPr>
            <p:spPr>
              <a:xfrm>
                <a:off x="56500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4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57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384" y="2461"/>
                    </a:lnTo>
                    <a:lnTo>
                      <a:pt x="466" y="2406"/>
                    </a:lnTo>
                    <a:lnTo>
                      <a:pt x="548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8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8"/>
              <p:cNvSpPr/>
              <p:nvPr/>
            </p:nvSpPr>
            <p:spPr>
              <a:xfrm>
                <a:off x="5641200" y="3754825"/>
                <a:ext cx="184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1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39" y="2105"/>
                    </a:lnTo>
                    <a:lnTo>
                      <a:pt x="739" y="2023"/>
                    </a:lnTo>
                    <a:lnTo>
                      <a:pt x="356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8"/>
              <p:cNvSpPr/>
              <p:nvPr/>
            </p:nvSpPr>
            <p:spPr>
              <a:xfrm>
                <a:off x="563847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8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10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8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8"/>
              <p:cNvSpPr/>
              <p:nvPr/>
            </p:nvSpPr>
            <p:spPr>
              <a:xfrm>
                <a:off x="56350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695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8"/>
              <p:cNvSpPr/>
              <p:nvPr/>
            </p:nvSpPr>
            <p:spPr>
              <a:xfrm>
                <a:off x="5613875" y="3754825"/>
                <a:ext cx="198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269" extrusionOk="0">
                    <a:moveTo>
                      <a:pt x="574" y="0"/>
                    </a:moveTo>
                    <a:lnTo>
                      <a:pt x="519" y="27"/>
                    </a:lnTo>
                    <a:lnTo>
                      <a:pt x="465" y="55"/>
                    </a:lnTo>
                    <a:lnTo>
                      <a:pt x="410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7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1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5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8"/>
              <p:cNvSpPr/>
              <p:nvPr/>
            </p:nvSpPr>
            <p:spPr>
              <a:xfrm>
                <a:off x="561112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794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93" y="2406"/>
                    </a:lnTo>
                    <a:lnTo>
                      <a:pt x="547" y="2352"/>
                    </a:lnTo>
                    <a:lnTo>
                      <a:pt x="575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8"/>
              <p:cNvSpPr/>
              <p:nvPr/>
            </p:nvSpPr>
            <p:spPr>
              <a:xfrm>
                <a:off x="560225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38" y="2214"/>
                    </a:lnTo>
                    <a:lnTo>
                      <a:pt x="492" y="2242"/>
                    </a:lnTo>
                    <a:lnTo>
                      <a:pt x="574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38" y="2023"/>
                    </a:lnTo>
                    <a:lnTo>
                      <a:pt x="383" y="137"/>
                    </a:lnTo>
                    <a:lnTo>
                      <a:pt x="328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8"/>
              <p:cNvSpPr/>
              <p:nvPr/>
            </p:nvSpPr>
            <p:spPr>
              <a:xfrm>
                <a:off x="559952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5" y="2160"/>
                    </a:lnTo>
                    <a:lnTo>
                      <a:pt x="765" y="2215"/>
                    </a:lnTo>
                    <a:lnTo>
                      <a:pt x="683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3" y="192"/>
                    </a:lnTo>
                    <a:close/>
                    <a:moveTo>
                      <a:pt x="219" y="1"/>
                    </a:moveTo>
                    <a:lnTo>
                      <a:pt x="109" y="55"/>
                    </a:lnTo>
                    <a:lnTo>
                      <a:pt x="27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7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3" y="2488"/>
                    </a:lnTo>
                    <a:lnTo>
                      <a:pt x="765" y="2461"/>
                    </a:lnTo>
                    <a:lnTo>
                      <a:pt x="847" y="2406"/>
                    </a:lnTo>
                    <a:lnTo>
                      <a:pt x="929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19" y="110"/>
                    </a:lnTo>
                    <a:lnTo>
                      <a:pt x="437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8"/>
              <p:cNvSpPr/>
              <p:nvPr/>
            </p:nvSpPr>
            <p:spPr>
              <a:xfrm>
                <a:off x="559610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8" y="192"/>
                    </a:lnTo>
                    <a:lnTo>
                      <a:pt x="0" y="302"/>
                    </a:lnTo>
                    <a:lnTo>
                      <a:pt x="28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8"/>
              <p:cNvSpPr/>
              <p:nvPr/>
            </p:nvSpPr>
            <p:spPr>
              <a:xfrm>
                <a:off x="5574900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6" y="55"/>
                    </a:lnTo>
                    <a:lnTo>
                      <a:pt x="438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8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2" y="2214"/>
                    </a:lnTo>
                    <a:lnTo>
                      <a:pt x="356" y="2187"/>
                    </a:lnTo>
                    <a:lnTo>
                      <a:pt x="384" y="2132"/>
                    </a:lnTo>
                    <a:lnTo>
                      <a:pt x="794" y="246"/>
                    </a:lnTo>
                    <a:lnTo>
                      <a:pt x="794" y="164"/>
                    </a:lnTo>
                    <a:lnTo>
                      <a:pt x="794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8"/>
              <p:cNvSpPr/>
              <p:nvPr/>
            </p:nvSpPr>
            <p:spPr>
              <a:xfrm>
                <a:off x="5572175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821" y="329"/>
                    </a:lnTo>
                    <a:lnTo>
                      <a:pt x="383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5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7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8"/>
              <p:cNvSpPr/>
              <p:nvPr/>
            </p:nvSpPr>
            <p:spPr>
              <a:xfrm>
                <a:off x="55633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82" y="27"/>
                    </a:lnTo>
                    <a:lnTo>
                      <a:pt x="28" y="82"/>
                    </a:lnTo>
                    <a:lnTo>
                      <a:pt x="0" y="164"/>
                    </a:lnTo>
                    <a:lnTo>
                      <a:pt x="0" y="246"/>
                    </a:lnTo>
                    <a:lnTo>
                      <a:pt x="383" y="2132"/>
                    </a:lnTo>
                    <a:lnTo>
                      <a:pt x="410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4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8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8"/>
              <p:cNvSpPr/>
              <p:nvPr/>
            </p:nvSpPr>
            <p:spPr>
              <a:xfrm>
                <a:off x="5560550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2" y="192"/>
                    </a:moveTo>
                    <a:lnTo>
                      <a:pt x="356" y="219"/>
                    </a:lnTo>
                    <a:lnTo>
                      <a:pt x="384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2" y="2270"/>
                    </a:lnTo>
                    <a:lnTo>
                      <a:pt x="630" y="2270"/>
                    </a:lnTo>
                    <a:lnTo>
                      <a:pt x="602" y="2215"/>
                    </a:lnTo>
                    <a:lnTo>
                      <a:pt x="220" y="329"/>
                    </a:lnTo>
                    <a:lnTo>
                      <a:pt x="220" y="247"/>
                    </a:lnTo>
                    <a:lnTo>
                      <a:pt x="274" y="192"/>
                    </a:lnTo>
                    <a:close/>
                    <a:moveTo>
                      <a:pt x="220" y="1"/>
                    </a:moveTo>
                    <a:lnTo>
                      <a:pt x="110" y="55"/>
                    </a:lnTo>
                    <a:lnTo>
                      <a:pt x="56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384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8"/>
              <p:cNvSpPr/>
              <p:nvPr/>
            </p:nvSpPr>
            <p:spPr>
              <a:xfrm>
                <a:off x="555715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2" y="110"/>
                    </a:lnTo>
                    <a:lnTo>
                      <a:pt x="27" y="192"/>
                    </a:lnTo>
                    <a:lnTo>
                      <a:pt x="0" y="302"/>
                    </a:lnTo>
                    <a:lnTo>
                      <a:pt x="27" y="411"/>
                    </a:lnTo>
                    <a:lnTo>
                      <a:pt x="82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40" y="520"/>
                    </a:lnTo>
                    <a:lnTo>
                      <a:pt x="1695" y="411"/>
                    </a:lnTo>
                    <a:lnTo>
                      <a:pt x="1722" y="302"/>
                    </a:lnTo>
                    <a:lnTo>
                      <a:pt x="1695" y="192"/>
                    </a:lnTo>
                    <a:lnTo>
                      <a:pt x="1640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8"/>
              <p:cNvSpPr/>
              <p:nvPr/>
            </p:nvSpPr>
            <p:spPr>
              <a:xfrm>
                <a:off x="553595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8"/>
              <p:cNvSpPr/>
              <p:nvPr/>
            </p:nvSpPr>
            <p:spPr>
              <a:xfrm>
                <a:off x="55339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711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47" y="2270"/>
                    </a:lnTo>
                    <a:lnTo>
                      <a:pt x="192" y="2215"/>
                    </a:lnTo>
                    <a:lnTo>
                      <a:pt x="192" y="2160"/>
                    </a:lnTo>
                    <a:lnTo>
                      <a:pt x="602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57" y="1"/>
                    </a:moveTo>
                    <a:lnTo>
                      <a:pt x="547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192" y="2461"/>
                    </a:lnTo>
                    <a:lnTo>
                      <a:pt x="274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985" y="247"/>
                    </a:lnTo>
                    <a:lnTo>
                      <a:pt x="957" y="137"/>
                    </a:lnTo>
                    <a:lnTo>
                      <a:pt x="875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"/>
              <p:cNvSpPr/>
              <p:nvPr/>
            </p:nvSpPr>
            <p:spPr>
              <a:xfrm>
                <a:off x="55243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8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"/>
              <p:cNvSpPr/>
              <p:nvPr/>
            </p:nvSpPr>
            <p:spPr>
              <a:xfrm>
                <a:off x="5521600" y="3752075"/>
                <a:ext cx="246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2489" extrusionOk="0">
                    <a:moveTo>
                      <a:pt x="301" y="192"/>
                    </a:moveTo>
                    <a:lnTo>
                      <a:pt x="356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602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55" y="137"/>
                    </a:lnTo>
                    <a:lnTo>
                      <a:pt x="1" y="247"/>
                    </a:lnTo>
                    <a:lnTo>
                      <a:pt x="28" y="356"/>
                    </a:lnTo>
                    <a:lnTo>
                      <a:pt x="411" y="2270"/>
                    </a:lnTo>
                    <a:lnTo>
                      <a:pt x="438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75" y="2406"/>
                    </a:lnTo>
                    <a:lnTo>
                      <a:pt x="930" y="2324"/>
                    </a:lnTo>
                    <a:lnTo>
                      <a:pt x="985" y="2215"/>
                    </a:lnTo>
                    <a:lnTo>
                      <a:pt x="957" y="2106"/>
                    </a:lnTo>
                    <a:lnTo>
                      <a:pt x="602" y="219"/>
                    </a:lnTo>
                    <a:lnTo>
                      <a:pt x="547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"/>
              <p:cNvSpPr/>
              <p:nvPr/>
            </p:nvSpPr>
            <p:spPr>
              <a:xfrm>
                <a:off x="5518175" y="3803325"/>
                <a:ext cx="431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603" extrusionOk="0">
                    <a:moveTo>
                      <a:pt x="302" y="1"/>
                    </a:moveTo>
                    <a:lnTo>
                      <a:pt x="192" y="28"/>
                    </a:lnTo>
                    <a:lnTo>
                      <a:pt x="110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110" y="520"/>
                    </a:lnTo>
                    <a:lnTo>
                      <a:pt x="192" y="575"/>
                    </a:lnTo>
                    <a:lnTo>
                      <a:pt x="302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41" y="520"/>
                    </a:lnTo>
                    <a:lnTo>
                      <a:pt x="1696" y="411"/>
                    </a:lnTo>
                    <a:lnTo>
                      <a:pt x="1723" y="302"/>
                    </a:lnTo>
                    <a:lnTo>
                      <a:pt x="1696" y="192"/>
                    </a:lnTo>
                    <a:lnTo>
                      <a:pt x="1641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"/>
              <p:cNvSpPr/>
              <p:nvPr/>
            </p:nvSpPr>
            <p:spPr>
              <a:xfrm>
                <a:off x="5497000" y="3754825"/>
                <a:ext cx="205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269" extrusionOk="0">
                    <a:moveTo>
                      <a:pt x="602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28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83" y="2214"/>
                    </a:lnTo>
                    <a:lnTo>
                      <a:pt x="165" y="2269"/>
                    </a:lnTo>
                    <a:lnTo>
                      <a:pt x="219" y="2269"/>
                    </a:lnTo>
                    <a:lnTo>
                      <a:pt x="274" y="2242"/>
                    </a:lnTo>
                    <a:lnTo>
                      <a:pt x="329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821" y="246"/>
                    </a:lnTo>
                    <a:lnTo>
                      <a:pt x="821" y="164"/>
                    </a:lnTo>
                    <a:lnTo>
                      <a:pt x="793" y="82"/>
                    </a:lnTo>
                    <a:lnTo>
                      <a:pt x="739" y="27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"/>
              <p:cNvSpPr/>
              <p:nvPr/>
            </p:nvSpPr>
            <p:spPr>
              <a:xfrm>
                <a:off x="54949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9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9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192" y="2160"/>
                    </a:lnTo>
                    <a:lnTo>
                      <a:pt x="629" y="274"/>
                    </a:lnTo>
                    <a:lnTo>
                      <a:pt x="657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65" y="110"/>
                    </a:lnTo>
                    <a:lnTo>
                      <a:pt x="411" y="219"/>
                    </a:lnTo>
                    <a:lnTo>
                      <a:pt x="1" y="2106"/>
                    </a:lnTo>
                    <a:lnTo>
                      <a:pt x="1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20" y="2352"/>
                    </a:lnTo>
                    <a:lnTo>
                      <a:pt x="575" y="2242"/>
                    </a:lnTo>
                    <a:lnTo>
                      <a:pt x="985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3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"/>
              <p:cNvSpPr/>
              <p:nvPr/>
            </p:nvSpPr>
            <p:spPr>
              <a:xfrm>
                <a:off x="548537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4" y="2132"/>
                    </a:lnTo>
                    <a:lnTo>
                      <a:pt x="411" y="2187"/>
                    </a:lnTo>
                    <a:lnTo>
                      <a:pt x="466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30" y="2269"/>
                    </a:lnTo>
                    <a:lnTo>
                      <a:pt x="712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4" y="137"/>
                    </a:lnTo>
                    <a:lnTo>
                      <a:pt x="356" y="55"/>
                    </a:lnTo>
                    <a:lnTo>
                      <a:pt x="302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"/>
              <p:cNvSpPr/>
              <p:nvPr/>
            </p:nvSpPr>
            <p:spPr>
              <a:xfrm>
                <a:off x="54833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4" y="274"/>
                    </a:lnTo>
                    <a:lnTo>
                      <a:pt x="739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02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192" y="247"/>
                    </a:lnTo>
                    <a:lnTo>
                      <a:pt x="247" y="192"/>
                    </a:lnTo>
                    <a:close/>
                    <a:moveTo>
                      <a:pt x="192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4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8" y="2215"/>
                    </a:lnTo>
                    <a:lnTo>
                      <a:pt x="958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8"/>
              <p:cNvSpPr/>
              <p:nvPr/>
            </p:nvSpPr>
            <p:spPr>
              <a:xfrm>
                <a:off x="5479925" y="3803325"/>
                <a:ext cx="423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603" extrusionOk="0">
                    <a:moveTo>
                      <a:pt x="273" y="1"/>
                    </a:moveTo>
                    <a:lnTo>
                      <a:pt x="164" y="28"/>
                    </a:lnTo>
                    <a:lnTo>
                      <a:pt x="82" y="110"/>
                    </a:lnTo>
                    <a:lnTo>
                      <a:pt x="0" y="192"/>
                    </a:lnTo>
                    <a:lnTo>
                      <a:pt x="0" y="302"/>
                    </a:lnTo>
                    <a:lnTo>
                      <a:pt x="0" y="411"/>
                    </a:lnTo>
                    <a:lnTo>
                      <a:pt x="82" y="520"/>
                    </a:lnTo>
                    <a:lnTo>
                      <a:pt x="164" y="575"/>
                    </a:lnTo>
                    <a:lnTo>
                      <a:pt x="273" y="602"/>
                    </a:lnTo>
                    <a:lnTo>
                      <a:pt x="1394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68" y="411"/>
                    </a:lnTo>
                    <a:lnTo>
                      <a:pt x="1695" y="302"/>
                    </a:lnTo>
                    <a:lnTo>
                      <a:pt x="1668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394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8"/>
              <p:cNvSpPr/>
              <p:nvPr/>
            </p:nvSpPr>
            <p:spPr>
              <a:xfrm>
                <a:off x="54587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38" y="55"/>
                    </a:lnTo>
                    <a:lnTo>
                      <a:pt x="411" y="137"/>
                    </a:lnTo>
                    <a:lnTo>
                      <a:pt x="1" y="2023"/>
                    </a:lnTo>
                    <a:lnTo>
                      <a:pt x="1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11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8"/>
              <p:cNvSpPr/>
              <p:nvPr/>
            </p:nvSpPr>
            <p:spPr>
              <a:xfrm>
                <a:off x="545600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56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65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8" y="2324"/>
                    </a:lnTo>
                    <a:lnTo>
                      <a:pt x="110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984" y="383"/>
                    </a:lnTo>
                    <a:lnTo>
                      <a:pt x="1012" y="247"/>
                    </a:lnTo>
                    <a:lnTo>
                      <a:pt x="957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8"/>
              <p:cNvSpPr/>
              <p:nvPr/>
            </p:nvSpPr>
            <p:spPr>
              <a:xfrm>
                <a:off x="5446425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65" y="0"/>
                    </a:moveTo>
                    <a:lnTo>
                      <a:pt x="83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28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65" y="2214"/>
                    </a:lnTo>
                    <a:lnTo>
                      <a:pt x="520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711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66" y="2023"/>
                    </a:lnTo>
                    <a:lnTo>
                      <a:pt x="383" y="137"/>
                    </a:lnTo>
                    <a:lnTo>
                      <a:pt x="356" y="55"/>
                    </a:lnTo>
                    <a:lnTo>
                      <a:pt x="301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"/>
              <p:cNvSpPr/>
              <p:nvPr/>
            </p:nvSpPr>
            <p:spPr>
              <a:xfrm>
                <a:off x="544437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274" y="192"/>
                    </a:moveTo>
                    <a:lnTo>
                      <a:pt x="329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5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1" y="247"/>
                    </a:lnTo>
                    <a:lnTo>
                      <a:pt x="1" y="356"/>
                    </a:lnTo>
                    <a:lnTo>
                      <a:pt x="383" y="2270"/>
                    </a:lnTo>
                    <a:lnTo>
                      <a:pt x="411" y="2352"/>
                    </a:lnTo>
                    <a:lnTo>
                      <a:pt x="493" y="2406"/>
                    </a:lnTo>
                    <a:lnTo>
                      <a:pt x="575" y="2461"/>
                    </a:lnTo>
                    <a:lnTo>
                      <a:pt x="657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5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9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"/>
              <p:cNvSpPr/>
              <p:nvPr/>
            </p:nvSpPr>
            <p:spPr>
              <a:xfrm>
                <a:off x="544095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274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274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68" y="411"/>
                    </a:lnTo>
                    <a:lnTo>
                      <a:pt x="1696" y="302"/>
                    </a:lnTo>
                    <a:lnTo>
                      <a:pt x="1668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8"/>
              <p:cNvSpPr/>
              <p:nvPr/>
            </p:nvSpPr>
            <p:spPr>
              <a:xfrm>
                <a:off x="541977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5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11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55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7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66" y="82"/>
                    </a:lnTo>
                    <a:lnTo>
                      <a:pt x="739" y="27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8"/>
              <p:cNvSpPr/>
              <p:nvPr/>
            </p:nvSpPr>
            <p:spPr>
              <a:xfrm>
                <a:off x="5417050" y="3752075"/>
                <a:ext cx="253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2489" extrusionOk="0">
                    <a:moveTo>
                      <a:pt x="738" y="192"/>
                    </a:moveTo>
                    <a:lnTo>
                      <a:pt x="793" y="247"/>
                    </a:lnTo>
                    <a:lnTo>
                      <a:pt x="793" y="329"/>
                    </a:lnTo>
                    <a:lnTo>
                      <a:pt x="383" y="2215"/>
                    </a:lnTo>
                    <a:lnTo>
                      <a:pt x="328" y="2270"/>
                    </a:lnTo>
                    <a:lnTo>
                      <a:pt x="274" y="2270"/>
                    </a:lnTo>
                    <a:lnTo>
                      <a:pt x="219" y="2215"/>
                    </a:lnTo>
                    <a:lnTo>
                      <a:pt x="219" y="2160"/>
                    </a:lnTo>
                    <a:lnTo>
                      <a:pt x="629" y="274"/>
                    </a:lnTo>
                    <a:lnTo>
                      <a:pt x="684" y="219"/>
                    </a:lnTo>
                    <a:lnTo>
                      <a:pt x="711" y="192"/>
                    </a:lnTo>
                    <a:close/>
                    <a:moveTo>
                      <a:pt x="684" y="1"/>
                    </a:moveTo>
                    <a:lnTo>
                      <a:pt x="574" y="28"/>
                    </a:lnTo>
                    <a:lnTo>
                      <a:pt x="492" y="110"/>
                    </a:lnTo>
                    <a:lnTo>
                      <a:pt x="438" y="219"/>
                    </a:lnTo>
                    <a:lnTo>
                      <a:pt x="0" y="2106"/>
                    </a:lnTo>
                    <a:lnTo>
                      <a:pt x="0" y="2215"/>
                    </a:lnTo>
                    <a:lnTo>
                      <a:pt x="27" y="2324"/>
                    </a:lnTo>
                    <a:lnTo>
                      <a:pt x="109" y="2406"/>
                    </a:lnTo>
                    <a:lnTo>
                      <a:pt x="219" y="2461"/>
                    </a:lnTo>
                    <a:lnTo>
                      <a:pt x="301" y="2488"/>
                    </a:lnTo>
                    <a:lnTo>
                      <a:pt x="383" y="2461"/>
                    </a:lnTo>
                    <a:lnTo>
                      <a:pt x="465" y="2406"/>
                    </a:lnTo>
                    <a:lnTo>
                      <a:pt x="547" y="2352"/>
                    </a:lnTo>
                    <a:lnTo>
                      <a:pt x="574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4" y="137"/>
                    </a:lnTo>
                    <a:lnTo>
                      <a:pt x="902" y="55"/>
                    </a:lnTo>
                    <a:lnTo>
                      <a:pt x="793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8"/>
              <p:cNvSpPr/>
              <p:nvPr/>
            </p:nvSpPr>
            <p:spPr>
              <a:xfrm>
                <a:off x="5408150" y="3754825"/>
                <a:ext cx="191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47" y="2269"/>
                    </a:lnTo>
                    <a:lnTo>
                      <a:pt x="602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8"/>
              <p:cNvSpPr/>
              <p:nvPr/>
            </p:nvSpPr>
            <p:spPr>
              <a:xfrm>
                <a:off x="5405425" y="3752075"/>
                <a:ext cx="2395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8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39" y="2215"/>
                    </a:lnTo>
                    <a:lnTo>
                      <a:pt x="684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192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56" y="2488"/>
                    </a:lnTo>
                    <a:lnTo>
                      <a:pt x="739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8"/>
              <p:cNvSpPr/>
              <p:nvPr/>
            </p:nvSpPr>
            <p:spPr>
              <a:xfrm>
                <a:off x="5402000" y="3803325"/>
                <a:ext cx="42400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603" extrusionOk="0">
                    <a:moveTo>
                      <a:pt x="301" y="1"/>
                    </a:moveTo>
                    <a:lnTo>
                      <a:pt x="165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65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2" y="575"/>
                    </a:lnTo>
                    <a:lnTo>
                      <a:pt x="1614" y="520"/>
                    </a:lnTo>
                    <a:lnTo>
                      <a:pt x="1696" y="411"/>
                    </a:lnTo>
                    <a:lnTo>
                      <a:pt x="1696" y="302"/>
                    </a:lnTo>
                    <a:lnTo>
                      <a:pt x="1696" y="192"/>
                    </a:lnTo>
                    <a:lnTo>
                      <a:pt x="1614" y="110"/>
                    </a:lnTo>
                    <a:lnTo>
                      <a:pt x="1532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8"/>
              <p:cNvSpPr/>
              <p:nvPr/>
            </p:nvSpPr>
            <p:spPr>
              <a:xfrm>
                <a:off x="5380825" y="3754825"/>
                <a:ext cx="198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94" h="2269" extrusionOk="0">
                    <a:moveTo>
                      <a:pt x="574" y="0"/>
                    </a:moveTo>
                    <a:lnTo>
                      <a:pt x="520" y="27"/>
                    </a:lnTo>
                    <a:lnTo>
                      <a:pt x="465" y="55"/>
                    </a:lnTo>
                    <a:lnTo>
                      <a:pt x="438" y="137"/>
                    </a:lnTo>
                    <a:lnTo>
                      <a:pt x="0" y="2023"/>
                    </a:lnTo>
                    <a:lnTo>
                      <a:pt x="0" y="2105"/>
                    </a:lnTo>
                    <a:lnTo>
                      <a:pt x="28" y="2160"/>
                    </a:lnTo>
                    <a:lnTo>
                      <a:pt x="82" y="2214"/>
                    </a:lnTo>
                    <a:lnTo>
                      <a:pt x="137" y="2269"/>
                    </a:lnTo>
                    <a:lnTo>
                      <a:pt x="192" y="2269"/>
                    </a:lnTo>
                    <a:lnTo>
                      <a:pt x="246" y="2242"/>
                    </a:lnTo>
                    <a:lnTo>
                      <a:pt x="301" y="2214"/>
                    </a:lnTo>
                    <a:lnTo>
                      <a:pt x="356" y="2187"/>
                    </a:lnTo>
                    <a:lnTo>
                      <a:pt x="383" y="2132"/>
                    </a:lnTo>
                    <a:lnTo>
                      <a:pt x="793" y="246"/>
                    </a:lnTo>
                    <a:lnTo>
                      <a:pt x="793" y="164"/>
                    </a:lnTo>
                    <a:lnTo>
                      <a:pt x="793" y="82"/>
                    </a:lnTo>
                    <a:lnTo>
                      <a:pt x="738" y="27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8"/>
              <p:cNvSpPr/>
              <p:nvPr/>
            </p:nvSpPr>
            <p:spPr>
              <a:xfrm>
                <a:off x="5378075" y="3752075"/>
                <a:ext cx="253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2489" extrusionOk="0">
                    <a:moveTo>
                      <a:pt x="739" y="192"/>
                    </a:moveTo>
                    <a:lnTo>
                      <a:pt x="794" y="247"/>
                    </a:lnTo>
                    <a:lnTo>
                      <a:pt x="821" y="329"/>
                    </a:lnTo>
                    <a:lnTo>
                      <a:pt x="384" y="2215"/>
                    </a:lnTo>
                    <a:lnTo>
                      <a:pt x="356" y="2270"/>
                    </a:lnTo>
                    <a:lnTo>
                      <a:pt x="274" y="2270"/>
                    </a:lnTo>
                    <a:lnTo>
                      <a:pt x="220" y="2215"/>
                    </a:lnTo>
                    <a:lnTo>
                      <a:pt x="220" y="2160"/>
                    </a:lnTo>
                    <a:lnTo>
                      <a:pt x="630" y="274"/>
                    </a:lnTo>
                    <a:lnTo>
                      <a:pt x="684" y="219"/>
                    </a:lnTo>
                    <a:lnTo>
                      <a:pt x="712" y="192"/>
                    </a:lnTo>
                    <a:close/>
                    <a:moveTo>
                      <a:pt x="684" y="1"/>
                    </a:moveTo>
                    <a:lnTo>
                      <a:pt x="575" y="28"/>
                    </a:lnTo>
                    <a:lnTo>
                      <a:pt x="493" y="110"/>
                    </a:lnTo>
                    <a:lnTo>
                      <a:pt x="438" y="219"/>
                    </a:lnTo>
                    <a:lnTo>
                      <a:pt x="28" y="2106"/>
                    </a:lnTo>
                    <a:lnTo>
                      <a:pt x="1" y="2215"/>
                    </a:lnTo>
                    <a:lnTo>
                      <a:pt x="56" y="2324"/>
                    </a:lnTo>
                    <a:lnTo>
                      <a:pt x="110" y="2406"/>
                    </a:lnTo>
                    <a:lnTo>
                      <a:pt x="220" y="2461"/>
                    </a:lnTo>
                    <a:lnTo>
                      <a:pt x="302" y="2488"/>
                    </a:lnTo>
                    <a:lnTo>
                      <a:pt x="411" y="2461"/>
                    </a:lnTo>
                    <a:lnTo>
                      <a:pt x="493" y="2406"/>
                    </a:lnTo>
                    <a:lnTo>
                      <a:pt x="548" y="2352"/>
                    </a:lnTo>
                    <a:lnTo>
                      <a:pt x="602" y="2242"/>
                    </a:lnTo>
                    <a:lnTo>
                      <a:pt x="1012" y="383"/>
                    </a:lnTo>
                    <a:lnTo>
                      <a:pt x="1012" y="247"/>
                    </a:lnTo>
                    <a:lnTo>
                      <a:pt x="985" y="137"/>
                    </a:lnTo>
                    <a:lnTo>
                      <a:pt x="903" y="55"/>
                    </a:lnTo>
                    <a:lnTo>
                      <a:pt x="794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8"/>
              <p:cNvSpPr/>
              <p:nvPr/>
            </p:nvSpPr>
            <p:spPr>
              <a:xfrm>
                <a:off x="5369200" y="3754825"/>
                <a:ext cx="1915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269" extrusionOk="0">
                    <a:moveTo>
                      <a:pt x="137" y="0"/>
                    </a:moveTo>
                    <a:lnTo>
                      <a:pt x="55" y="27"/>
                    </a:lnTo>
                    <a:lnTo>
                      <a:pt x="28" y="82"/>
                    </a:lnTo>
                    <a:lnTo>
                      <a:pt x="1" y="164"/>
                    </a:lnTo>
                    <a:lnTo>
                      <a:pt x="1" y="246"/>
                    </a:lnTo>
                    <a:lnTo>
                      <a:pt x="383" y="2132"/>
                    </a:lnTo>
                    <a:lnTo>
                      <a:pt x="411" y="2187"/>
                    </a:lnTo>
                    <a:lnTo>
                      <a:pt x="438" y="2214"/>
                    </a:lnTo>
                    <a:lnTo>
                      <a:pt x="493" y="2242"/>
                    </a:lnTo>
                    <a:lnTo>
                      <a:pt x="575" y="2269"/>
                    </a:lnTo>
                    <a:lnTo>
                      <a:pt x="629" y="2269"/>
                    </a:lnTo>
                    <a:lnTo>
                      <a:pt x="684" y="2214"/>
                    </a:lnTo>
                    <a:lnTo>
                      <a:pt x="739" y="2160"/>
                    </a:lnTo>
                    <a:lnTo>
                      <a:pt x="766" y="2105"/>
                    </a:lnTo>
                    <a:lnTo>
                      <a:pt x="739" y="2023"/>
                    </a:lnTo>
                    <a:lnTo>
                      <a:pt x="383" y="137"/>
                    </a:lnTo>
                    <a:lnTo>
                      <a:pt x="329" y="55"/>
                    </a:lnTo>
                    <a:lnTo>
                      <a:pt x="274" y="27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8"/>
              <p:cNvSpPr/>
              <p:nvPr/>
            </p:nvSpPr>
            <p:spPr>
              <a:xfrm>
                <a:off x="5366475" y="3752075"/>
                <a:ext cx="239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957" h="2489" extrusionOk="0">
                    <a:moveTo>
                      <a:pt x="301" y="192"/>
                    </a:moveTo>
                    <a:lnTo>
                      <a:pt x="328" y="219"/>
                    </a:lnTo>
                    <a:lnTo>
                      <a:pt x="383" y="274"/>
                    </a:lnTo>
                    <a:lnTo>
                      <a:pt x="766" y="2160"/>
                    </a:lnTo>
                    <a:lnTo>
                      <a:pt x="766" y="2215"/>
                    </a:lnTo>
                    <a:lnTo>
                      <a:pt x="711" y="2270"/>
                    </a:lnTo>
                    <a:lnTo>
                      <a:pt x="629" y="2270"/>
                    </a:lnTo>
                    <a:lnTo>
                      <a:pt x="574" y="2215"/>
                    </a:lnTo>
                    <a:lnTo>
                      <a:pt x="219" y="329"/>
                    </a:lnTo>
                    <a:lnTo>
                      <a:pt x="219" y="247"/>
                    </a:lnTo>
                    <a:lnTo>
                      <a:pt x="274" y="192"/>
                    </a:lnTo>
                    <a:close/>
                    <a:moveTo>
                      <a:pt x="219" y="1"/>
                    </a:moveTo>
                    <a:lnTo>
                      <a:pt x="110" y="55"/>
                    </a:lnTo>
                    <a:lnTo>
                      <a:pt x="28" y="137"/>
                    </a:lnTo>
                    <a:lnTo>
                      <a:pt x="0" y="247"/>
                    </a:lnTo>
                    <a:lnTo>
                      <a:pt x="0" y="356"/>
                    </a:lnTo>
                    <a:lnTo>
                      <a:pt x="383" y="2270"/>
                    </a:lnTo>
                    <a:lnTo>
                      <a:pt x="438" y="2352"/>
                    </a:lnTo>
                    <a:lnTo>
                      <a:pt x="492" y="2406"/>
                    </a:lnTo>
                    <a:lnTo>
                      <a:pt x="574" y="2461"/>
                    </a:lnTo>
                    <a:lnTo>
                      <a:pt x="684" y="2488"/>
                    </a:lnTo>
                    <a:lnTo>
                      <a:pt x="766" y="2461"/>
                    </a:lnTo>
                    <a:lnTo>
                      <a:pt x="848" y="2406"/>
                    </a:lnTo>
                    <a:lnTo>
                      <a:pt x="930" y="2324"/>
                    </a:lnTo>
                    <a:lnTo>
                      <a:pt x="957" y="2215"/>
                    </a:lnTo>
                    <a:lnTo>
                      <a:pt x="957" y="2106"/>
                    </a:lnTo>
                    <a:lnTo>
                      <a:pt x="574" y="219"/>
                    </a:lnTo>
                    <a:lnTo>
                      <a:pt x="520" y="110"/>
                    </a:lnTo>
                    <a:lnTo>
                      <a:pt x="438" y="28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rgbClr val="0366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8"/>
              <p:cNvSpPr/>
              <p:nvPr/>
            </p:nvSpPr>
            <p:spPr>
              <a:xfrm>
                <a:off x="5363050" y="3803325"/>
                <a:ext cx="43075" cy="150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603" extrusionOk="0">
                    <a:moveTo>
                      <a:pt x="301" y="1"/>
                    </a:moveTo>
                    <a:lnTo>
                      <a:pt x="192" y="28"/>
                    </a:lnTo>
                    <a:lnTo>
                      <a:pt x="83" y="110"/>
                    </a:lnTo>
                    <a:lnTo>
                      <a:pt x="28" y="192"/>
                    </a:lnTo>
                    <a:lnTo>
                      <a:pt x="1" y="302"/>
                    </a:lnTo>
                    <a:lnTo>
                      <a:pt x="28" y="411"/>
                    </a:lnTo>
                    <a:lnTo>
                      <a:pt x="83" y="520"/>
                    </a:lnTo>
                    <a:lnTo>
                      <a:pt x="192" y="575"/>
                    </a:lnTo>
                    <a:lnTo>
                      <a:pt x="301" y="602"/>
                    </a:lnTo>
                    <a:lnTo>
                      <a:pt x="1422" y="602"/>
                    </a:lnTo>
                    <a:lnTo>
                      <a:pt x="1531" y="575"/>
                    </a:lnTo>
                    <a:lnTo>
                      <a:pt x="1613" y="520"/>
                    </a:lnTo>
                    <a:lnTo>
                      <a:pt x="1695" y="411"/>
                    </a:lnTo>
                    <a:lnTo>
                      <a:pt x="1723" y="302"/>
                    </a:lnTo>
                    <a:lnTo>
                      <a:pt x="1695" y="192"/>
                    </a:lnTo>
                    <a:lnTo>
                      <a:pt x="1613" y="110"/>
                    </a:lnTo>
                    <a:lnTo>
                      <a:pt x="1531" y="28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3AF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8"/>
              <p:cNvSpPr/>
              <p:nvPr/>
            </p:nvSpPr>
            <p:spPr>
              <a:xfrm>
                <a:off x="6062175" y="3661175"/>
                <a:ext cx="268625" cy="268625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745" extrusionOk="0">
                    <a:moveTo>
                      <a:pt x="5359" y="1"/>
                    </a:moveTo>
                    <a:lnTo>
                      <a:pt x="4812" y="28"/>
                    </a:lnTo>
                    <a:lnTo>
                      <a:pt x="4265" y="110"/>
                    </a:lnTo>
                    <a:lnTo>
                      <a:pt x="3773" y="247"/>
                    </a:lnTo>
                    <a:lnTo>
                      <a:pt x="3281" y="438"/>
                    </a:lnTo>
                    <a:lnTo>
                      <a:pt x="2789" y="657"/>
                    </a:lnTo>
                    <a:lnTo>
                      <a:pt x="2352" y="930"/>
                    </a:lnTo>
                    <a:lnTo>
                      <a:pt x="1942" y="1231"/>
                    </a:lnTo>
                    <a:lnTo>
                      <a:pt x="1559" y="1586"/>
                    </a:lnTo>
                    <a:lnTo>
                      <a:pt x="1204" y="1969"/>
                    </a:lnTo>
                    <a:lnTo>
                      <a:pt x="903" y="2379"/>
                    </a:lnTo>
                    <a:lnTo>
                      <a:pt x="630" y="2817"/>
                    </a:lnTo>
                    <a:lnTo>
                      <a:pt x="411" y="3281"/>
                    </a:lnTo>
                    <a:lnTo>
                      <a:pt x="220" y="3773"/>
                    </a:lnTo>
                    <a:lnTo>
                      <a:pt x="110" y="4293"/>
                    </a:lnTo>
                    <a:lnTo>
                      <a:pt x="28" y="4839"/>
                    </a:lnTo>
                    <a:lnTo>
                      <a:pt x="1" y="5386"/>
                    </a:lnTo>
                    <a:lnTo>
                      <a:pt x="28" y="5933"/>
                    </a:lnTo>
                    <a:lnTo>
                      <a:pt x="110" y="6452"/>
                    </a:lnTo>
                    <a:lnTo>
                      <a:pt x="220" y="6972"/>
                    </a:lnTo>
                    <a:lnTo>
                      <a:pt x="411" y="7464"/>
                    </a:lnTo>
                    <a:lnTo>
                      <a:pt x="630" y="7929"/>
                    </a:lnTo>
                    <a:lnTo>
                      <a:pt x="903" y="8393"/>
                    </a:lnTo>
                    <a:lnTo>
                      <a:pt x="1204" y="8803"/>
                    </a:lnTo>
                    <a:lnTo>
                      <a:pt x="1559" y="9186"/>
                    </a:lnTo>
                    <a:lnTo>
                      <a:pt x="1942" y="9514"/>
                    </a:lnTo>
                    <a:lnTo>
                      <a:pt x="2352" y="9842"/>
                    </a:lnTo>
                    <a:lnTo>
                      <a:pt x="2789" y="10115"/>
                    </a:lnTo>
                    <a:lnTo>
                      <a:pt x="3281" y="10334"/>
                    </a:lnTo>
                    <a:lnTo>
                      <a:pt x="3773" y="10498"/>
                    </a:lnTo>
                    <a:lnTo>
                      <a:pt x="4265" y="10635"/>
                    </a:lnTo>
                    <a:lnTo>
                      <a:pt x="4812" y="10717"/>
                    </a:lnTo>
                    <a:lnTo>
                      <a:pt x="5359" y="10744"/>
                    </a:lnTo>
                    <a:lnTo>
                      <a:pt x="5906" y="10717"/>
                    </a:lnTo>
                    <a:lnTo>
                      <a:pt x="6452" y="10635"/>
                    </a:lnTo>
                    <a:lnTo>
                      <a:pt x="6944" y="10498"/>
                    </a:lnTo>
                    <a:lnTo>
                      <a:pt x="7464" y="10334"/>
                    </a:lnTo>
                    <a:lnTo>
                      <a:pt x="7929" y="10115"/>
                    </a:lnTo>
                    <a:lnTo>
                      <a:pt x="8366" y="9842"/>
                    </a:lnTo>
                    <a:lnTo>
                      <a:pt x="8776" y="9514"/>
                    </a:lnTo>
                    <a:lnTo>
                      <a:pt x="9159" y="9186"/>
                    </a:lnTo>
                    <a:lnTo>
                      <a:pt x="9514" y="8803"/>
                    </a:lnTo>
                    <a:lnTo>
                      <a:pt x="9815" y="8393"/>
                    </a:lnTo>
                    <a:lnTo>
                      <a:pt x="10088" y="7929"/>
                    </a:lnTo>
                    <a:lnTo>
                      <a:pt x="10307" y="7464"/>
                    </a:lnTo>
                    <a:lnTo>
                      <a:pt x="10498" y="6972"/>
                    </a:lnTo>
                    <a:lnTo>
                      <a:pt x="10635" y="6452"/>
                    </a:lnTo>
                    <a:lnTo>
                      <a:pt x="10690" y="5933"/>
                    </a:lnTo>
                    <a:lnTo>
                      <a:pt x="10744" y="5386"/>
                    </a:lnTo>
                    <a:lnTo>
                      <a:pt x="10690" y="4839"/>
                    </a:lnTo>
                    <a:lnTo>
                      <a:pt x="10635" y="4293"/>
                    </a:lnTo>
                    <a:lnTo>
                      <a:pt x="10498" y="3773"/>
                    </a:lnTo>
                    <a:lnTo>
                      <a:pt x="10307" y="3281"/>
                    </a:lnTo>
                    <a:lnTo>
                      <a:pt x="10088" y="2817"/>
                    </a:lnTo>
                    <a:lnTo>
                      <a:pt x="9815" y="2379"/>
                    </a:lnTo>
                    <a:lnTo>
                      <a:pt x="9514" y="1969"/>
                    </a:lnTo>
                    <a:lnTo>
                      <a:pt x="9159" y="1586"/>
                    </a:lnTo>
                    <a:lnTo>
                      <a:pt x="8776" y="1231"/>
                    </a:lnTo>
                    <a:lnTo>
                      <a:pt x="8366" y="930"/>
                    </a:lnTo>
                    <a:lnTo>
                      <a:pt x="7929" y="657"/>
                    </a:lnTo>
                    <a:lnTo>
                      <a:pt x="7464" y="438"/>
                    </a:lnTo>
                    <a:lnTo>
                      <a:pt x="6944" y="247"/>
                    </a:lnTo>
                    <a:lnTo>
                      <a:pt x="6452" y="110"/>
                    </a:lnTo>
                    <a:lnTo>
                      <a:pt x="5906" y="28"/>
                    </a:lnTo>
                    <a:lnTo>
                      <a:pt x="5359" y="1"/>
                    </a:lnTo>
                    <a:close/>
                  </a:path>
                </a:pathLst>
              </a:custGeom>
              <a:solidFill>
                <a:srgbClr val="DE40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8"/>
              <p:cNvSpPr/>
              <p:nvPr/>
            </p:nvSpPr>
            <p:spPr>
              <a:xfrm>
                <a:off x="6062175" y="3661175"/>
                <a:ext cx="268625" cy="268625"/>
              </a:xfrm>
              <a:custGeom>
                <a:avLst/>
                <a:gdLst/>
                <a:ahLst/>
                <a:cxnLst/>
                <a:rect l="l" t="t" r="r" b="b"/>
                <a:pathLst>
                  <a:path w="10745" h="10745" fill="none" extrusionOk="0">
                    <a:moveTo>
                      <a:pt x="10744" y="5386"/>
                    </a:moveTo>
                    <a:lnTo>
                      <a:pt x="10744" y="5386"/>
                    </a:lnTo>
                    <a:lnTo>
                      <a:pt x="10690" y="5933"/>
                    </a:lnTo>
                    <a:lnTo>
                      <a:pt x="10635" y="6452"/>
                    </a:lnTo>
                    <a:lnTo>
                      <a:pt x="10498" y="6972"/>
                    </a:lnTo>
                    <a:lnTo>
                      <a:pt x="10307" y="7464"/>
                    </a:lnTo>
                    <a:lnTo>
                      <a:pt x="10088" y="7929"/>
                    </a:lnTo>
                    <a:lnTo>
                      <a:pt x="9815" y="8393"/>
                    </a:lnTo>
                    <a:lnTo>
                      <a:pt x="9514" y="8803"/>
                    </a:lnTo>
                    <a:lnTo>
                      <a:pt x="9159" y="9186"/>
                    </a:lnTo>
                    <a:lnTo>
                      <a:pt x="8776" y="9514"/>
                    </a:lnTo>
                    <a:lnTo>
                      <a:pt x="8366" y="9842"/>
                    </a:lnTo>
                    <a:lnTo>
                      <a:pt x="7929" y="10115"/>
                    </a:lnTo>
                    <a:lnTo>
                      <a:pt x="7464" y="10334"/>
                    </a:lnTo>
                    <a:lnTo>
                      <a:pt x="6944" y="10498"/>
                    </a:lnTo>
                    <a:lnTo>
                      <a:pt x="6452" y="10635"/>
                    </a:lnTo>
                    <a:lnTo>
                      <a:pt x="5906" y="10717"/>
                    </a:lnTo>
                    <a:lnTo>
                      <a:pt x="5359" y="10744"/>
                    </a:lnTo>
                    <a:lnTo>
                      <a:pt x="5359" y="10744"/>
                    </a:lnTo>
                    <a:lnTo>
                      <a:pt x="4812" y="10717"/>
                    </a:lnTo>
                    <a:lnTo>
                      <a:pt x="4265" y="10635"/>
                    </a:lnTo>
                    <a:lnTo>
                      <a:pt x="3773" y="10498"/>
                    </a:lnTo>
                    <a:lnTo>
                      <a:pt x="3281" y="10334"/>
                    </a:lnTo>
                    <a:lnTo>
                      <a:pt x="2789" y="10115"/>
                    </a:lnTo>
                    <a:lnTo>
                      <a:pt x="2352" y="9842"/>
                    </a:lnTo>
                    <a:lnTo>
                      <a:pt x="1942" y="9514"/>
                    </a:lnTo>
                    <a:lnTo>
                      <a:pt x="1559" y="9186"/>
                    </a:lnTo>
                    <a:lnTo>
                      <a:pt x="1204" y="8803"/>
                    </a:lnTo>
                    <a:lnTo>
                      <a:pt x="903" y="8393"/>
                    </a:lnTo>
                    <a:lnTo>
                      <a:pt x="630" y="7929"/>
                    </a:lnTo>
                    <a:lnTo>
                      <a:pt x="411" y="7464"/>
                    </a:lnTo>
                    <a:lnTo>
                      <a:pt x="220" y="6972"/>
                    </a:lnTo>
                    <a:lnTo>
                      <a:pt x="110" y="6452"/>
                    </a:lnTo>
                    <a:lnTo>
                      <a:pt x="28" y="5933"/>
                    </a:lnTo>
                    <a:lnTo>
                      <a:pt x="1" y="5386"/>
                    </a:lnTo>
                    <a:lnTo>
                      <a:pt x="1" y="5386"/>
                    </a:lnTo>
                    <a:lnTo>
                      <a:pt x="28" y="4839"/>
                    </a:lnTo>
                    <a:lnTo>
                      <a:pt x="110" y="4293"/>
                    </a:lnTo>
                    <a:lnTo>
                      <a:pt x="220" y="3773"/>
                    </a:lnTo>
                    <a:lnTo>
                      <a:pt x="411" y="3281"/>
                    </a:lnTo>
                    <a:lnTo>
                      <a:pt x="630" y="2817"/>
                    </a:lnTo>
                    <a:lnTo>
                      <a:pt x="903" y="2379"/>
                    </a:lnTo>
                    <a:lnTo>
                      <a:pt x="1204" y="1969"/>
                    </a:lnTo>
                    <a:lnTo>
                      <a:pt x="1559" y="1586"/>
                    </a:lnTo>
                    <a:lnTo>
                      <a:pt x="1942" y="1231"/>
                    </a:lnTo>
                    <a:lnTo>
                      <a:pt x="2352" y="930"/>
                    </a:lnTo>
                    <a:lnTo>
                      <a:pt x="2789" y="657"/>
                    </a:lnTo>
                    <a:lnTo>
                      <a:pt x="3281" y="438"/>
                    </a:lnTo>
                    <a:lnTo>
                      <a:pt x="3773" y="247"/>
                    </a:lnTo>
                    <a:lnTo>
                      <a:pt x="4265" y="110"/>
                    </a:lnTo>
                    <a:lnTo>
                      <a:pt x="4812" y="28"/>
                    </a:lnTo>
                    <a:lnTo>
                      <a:pt x="5359" y="1"/>
                    </a:lnTo>
                    <a:lnTo>
                      <a:pt x="5359" y="1"/>
                    </a:lnTo>
                    <a:lnTo>
                      <a:pt x="5906" y="28"/>
                    </a:lnTo>
                    <a:lnTo>
                      <a:pt x="6452" y="110"/>
                    </a:lnTo>
                    <a:lnTo>
                      <a:pt x="6944" y="247"/>
                    </a:lnTo>
                    <a:lnTo>
                      <a:pt x="7464" y="438"/>
                    </a:lnTo>
                    <a:lnTo>
                      <a:pt x="7929" y="657"/>
                    </a:lnTo>
                    <a:lnTo>
                      <a:pt x="8366" y="930"/>
                    </a:lnTo>
                    <a:lnTo>
                      <a:pt x="8776" y="1231"/>
                    </a:lnTo>
                    <a:lnTo>
                      <a:pt x="9159" y="1586"/>
                    </a:lnTo>
                    <a:lnTo>
                      <a:pt x="9514" y="1969"/>
                    </a:lnTo>
                    <a:lnTo>
                      <a:pt x="9815" y="2379"/>
                    </a:lnTo>
                    <a:lnTo>
                      <a:pt x="10088" y="2817"/>
                    </a:lnTo>
                    <a:lnTo>
                      <a:pt x="10307" y="3281"/>
                    </a:lnTo>
                    <a:lnTo>
                      <a:pt x="10498" y="3773"/>
                    </a:lnTo>
                    <a:lnTo>
                      <a:pt x="10635" y="4293"/>
                    </a:lnTo>
                    <a:lnTo>
                      <a:pt x="10690" y="4839"/>
                    </a:lnTo>
                    <a:lnTo>
                      <a:pt x="10744" y="538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8"/>
              <p:cNvSpPr/>
              <p:nvPr/>
            </p:nvSpPr>
            <p:spPr>
              <a:xfrm>
                <a:off x="6114800" y="3737725"/>
                <a:ext cx="1667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5796" extrusionOk="0">
                    <a:moveTo>
                      <a:pt x="4839" y="575"/>
                    </a:moveTo>
                    <a:lnTo>
                      <a:pt x="5003" y="602"/>
                    </a:lnTo>
                    <a:lnTo>
                      <a:pt x="5167" y="629"/>
                    </a:lnTo>
                    <a:lnTo>
                      <a:pt x="5332" y="684"/>
                    </a:lnTo>
                    <a:lnTo>
                      <a:pt x="5468" y="739"/>
                    </a:lnTo>
                    <a:lnTo>
                      <a:pt x="5605" y="821"/>
                    </a:lnTo>
                    <a:lnTo>
                      <a:pt x="5714" y="930"/>
                    </a:lnTo>
                    <a:lnTo>
                      <a:pt x="5824" y="1039"/>
                    </a:lnTo>
                    <a:lnTo>
                      <a:pt x="5906" y="1149"/>
                    </a:lnTo>
                    <a:lnTo>
                      <a:pt x="5988" y="1313"/>
                    </a:lnTo>
                    <a:lnTo>
                      <a:pt x="6042" y="1449"/>
                    </a:lnTo>
                    <a:lnTo>
                      <a:pt x="6070" y="1613"/>
                    </a:lnTo>
                    <a:lnTo>
                      <a:pt x="6097" y="1777"/>
                    </a:lnTo>
                    <a:lnTo>
                      <a:pt x="6070" y="1969"/>
                    </a:lnTo>
                    <a:lnTo>
                      <a:pt x="6042" y="2160"/>
                    </a:lnTo>
                    <a:lnTo>
                      <a:pt x="5988" y="2352"/>
                    </a:lnTo>
                    <a:lnTo>
                      <a:pt x="5906" y="2543"/>
                    </a:lnTo>
                    <a:lnTo>
                      <a:pt x="5796" y="2789"/>
                    </a:lnTo>
                    <a:lnTo>
                      <a:pt x="5687" y="3008"/>
                    </a:lnTo>
                    <a:lnTo>
                      <a:pt x="5386" y="3445"/>
                    </a:lnTo>
                    <a:lnTo>
                      <a:pt x="5058" y="3855"/>
                    </a:lnTo>
                    <a:lnTo>
                      <a:pt x="4703" y="4210"/>
                    </a:lnTo>
                    <a:lnTo>
                      <a:pt x="4347" y="4511"/>
                    </a:lnTo>
                    <a:lnTo>
                      <a:pt x="3992" y="4785"/>
                    </a:lnTo>
                    <a:lnTo>
                      <a:pt x="3445" y="5167"/>
                    </a:lnTo>
                    <a:lnTo>
                      <a:pt x="3336" y="5195"/>
                    </a:lnTo>
                    <a:lnTo>
                      <a:pt x="3254" y="5167"/>
                    </a:lnTo>
                    <a:lnTo>
                      <a:pt x="2707" y="4785"/>
                    </a:lnTo>
                    <a:lnTo>
                      <a:pt x="2352" y="4511"/>
                    </a:lnTo>
                    <a:lnTo>
                      <a:pt x="1996" y="4210"/>
                    </a:lnTo>
                    <a:lnTo>
                      <a:pt x="1641" y="3855"/>
                    </a:lnTo>
                    <a:lnTo>
                      <a:pt x="1286" y="3445"/>
                    </a:lnTo>
                    <a:lnTo>
                      <a:pt x="1012" y="3008"/>
                    </a:lnTo>
                    <a:lnTo>
                      <a:pt x="876" y="2789"/>
                    </a:lnTo>
                    <a:lnTo>
                      <a:pt x="766" y="2543"/>
                    </a:lnTo>
                    <a:lnTo>
                      <a:pt x="684" y="2352"/>
                    </a:lnTo>
                    <a:lnTo>
                      <a:pt x="657" y="2160"/>
                    </a:lnTo>
                    <a:lnTo>
                      <a:pt x="602" y="1969"/>
                    </a:lnTo>
                    <a:lnTo>
                      <a:pt x="602" y="1777"/>
                    </a:lnTo>
                    <a:lnTo>
                      <a:pt x="602" y="1613"/>
                    </a:lnTo>
                    <a:lnTo>
                      <a:pt x="657" y="1449"/>
                    </a:lnTo>
                    <a:lnTo>
                      <a:pt x="712" y="1313"/>
                    </a:lnTo>
                    <a:lnTo>
                      <a:pt x="766" y="1149"/>
                    </a:lnTo>
                    <a:lnTo>
                      <a:pt x="876" y="1039"/>
                    </a:lnTo>
                    <a:lnTo>
                      <a:pt x="958" y="930"/>
                    </a:lnTo>
                    <a:lnTo>
                      <a:pt x="1094" y="821"/>
                    </a:lnTo>
                    <a:lnTo>
                      <a:pt x="1231" y="739"/>
                    </a:lnTo>
                    <a:lnTo>
                      <a:pt x="1368" y="684"/>
                    </a:lnTo>
                    <a:lnTo>
                      <a:pt x="1532" y="629"/>
                    </a:lnTo>
                    <a:lnTo>
                      <a:pt x="1668" y="602"/>
                    </a:lnTo>
                    <a:lnTo>
                      <a:pt x="1832" y="575"/>
                    </a:lnTo>
                    <a:lnTo>
                      <a:pt x="1942" y="602"/>
                    </a:lnTo>
                    <a:lnTo>
                      <a:pt x="2242" y="629"/>
                    </a:lnTo>
                    <a:lnTo>
                      <a:pt x="2461" y="739"/>
                    </a:lnTo>
                    <a:lnTo>
                      <a:pt x="2653" y="848"/>
                    </a:lnTo>
                    <a:lnTo>
                      <a:pt x="2817" y="985"/>
                    </a:lnTo>
                    <a:lnTo>
                      <a:pt x="2926" y="1121"/>
                    </a:lnTo>
                    <a:lnTo>
                      <a:pt x="3008" y="1231"/>
                    </a:lnTo>
                    <a:lnTo>
                      <a:pt x="3063" y="1340"/>
                    </a:lnTo>
                    <a:lnTo>
                      <a:pt x="3117" y="1422"/>
                    </a:lnTo>
                    <a:lnTo>
                      <a:pt x="3172" y="1477"/>
                    </a:lnTo>
                    <a:lnTo>
                      <a:pt x="3254" y="1531"/>
                    </a:lnTo>
                    <a:lnTo>
                      <a:pt x="3445" y="1531"/>
                    </a:lnTo>
                    <a:lnTo>
                      <a:pt x="3500" y="1477"/>
                    </a:lnTo>
                    <a:lnTo>
                      <a:pt x="3582" y="1422"/>
                    </a:lnTo>
                    <a:lnTo>
                      <a:pt x="3609" y="1340"/>
                    </a:lnTo>
                    <a:lnTo>
                      <a:pt x="3691" y="1231"/>
                    </a:lnTo>
                    <a:lnTo>
                      <a:pt x="3746" y="1121"/>
                    </a:lnTo>
                    <a:lnTo>
                      <a:pt x="3883" y="985"/>
                    </a:lnTo>
                    <a:lnTo>
                      <a:pt x="4019" y="848"/>
                    </a:lnTo>
                    <a:lnTo>
                      <a:pt x="4211" y="739"/>
                    </a:lnTo>
                    <a:lnTo>
                      <a:pt x="4457" y="629"/>
                    </a:lnTo>
                    <a:lnTo>
                      <a:pt x="4757" y="602"/>
                    </a:lnTo>
                    <a:lnTo>
                      <a:pt x="4839" y="575"/>
                    </a:lnTo>
                    <a:close/>
                    <a:moveTo>
                      <a:pt x="1614" y="1"/>
                    </a:moveTo>
                    <a:lnTo>
                      <a:pt x="1368" y="55"/>
                    </a:lnTo>
                    <a:lnTo>
                      <a:pt x="1149" y="137"/>
                    </a:lnTo>
                    <a:lnTo>
                      <a:pt x="930" y="219"/>
                    </a:lnTo>
                    <a:lnTo>
                      <a:pt x="739" y="356"/>
                    </a:lnTo>
                    <a:lnTo>
                      <a:pt x="575" y="493"/>
                    </a:lnTo>
                    <a:lnTo>
                      <a:pt x="411" y="657"/>
                    </a:lnTo>
                    <a:lnTo>
                      <a:pt x="274" y="848"/>
                    </a:lnTo>
                    <a:lnTo>
                      <a:pt x="192" y="1012"/>
                    </a:lnTo>
                    <a:lnTo>
                      <a:pt x="110" y="1176"/>
                    </a:lnTo>
                    <a:lnTo>
                      <a:pt x="56" y="1395"/>
                    </a:lnTo>
                    <a:lnTo>
                      <a:pt x="28" y="1613"/>
                    </a:lnTo>
                    <a:lnTo>
                      <a:pt x="1" y="1859"/>
                    </a:lnTo>
                    <a:lnTo>
                      <a:pt x="28" y="2133"/>
                    </a:lnTo>
                    <a:lnTo>
                      <a:pt x="110" y="2434"/>
                    </a:lnTo>
                    <a:lnTo>
                      <a:pt x="220" y="2762"/>
                    </a:lnTo>
                    <a:lnTo>
                      <a:pt x="356" y="3035"/>
                    </a:lnTo>
                    <a:lnTo>
                      <a:pt x="493" y="3308"/>
                    </a:lnTo>
                    <a:lnTo>
                      <a:pt x="630" y="3554"/>
                    </a:lnTo>
                    <a:lnTo>
                      <a:pt x="821" y="3773"/>
                    </a:lnTo>
                    <a:lnTo>
                      <a:pt x="1176" y="4210"/>
                    </a:lnTo>
                    <a:lnTo>
                      <a:pt x="1559" y="4620"/>
                    </a:lnTo>
                    <a:lnTo>
                      <a:pt x="1969" y="4949"/>
                    </a:lnTo>
                    <a:lnTo>
                      <a:pt x="2324" y="5249"/>
                    </a:lnTo>
                    <a:lnTo>
                      <a:pt x="2653" y="5495"/>
                    </a:lnTo>
                    <a:lnTo>
                      <a:pt x="2926" y="5659"/>
                    </a:lnTo>
                    <a:lnTo>
                      <a:pt x="3117" y="5769"/>
                    </a:lnTo>
                    <a:lnTo>
                      <a:pt x="3336" y="5796"/>
                    </a:lnTo>
                    <a:lnTo>
                      <a:pt x="3555" y="5769"/>
                    </a:lnTo>
                    <a:lnTo>
                      <a:pt x="3746" y="5659"/>
                    </a:lnTo>
                    <a:lnTo>
                      <a:pt x="4019" y="5495"/>
                    </a:lnTo>
                    <a:lnTo>
                      <a:pt x="4347" y="5249"/>
                    </a:lnTo>
                    <a:lnTo>
                      <a:pt x="4730" y="4949"/>
                    </a:lnTo>
                    <a:lnTo>
                      <a:pt x="5113" y="4620"/>
                    </a:lnTo>
                    <a:lnTo>
                      <a:pt x="5523" y="4210"/>
                    </a:lnTo>
                    <a:lnTo>
                      <a:pt x="5878" y="3773"/>
                    </a:lnTo>
                    <a:lnTo>
                      <a:pt x="6042" y="3554"/>
                    </a:lnTo>
                    <a:lnTo>
                      <a:pt x="6206" y="3308"/>
                    </a:lnTo>
                    <a:lnTo>
                      <a:pt x="6343" y="3035"/>
                    </a:lnTo>
                    <a:lnTo>
                      <a:pt x="6452" y="2762"/>
                    </a:lnTo>
                    <a:lnTo>
                      <a:pt x="6589" y="2434"/>
                    </a:lnTo>
                    <a:lnTo>
                      <a:pt x="6644" y="2133"/>
                    </a:lnTo>
                    <a:lnTo>
                      <a:pt x="6671" y="1859"/>
                    </a:lnTo>
                    <a:lnTo>
                      <a:pt x="6671" y="1613"/>
                    </a:lnTo>
                    <a:lnTo>
                      <a:pt x="6644" y="1395"/>
                    </a:lnTo>
                    <a:lnTo>
                      <a:pt x="6562" y="1176"/>
                    </a:lnTo>
                    <a:lnTo>
                      <a:pt x="6507" y="1012"/>
                    </a:lnTo>
                    <a:lnTo>
                      <a:pt x="6425" y="848"/>
                    </a:lnTo>
                    <a:lnTo>
                      <a:pt x="6288" y="657"/>
                    </a:lnTo>
                    <a:lnTo>
                      <a:pt x="6124" y="493"/>
                    </a:lnTo>
                    <a:lnTo>
                      <a:pt x="5960" y="356"/>
                    </a:lnTo>
                    <a:lnTo>
                      <a:pt x="5742" y="219"/>
                    </a:lnTo>
                    <a:lnTo>
                      <a:pt x="5550" y="137"/>
                    </a:lnTo>
                    <a:lnTo>
                      <a:pt x="5304" y="55"/>
                    </a:lnTo>
                    <a:lnTo>
                      <a:pt x="5085" y="1"/>
                    </a:lnTo>
                    <a:lnTo>
                      <a:pt x="4703" y="1"/>
                    </a:lnTo>
                    <a:lnTo>
                      <a:pt x="4457" y="28"/>
                    </a:lnTo>
                    <a:lnTo>
                      <a:pt x="4238" y="83"/>
                    </a:lnTo>
                    <a:lnTo>
                      <a:pt x="4047" y="165"/>
                    </a:lnTo>
                    <a:lnTo>
                      <a:pt x="3855" y="247"/>
                    </a:lnTo>
                    <a:lnTo>
                      <a:pt x="3691" y="356"/>
                    </a:lnTo>
                    <a:lnTo>
                      <a:pt x="3555" y="465"/>
                    </a:lnTo>
                    <a:lnTo>
                      <a:pt x="3336" y="684"/>
                    </a:lnTo>
                    <a:lnTo>
                      <a:pt x="3117" y="465"/>
                    </a:lnTo>
                    <a:lnTo>
                      <a:pt x="2981" y="356"/>
                    </a:lnTo>
                    <a:lnTo>
                      <a:pt x="2844" y="247"/>
                    </a:lnTo>
                    <a:lnTo>
                      <a:pt x="2653" y="165"/>
                    </a:lnTo>
                    <a:lnTo>
                      <a:pt x="2461" y="83"/>
                    </a:lnTo>
                    <a:lnTo>
                      <a:pt x="2242" y="28"/>
                    </a:lnTo>
                    <a:lnTo>
                      <a:pt x="1996" y="1"/>
                    </a:lnTo>
                    <a:close/>
                  </a:path>
                </a:pathLst>
              </a:custGeom>
              <a:solidFill>
                <a:srgbClr val="DA30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8"/>
              <p:cNvSpPr/>
              <p:nvPr/>
            </p:nvSpPr>
            <p:spPr>
              <a:xfrm>
                <a:off x="6129850" y="3752075"/>
                <a:ext cx="137375" cy="115525"/>
              </a:xfrm>
              <a:custGeom>
                <a:avLst/>
                <a:gdLst/>
                <a:ahLst/>
                <a:cxnLst/>
                <a:rect l="l" t="t" r="r" b="b"/>
                <a:pathLst>
                  <a:path w="5495" h="4621" fill="none" extrusionOk="0">
                    <a:moveTo>
                      <a:pt x="2734" y="957"/>
                    </a:moveTo>
                    <a:lnTo>
                      <a:pt x="2734" y="957"/>
                    </a:lnTo>
                    <a:lnTo>
                      <a:pt x="2843" y="957"/>
                    </a:lnTo>
                    <a:lnTo>
                      <a:pt x="2898" y="903"/>
                    </a:lnTo>
                    <a:lnTo>
                      <a:pt x="2980" y="848"/>
                    </a:lnTo>
                    <a:lnTo>
                      <a:pt x="3007" y="766"/>
                    </a:lnTo>
                    <a:lnTo>
                      <a:pt x="3007" y="766"/>
                    </a:lnTo>
                    <a:lnTo>
                      <a:pt x="3089" y="657"/>
                    </a:lnTo>
                    <a:lnTo>
                      <a:pt x="3144" y="547"/>
                    </a:lnTo>
                    <a:lnTo>
                      <a:pt x="3281" y="411"/>
                    </a:lnTo>
                    <a:lnTo>
                      <a:pt x="3417" y="274"/>
                    </a:lnTo>
                    <a:lnTo>
                      <a:pt x="3609" y="165"/>
                    </a:lnTo>
                    <a:lnTo>
                      <a:pt x="3855" y="55"/>
                    </a:lnTo>
                    <a:lnTo>
                      <a:pt x="4155" y="28"/>
                    </a:lnTo>
                    <a:lnTo>
                      <a:pt x="4155" y="28"/>
                    </a:lnTo>
                    <a:lnTo>
                      <a:pt x="4237" y="1"/>
                    </a:lnTo>
                    <a:lnTo>
                      <a:pt x="4237" y="1"/>
                    </a:lnTo>
                    <a:lnTo>
                      <a:pt x="4401" y="28"/>
                    </a:lnTo>
                    <a:lnTo>
                      <a:pt x="4565" y="55"/>
                    </a:lnTo>
                    <a:lnTo>
                      <a:pt x="4730" y="110"/>
                    </a:lnTo>
                    <a:lnTo>
                      <a:pt x="4866" y="165"/>
                    </a:lnTo>
                    <a:lnTo>
                      <a:pt x="5003" y="247"/>
                    </a:lnTo>
                    <a:lnTo>
                      <a:pt x="5112" y="356"/>
                    </a:lnTo>
                    <a:lnTo>
                      <a:pt x="5222" y="465"/>
                    </a:lnTo>
                    <a:lnTo>
                      <a:pt x="5304" y="575"/>
                    </a:lnTo>
                    <a:lnTo>
                      <a:pt x="5304" y="575"/>
                    </a:lnTo>
                    <a:lnTo>
                      <a:pt x="5304" y="575"/>
                    </a:lnTo>
                    <a:lnTo>
                      <a:pt x="5386" y="739"/>
                    </a:lnTo>
                    <a:lnTo>
                      <a:pt x="5440" y="875"/>
                    </a:lnTo>
                    <a:lnTo>
                      <a:pt x="5468" y="1039"/>
                    </a:lnTo>
                    <a:lnTo>
                      <a:pt x="5495" y="1203"/>
                    </a:lnTo>
                    <a:lnTo>
                      <a:pt x="5468" y="1395"/>
                    </a:lnTo>
                    <a:lnTo>
                      <a:pt x="5440" y="1586"/>
                    </a:lnTo>
                    <a:lnTo>
                      <a:pt x="5386" y="1778"/>
                    </a:lnTo>
                    <a:lnTo>
                      <a:pt x="5304" y="1969"/>
                    </a:lnTo>
                    <a:lnTo>
                      <a:pt x="5304" y="1969"/>
                    </a:lnTo>
                    <a:lnTo>
                      <a:pt x="5194" y="2215"/>
                    </a:lnTo>
                    <a:lnTo>
                      <a:pt x="5085" y="2434"/>
                    </a:lnTo>
                    <a:lnTo>
                      <a:pt x="4784" y="2871"/>
                    </a:lnTo>
                    <a:lnTo>
                      <a:pt x="4456" y="3281"/>
                    </a:lnTo>
                    <a:lnTo>
                      <a:pt x="4101" y="3636"/>
                    </a:lnTo>
                    <a:lnTo>
                      <a:pt x="3745" y="3937"/>
                    </a:lnTo>
                    <a:lnTo>
                      <a:pt x="3390" y="4211"/>
                    </a:lnTo>
                    <a:lnTo>
                      <a:pt x="2843" y="4593"/>
                    </a:lnTo>
                    <a:lnTo>
                      <a:pt x="2843" y="4593"/>
                    </a:lnTo>
                    <a:lnTo>
                      <a:pt x="2734" y="4621"/>
                    </a:lnTo>
                    <a:lnTo>
                      <a:pt x="2734" y="4621"/>
                    </a:lnTo>
                    <a:lnTo>
                      <a:pt x="2652" y="4593"/>
                    </a:lnTo>
                    <a:lnTo>
                      <a:pt x="2652" y="4593"/>
                    </a:lnTo>
                    <a:lnTo>
                      <a:pt x="2105" y="4211"/>
                    </a:lnTo>
                    <a:lnTo>
                      <a:pt x="1750" y="3937"/>
                    </a:lnTo>
                    <a:lnTo>
                      <a:pt x="1394" y="3636"/>
                    </a:lnTo>
                    <a:lnTo>
                      <a:pt x="1039" y="3281"/>
                    </a:lnTo>
                    <a:lnTo>
                      <a:pt x="684" y="2871"/>
                    </a:lnTo>
                    <a:lnTo>
                      <a:pt x="410" y="2434"/>
                    </a:lnTo>
                    <a:lnTo>
                      <a:pt x="274" y="2215"/>
                    </a:lnTo>
                    <a:lnTo>
                      <a:pt x="164" y="1969"/>
                    </a:lnTo>
                    <a:lnTo>
                      <a:pt x="164" y="1969"/>
                    </a:lnTo>
                    <a:lnTo>
                      <a:pt x="82" y="1778"/>
                    </a:lnTo>
                    <a:lnTo>
                      <a:pt x="55" y="1586"/>
                    </a:lnTo>
                    <a:lnTo>
                      <a:pt x="0" y="1395"/>
                    </a:lnTo>
                    <a:lnTo>
                      <a:pt x="0" y="1203"/>
                    </a:lnTo>
                    <a:lnTo>
                      <a:pt x="0" y="1039"/>
                    </a:lnTo>
                    <a:lnTo>
                      <a:pt x="55" y="875"/>
                    </a:lnTo>
                    <a:lnTo>
                      <a:pt x="110" y="739"/>
                    </a:lnTo>
                    <a:lnTo>
                      <a:pt x="164" y="575"/>
                    </a:lnTo>
                    <a:lnTo>
                      <a:pt x="164" y="575"/>
                    </a:lnTo>
                    <a:lnTo>
                      <a:pt x="274" y="465"/>
                    </a:lnTo>
                    <a:lnTo>
                      <a:pt x="356" y="356"/>
                    </a:lnTo>
                    <a:lnTo>
                      <a:pt x="492" y="247"/>
                    </a:lnTo>
                    <a:lnTo>
                      <a:pt x="629" y="165"/>
                    </a:lnTo>
                    <a:lnTo>
                      <a:pt x="766" y="110"/>
                    </a:lnTo>
                    <a:lnTo>
                      <a:pt x="930" y="55"/>
                    </a:lnTo>
                    <a:lnTo>
                      <a:pt x="1066" y="28"/>
                    </a:lnTo>
                    <a:lnTo>
                      <a:pt x="1230" y="1"/>
                    </a:lnTo>
                    <a:lnTo>
                      <a:pt x="1230" y="1"/>
                    </a:lnTo>
                    <a:lnTo>
                      <a:pt x="1340" y="28"/>
                    </a:lnTo>
                    <a:lnTo>
                      <a:pt x="1340" y="28"/>
                    </a:lnTo>
                    <a:lnTo>
                      <a:pt x="1640" y="55"/>
                    </a:lnTo>
                    <a:lnTo>
                      <a:pt x="1859" y="165"/>
                    </a:lnTo>
                    <a:lnTo>
                      <a:pt x="2051" y="274"/>
                    </a:lnTo>
                    <a:lnTo>
                      <a:pt x="2215" y="411"/>
                    </a:lnTo>
                    <a:lnTo>
                      <a:pt x="2324" y="547"/>
                    </a:lnTo>
                    <a:lnTo>
                      <a:pt x="2406" y="657"/>
                    </a:lnTo>
                    <a:lnTo>
                      <a:pt x="2461" y="766"/>
                    </a:lnTo>
                    <a:lnTo>
                      <a:pt x="2461" y="766"/>
                    </a:lnTo>
                    <a:lnTo>
                      <a:pt x="2515" y="848"/>
                    </a:lnTo>
                    <a:lnTo>
                      <a:pt x="2570" y="903"/>
                    </a:lnTo>
                    <a:lnTo>
                      <a:pt x="2652" y="957"/>
                    </a:lnTo>
                    <a:lnTo>
                      <a:pt x="2734" y="957"/>
                    </a:lnTo>
                    <a:lnTo>
                      <a:pt x="2734" y="9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8"/>
              <p:cNvSpPr/>
              <p:nvPr/>
            </p:nvSpPr>
            <p:spPr>
              <a:xfrm>
                <a:off x="6114800" y="3737725"/>
                <a:ext cx="1667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5796" fill="none" extrusionOk="0">
                    <a:moveTo>
                      <a:pt x="1860" y="1"/>
                    </a:moveTo>
                    <a:lnTo>
                      <a:pt x="1860" y="1"/>
                    </a:lnTo>
                    <a:lnTo>
                      <a:pt x="1614" y="1"/>
                    </a:lnTo>
                    <a:lnTo>
                      <a:pt x="1368" y="55"/>
                    </a:lnTo>
                    <a:lnTo>
                      <a:pt x="1149" y="137"/>
                    </a:lnTo>
                    <a:lnTo>
                      <a:pt x="930" y="219"/>
                    </a:lnTo>
                    <a:lnTo>
                      <a:pt x="739" y="356"/>
                    </a:lnTo>
                    <a:lnTo>
                      <a:pt x="575" y="493"/>
                    </a:lnTo>
                    <a:lnTo>
                      <a:pt x="411" y="657"/>
                    </a:lnTo>
                    <a:lnTo>
                      <a:pt x="274" y="848"/>
                    </a:lnTo>
                    <a:lnTo>
                      <a:pt x="274" y="848"/>
                    </a:lnTo>
                    <a:lnTo>
                      <a:pt x="192" y="1012"/>
                    </a:lnTo>
                    <a:lnTo>
                      <a:pt x="110" y="1176"/>
                    </a:lnTo>
                    <a:lnTo>
                      <a:pt x="56" y="1395"/>
                    </a:lnTo>
                    <a:lnTo>
                      <a:pt x="28" y="1613"/>
                    </a:lnTo>
                    <a:lnTo>
                      <a:pt x="1" y="1859"/>
                    </a:lnTo>
                    <a:lnTo>
                      <a:pt x="28" y="2133"/>
                    </a:lnTo>
                    <a:lnTo>
                      <a:pt x="110" y="2434"/>
                    </a:lnTo>
                    <a:lnTo>
                      <a:pt x="220" y="2762"/>
                    </a:lnTo>
                    <a:lnTo>
                      <a:pt x="220" y="2762"/>
                    </a:lnTo>
                    <a:lnTo>
                      <a:pt x="356" y="3035"/>
                    </a:lnTo>
                    <a:lnTo>
                      <a:pt x="493" y="3308"/>
                    </a:lnTo>
                    <a:lnTo>
                      <a:pt x="630" y="3554"/>
                    </a:lnTo>
                    <a:lnTo>
                      <a:pt x="821" y="3773"/>
                    </a:lnTo>
                    <a:lnTo>
                      <a:pt x="1176" y="4210"/>
                    </a:lnTo>
                    <a:lnTo>
                      <a:pt x="1559" y="4620"/>
                    </a:lnTo>
                    <a:lnTo>
                      <a:pt x="1969" y="4949"/>
                    </a:lnTo>
                    <a:lnTo>
                      <a:pt x="2324" y="5249"/>
                    </a:lnTo>
                    <a:lnTo>
                      <a:pt x="2653" y="5495"/>
                    </a:lnTo>
                    <a:lnTo>
                      <a:pt x="2926" y="5659"/>
                    </a:lnTo>
                    <a:lnTo>
                      <a:pt x="2926" y="5659"/>
                    </a:lnTo>
                    <a:lnTo>
                      <a:pt x="3117" y="5769"/>
                    </a:lnTo>
                    <a:lnTo>
                      <a:pt x="3336" y="5796"/>
                    </a:lnTo>
                    <a:lnTo>
                      <a:pt x="3336" y="5796"/>
                    </a:lnTo>
                    <a:lnTo>
                      <a:pt x="3555" y="5769"/>
                    </a:lnTo>
                    <a:lnTo>
                      <a:pt x="3746" y="5659"/>
                    </a:lnTo>
                    <a:lnTo>
                      <a:pt x="3746" y="5659"/>
                    </a:lnTo>
                    <a:lnTo>
                      <a:pt x="4019" y="5495"/>
                    </a:lnTo>
                    <a:lnTo>
                      <a:pt x="4347" y="5249"/>
                    </a:lnTo>
                    <a:lnTo>
                      <a:pt x="4730" y="4949"/>
                    </a:lnTo>
                    <a:lnTo>
                      <a:pt x="5113" y="4620"/>
                    </a:lnTo>
                    <a:lnTo>
                      <a:pt x="5523" y="4210"/>
                    </a:lnTo>
                    <a:lnTo>
                      <a:pt x="5878" y="3773"/>
                    </a:lnTo>
                    <a:lnTo>
                      <a:pt x="6042" y="3554"/>
                    </a:lnTo>
                    <a:lnTo>
                      <a:pt x="6206" y="3308"/>
                    </a:lnTo>
                    <a:lnTo>
                      <a:pt x="6343" y="3035"/>
                    </a:lnTo>
                    <a:lnTo>
                      <a:pt x="6452" y="2762"/>
                    </a:lnTo>
                    <a:lnTo>
                      <a:pt x="6452" y="2762"/>
                    </a:lnTo>
                    <a:lnTo>
                      <a:pt x="6589" y="2434"/>
                    </a:lnTo>
                    <a:lnTo>
                      <a:pt x="6644" y="2133"/>
                    </a:lnTo>
                    <a:lnTo>
                      <a:pt x="6671" y="1859"/>
                    </a:lnTo>
                    <a:lnTo>
                      <a:pt x="6671" y="1613"/>
                    </a:lnTo>
                    <a:lnTo>
                      <a:pt x="6644" y="1395"/>
                    </a:lnTo>
                    <a:lnTo>
                      <a:pt x="6562" y="1176"/>
                    </a:lnTo>
                    <a:lnTo>
                      <a:pt x="6507" y="1012"/>
                    </a:lnTo>
                    <a:lnTo>
                      <a:pt x="6425" y="848"/>
                    </a:lnTo>
                    <a:lnTo>
                      <a:pt x="6425" y="848"/>
                    </a:lnTo>
                    <a:lnTo>
                      <a:pt x="6288" y="657"/>
                    </a:lnTo>
                    <a:lnTo>
                      <a:pt x="6124" y="493"/>
                    </a:lnTo>
                    <a:lnTo>
                      <a:pt x="5960" y="356"/>
                    </a:lnTo>
                    <a:lnTo>
                      <a:pt x="5742" y="219"/>
                    </a:lnTo>
                    <a:lnTo>
                      <a:pt x="5550" y="137"/>
                    </a:lnTo>
                    <a:lnTo>
                      <a:pt x="5304" y="55"/>
                    </a:lnTo>
                    <a:lnTo>
                      <a:pt x="5085" y="1"/>
                    </a:lnTo>
                    <a:lnTo>
                      <a:pt x="4839" y="1"/>
                    </a:lnTo>
                    <a:lnTo>
                      <a:pt x="4839" y="1"/>
                    </a:lnTo>
                    <a:lnTo>
                      <a:pt x="4703" y="1"/>
                    </a:lnTo>
                    <a:lnTo>
                      <a:pt x="4703" y="1"/>
                    </a:lnTo>
                    <a:lnTo>
                      <a:pt x="4457" y="28"/>
                    </a:lnTo>
                    <a:lnTo>
                      <a:pt x="4238" y="83"/>
                    </a:lnTo>
                    <a:lnTo>
                      <a:pt x="4047" y="165"/>
                    </a:lnTo>
                    <a:lnTo>
                      <a:pt x="3855" y="247"/>
                    </a:lnTo>
                    <a:lnTo>
                      <a:pt x="3691" y="356"/>
                    </a:lnTo>
                    <a:lnTo>
                      <a:pt x="3555" y="465"/>
                    </a:lnTo>
                    <a:lnTo>
                      <a:pt x="3336" y="684"/>
                    </a:lnTo>
                    <a:lnTo>
                      <a:pt x="3336" y="684"/>
                    </a:lnTo>
                    <a:lnTo>
                      <a:pt x="3117" y="465"/>
                    </a:lnTo>
                    <a:lnTo>
                      <a:pt x="2981" y="356"/>
                    </a:lnTo>
                    <a:lnTo>
                      <a:pt x="2844" y="247"/>
                    </a:lnTo>
                    <a:lnTo>
                      <a:pt x="2653" y="165"/>
                    </a:lnTo>
                    <a:lnTo>
                      <a:pt x="2461" y="83"/>
                    </a:lnTo>
                    <a:lnTo>
                      <a:pt x="2242" y="28"/>
                    </a:lnTo>
                    <a:lnTo>
                      <a:pt x="1996" y="1"/>
                    </a:lnTo>
                    <a:lnTo>
                      <a:pt x="1996" y="1"/>
                    </a:lnTo>
                    <a:lnTo>
                      <a:pt x="18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8"/>
              <p:cNvSpPr/>
              <p:nvPr/>
            </p:nvSpPr>
            <p:spPr>
              <a:xfrm>
                <a:off x="6112750" y="3734300"/>
                <a:ext cx="166775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5769" extrusionOk="0">
                    <a:moveTo>
                      <a:pt x="4921" y="575"/>
                    </a:moveTo>
                    <a:lnTo>
                      <a:pt x="5085" y="602"/>
                    </a:lnTo>
                    <a:lnTo>
                      <a:pt x="5249" y="657"/>
                    </a:lnTo>
                    <a:lnTo>
                      <a:pt x="5414" y="712"/>
                    </a:lnTo>
                    <a:lnTo>
                      <a:pt x="5550" y="794"/>
                    </a:lnTo>
                    <a:lnTo>
                      <a:pt x="5687" y="903"/>
                    </a:lnTo>
                    <a:lnTo>
                      <a:pt x="5824" y="1012"/>
                    </a:lnTo>
                    <a:lnTo>
                      <a:pt x="5906" y="1149"/>
                    </a:lnTo>
                    <a:lnTo>
                      <a:pt x="5988" y="1286"/>
                    </a:lnTo>
                    <a:lnTo>
                      <a:pt x="6042" y="1450"/>
                    </a:lnTo>
                    <a:lnTo>
                      <a:pt x="6070" y="1614"/>
                    </a:lnTo>
                    <a:lnTo>
                      <a:pt x="6070" y="1778"/>
                    </a:lnTo>
                    <a:lnTo>
                      <a:pt x="6070" y="1969"/>
                    </a:lnTo>
                    <a:lnTo>
                      <a:pt x="6042" y="2133"/>
                    </a:lnTo>
                    <a:lnTo>
                      <a:pt x="5988" y="2325"/>
                    </a:lnTo>
                    <a:lnTo>
                      <a:pt x="5906" y="2543"/>
                    </a:lnTo>
                    <a:lnTo>
                      <a:pt x="5796" y="2789"/>
                    </a:lnTo>
                    <a:lnTo>
                      <a:pt x="5687" y="3008"/>
                    </a:lnTo>
                    <a:lnTo>
                      <a:pt x="5386" y="3445"/>
                    </a:lnTo>
                    <a:lnTo>
                      <a:pt x="5058" y="3828"/>
                    </a:lnTo>
                    <a:lnTo>
                      <a:pt x="4703" y="4183"/>
                    </a:lnTo>
                    <a:lnTo>
                      <a:pt x="4320" y="4511"/>
                    </a:lnTo>
                    <a:lnTo>
                      <a:pt x="3992" y="4785"/>
                    </a:lnTo>
                    <a:lnTo>
                      <a:pt x="3445" y="5168"/>
                    </a:lnTo>
                    <a:lnTo>
                      <a:pt x="3336" y="5195"/>
                    </a:lnTo>
                    <a:lnTo>
                      <a:pt x="3254" y="5168"/>
                    </a:lnTo>
                    <a:lnTo>
                      <a:pt x="2680" y="4785"/>
                    </a:lnTo>
                    <a:lnTo>
                      <a:pt x="2352" y="4511"/>
                    </a:lnTo>
                    <a:lnTo>
                      <a:pt x="1996" y="4183"/>
                    </a:lnTo>
                    <a:lnTo>
                      <a:pt x="1641" y="3828"/>
                    </a:lnTo>
                    <a:lnTo>
                      <a:pt x="1286" y="3445"/>
                    </a:lnTo>
                    <a:lnTo>
                      <a:pt x="985" y="3008"/>
                    </a:lnTo>
                    <a:lnTo>
                      <a:pt x="876" y="2789"/>
                    </a:lnTo>
                    <a:lnTo>
                      <a:pt x="766" y="2543"/>
                    </a:lnTo>
                    <a:lnTo>
                      <a:pt x="684" y="2325"/>
                    </a:lnTo>
                    <a:lnTo>
                      <a:pt x="630" y="2133"/>
                    </a:lnTo>
                    <a:lnTo>
                      <a:pt x="602" y="1969"/>
                    </a:lnTo>
                    <a:lnTo>
                      <a:pt x="602" y="1778"/>
                    </a:lnTo>
                    <a:lnTo>
                      <a:pt x="602" y="1614"/>
                    </a:lnTo>
                    <a:lnTo>
                      <a:pt x="630" y="1450"/>
                    </a:lnTo>
                    <a:lnTo>
                      <a:pt x="684" y="1286"/>
                    </a:lnTo>
                    <a:lnTo>
                      <a:pt x="766" y="1149"/>
                    </a:lnTo>
                    <a:lnTo>
                      <a:pt x="848" y="1012"/>
                    </a:lnTo>
                    <a:lnTo>
                      <a:pt x="958" y="903"/>
                    </a:lnTo>
                    <a:lnTo>
                      <a:pt x="1094" y="821"/>
                    </a:lnTo>
                    <a:lnTo>
                      <a:pt x="1231" y="739"/>
                    </a:lnTo>
                    <a:lnTo>
                      <a:pt x="1368" y="657"/>
                    </a:lnTo>
                    <a:lnTo>
                      <a:pt x="1504" y="630"/>
                    </a:lnTo>
                    <a:lnTo>
                      <a:pt x="1668" y="575"/>
                    </a:lnTo>
                    <a:lnTo>
                      <a:pt x="1942" y="575"/>
                    </a:lnTo>
                    <a:lnTo>
                      <a:pt x="2215" y="630"/>
                    </a:lnTo>
                    <a:lnTo>
                      <a:pt x="2461" y="712"/>
                    </a:lnTo>
                    <a:lnTo>
                      <a:pt x="2653" y="848"/>
                    </a:lnTo>
                    <a:lnTo>
                      <a:pt x="2817" y="985"/>
                    </a:lnTo>
                    <a:lnTo>
                      <a:pt x="2926" y="1094"/>
                    </a:lnTo>
                    <a:lnTo>
                      <a:pt x="3008" y="1204"/>
                    </a:lnTo>
                    <a:lnTo>
                      <a:pt x="3063" y="1340"/>
                    </a:lnTo>
                    <a:lnTo>
                      <a:pt x="3117" y="1422"/>
                    </a:lnTo>
                    <a:lnTo>
                      <a:pt x="3172" y="1477"/>
                    </a:lnTo>
                    <a:lnTo>
                      <a:pt x="3254" y="1504"/>
                    </a:lnTo>
                    <a:lnTo>
                      <a:pt x="3336" y="1532"/>
                    </a:lnTo>
                    <a:lnTo>
                      <a:pt x="3418" y="1504"/>
                    </a:lnTo>
                    <a:lnTo>
                      <a:pt x="3500" y="1477"/>
                    </a:lnTo>
                    <a:lnTo>
                      <a:pt x="3555" y="1422"/>
                    </a:lnTo>
                    <a:lnTo>
                      <a:pt x="3609" y="1340"/>
                    </a:lnTo>
                    <a:lnTo>
                      <a:pt x="3664" y="1231"/>
                    </a:lnTo>
                    <a:lnTo>
                      <a:pt x="3746" y="1094"/>
                    </a:lnTo>
                    <a:lnTo>
                      <a:pt x="3855" y="985"/>
                    </a:lnTo>
                    <a:lnTo>
                      <a:pt x="4019" y="848"/>
                    </a:lnTo>
                    <a:lnTo>
                      <a:pt x="4211" y="712"/>
                    </a:lnTo>
                    <a:lnTo>
                      <a:pt x="4457" y="630"/>
                    </a:lnTo>
                    <a:lnTo>
                      <a:pt x="4730" y="575"/>
                    </a:lnTo>
                    <a:close/>
                    <a:moveTo>
                      <a:pt x="1723" y="1"/>
                    </a:moveTo>
                    <a:lnTo>
                      <a:pt x="1450" y="28"/>
                    </a:lnTo>
                    <a:lnTo>
                      <a:pt x="1231" y="83"/>
                    </a:lnTo>
                    <a:lnTo>
                      <a:pt x="985" y="192"/>
                    </a:lnTo>
                    <a:lnTo>
                      <a:pt x="766" y="302"/>
                    </a:lnTo>
                    <a:lnTo>
                      <a:pt x="575" y="466"/>
                    </a:lnTo>
                    <a:lnTo>
                      <a:pt x="411" y="630"/>
                    </a:lnTo>
                    <a:lnTo>
                      <a:pt x="274" y="848"/>
                    </a:lnTo>
                    <a:lnTo>
                      <a:pt x="192" y="985"/>
                    </a:lnTo>
                    <a:lnTo>
                      <a:pt x="110" y="1176"/>
                    </a:lnTo>
                    <a:lnTo>
                      <a:pt x="56" y="1368"/>
                    </a:lnTo>
                    <a:lnTo>
                      <a:pt x="28" y="1586"/>
                    </a:lnTo>
                    <a:lnTo>
                      <a:pt x="1" y="1860"/>
                    </a:lnTo>
                    <a:lnTo>
                      <a:pt x="28" y="2133"/>
                    </a:lnTo>
                    <a:lnTo>
                      <a:pt x="110" y="2434"/>
                    </a:lnTo>
                    <a:lnTo>
                      <a:pt x="220" y="2762"/>
                    </a:lnTo>
                    <a:lnTo>
                      <a:pt x="329" y="3035"/>
                    </a:lnTo>
                    <a:lnTo>
                      <a:pt x="466" y="3281"/>
                    </a:lnTo>
                    <a:lnTo>
                      <a:pt x="630" y="3527"/>
                    </a:lnTo>
                    <a:lnTo>
                      <a:pt x="794" y="3773"/>
                    </a:lnTo>
                    <a:lnTo>
                      <a:pt x="1176" y="4211"/>
                    </a:lnTo>
                    <a:lnTo>
                      <a:pt x="1559" y="4593"/>
                    </a:lnTo>
                    <a:lnTo>
                      <a:pt x="1942" y="4949"/>
                    </a:lnTo>
                    <a:lnTo>
                      <a:pt x="2324" y="5250"/>
                    </a:lnTo>
                    <a:lnTo>
                      <a:pt x="2653" y="5468"/>
                    </a:lnTo>
                    <a:lnTo>
                      <a:pt x="2926" y="5660"/>
                    </a:lnTo>
                    <a:lnTo>
                      <a:pt x="3117" y="5742"/>
                    </a:lnTo>
                    <a:lnTo>
                      <a:pt x="3336" y="5769"/>
                    </a:lnTo>
                    <a:lnTo>
                      <a:pt x="3555" y="5742"/>
                    </a:lnTo>
                    <a:lnTo>
                      <a:pt x="3746" y="5660"/>
                    </a:lnTo>
                    <a:lnTo>
                      <a:pt x="4019" y="5468"/>
                    </a:lnTo>
                    <a:lnTo>
                      <a:pt x="4347" y="5250"/>
                    </a:lnTo>
                    <a:lnTo>
                      <a:pt x="4730" y="4949"/>
                    </a:lnTo>
                    <a:lnTo>
                      <a:pt x="5113" y="4593"/>
                    </a:lnTo>
                    <a:lnTo>
                      <a:pt x="5496" y="4211"/>
                    </a:lnTo>
                    <a:lnTo>
                      <a:pt x="5878" y="3773"/>
                    </a:lnTo>
                    <a:lnTo>
                      <a:pt x="6042" y="3527"/>
                    </a:lnTo>
                    <a:lnTo>
                      <a:pt x="6206" y="3281"/>
                    </a:lnTo>
                    <a:lnTo>
                      <a:pt x="6343" y="3035"/>
                    </a:lnTo>
                    <a:lnTo>
                      <a:pt x="6452" y="2762"/>
                    </a:lnTo>
                    <a:lnTo>
                      <a:pt x="6562" y="2434"/>
                    </a:lnTo>
                    <a:lnTo>
                      <a:pt x="6644" y="2133"/>
                    </a:lnTo>
                    <a:lnTo>
                      <a:pt x="6671" y="1860"/>
                    </a:lnTo>
                    <a:lnTo>
                      <a:pt x="6671" y="1586"/>
                    </a:lnTo>
                    <a:lnTo>
                      <a:pt x="6616" y="1368"/>
                    </a:lnTo>
                    <a:lnTo>
                      <a:pt x="6562" y="1176"/>
                    </a:lnTo>
                    <a:lnTo>
                      <a:pt x="6507" y="985"/>
                    </a:lnTo>
                    <a:lnTo>
                      <a:pt x="6425" y="848"/>
                    </a:lnTo>
                    <a:lnTo>
                      <a:pt x="6261" y="630"/>
                    </a:lnTo>
                    <a:lnTo>
                      <a:pt x="6097" y="466"/>
                    </a:lnTo>
                    <a:lnTo>
                      <a:pt x="5906" y="302"/>
                    </a:lnTo>
                    <a:lnTo>
                      <a:pt x="5687" y="192"/>
                    </a:lnTo>
                    <a:lnTo>
                      <a:pt x="5468" y="83"/>
                    </a:lnTo>
                    <a:lnTo>
                      <a:pt x="5222" y="28"/>
                    </a:lnTo>
                    <a:lnTo>
                      <a:pt x="4949" y="1"/>
                    </a:lnTo>
                    <a:lnTo>
                      <a:pt x="4703" y="1"/>
                    </a:lnTo>
                    <a:lnTo>
                      <a:pt x="4457" y="28"/>
                    </a:lnTo>
                    <a:lnTo>
                      <a:pt x="4238" y="83"/>
                    </a:lnTo>
                    <a:lnTo>
                      <a:pt x="4019" y="165"/>
                    </a:lnTo>
                    <a:lnTo>
                      <a:pt x="3855" y="247"/>
                    </a:lnTo>
                    <a:lnTo>
                      <a:pt x="3691" y="356"/>
                    </a:lnTo>
                    <a:lnTo>
                      <a:pt x="3555" y="438"/>
                    </a:lnTo>
                    <a:lnTo>
                      <a:pt x="3336" y="684"/>
                    </a:lnTo>
                    <a:lnTo>
                      <a:pt x="3117" y="438"/>
                    </a:lnTo>
                    <a:lnTo>
                      <a:pt x="2981" y="356"/>
                    </a:lnTo>
                    <a:lnTo>
                      <a:pt x="2817" y="247"/>
                    </a:lnTo>
                    <a:lnTo>
                      <a:pt x="2653" y="165"/>
                    </a:lnTo>
                    <a:lnTo>
                      <a:pt x="2461" y="83"/>
                    </a:lnTo>
                    <a:lnTo>
                      <a:pt x="2215" y="28"/>
                    </a:lnTo>
                    <a:lnTo>
                      <a:pt x="1969" y="1"/>
                    </a:lnTo>
                    <a:close/>
                  </a:path>
                </a:pathLst>
              </a:custGeom>
              <a:solidFill>
                <a:srgbClr val="C235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8"/>
              <p:cNvSpPr/>
              <p:nvPr/>
            </p:nvSpPr>
            <p:spPr>
              <a:xfrm>
                <a:off x="6085425" y="3661175"/>
                <a:ext cx="245375" cy="216000"/>
              </a:xfrm>
              <a:custGeom>
                <a:avLst/>
                <a:gdLst/>
                <a:ahLst/>
                <a:cxnLst/>
                <a:rect l="l" t="t" r="r" b="b"/>
                <a:pathLst>
                  <a:path w="9815" h="8640" extrusionOk="0">
                    <a:moveTo>
                      <a:pt x="4429" y="1"/>
                    </a:moveTo>
                    <a:lnTo>
                      <a:pt x="4101" y="28"/>
                    </a:lnTo>
                    <a:lnTo>
                      <a:pt x="3746" y="56"/>
                    </a:lnTo>
                    <a:lnTo>
                      <a:pt x="3417" y="110"/>
                    </a:lnTo>
                    <a:lnTo>
                      <a:pt x="3089" y="165"/>
                    </a:lnTo>
                    <a:lnTo>
                      <a:pt x="2789" y="274"/>
                    </a:lnTo>
                    <a:lnTo>
                      <a:pt x="2461" y="384"/>
                    </a:lnTo>
                    <a:lnTo>
                      <a:pt x="2160" y="520"/>
                    </a:lnTo>
                    <a:lnTo>
                      <a:pt x="1887" y="657"/>
                    </a:lnTo>
                    <a:lnTo>
                      <a:pt x="1613" y="821"/>
                    </a:lnTo>
                    <a:lnTo>
                      <a:pt x="1340" y="985"/>
                    </a:lnTo>
                    <a:lnTo>
                      <a:pt x="1067" y="1176"/>
                    </a:lnTo>
                    <a:lnTo>
                      <a:pt x="848" y="1395"/>
                    </a:lnTo>
                    <a:lnTo>
                      <a:pt x="602" y="1614"/>
                    </a:lnTo>
                    <a:lnTo>
                      <a:pt x="383" y="1860"/>
                    </a:lnTo>
                    <a:lnTo>
                      <a:pt x="192" y="2106"/>
                    </a:lnTo>
                    <a:lnTo>
                      <a:pt x="0" y="2352"/>
                    </a:lnTo>
                    <a:lnTo>
                      <a:pt x="192" y="2133"/>
                    </a:lnTo>
                    <a:lnTo>
                      <a:pt x="383" y="1887"/>
                    </a:lnTo>
                    <a:lnTo>
                      <a:pt x="602" y="1696"/>
                    </a:lnTo>
                    <a:lnTo>
                      <a:pt x="820" y="1477"/>
                    </a:lnTo>
                    <a:lnTo>
                      <a:pt x="1067" y="1313"/>
                    </a:lnTo>
                    <a:lnTo>
                      <a:pt x="1313" y="1122"/>
                    </a:lnTo>
                    <a:lnTo>
                      <a:pt x="1586" y="958"/>
                    </a:lnTo>
                    <a:lnTo>
                      <a:pt x="1832" y="821"/>
                    </a:lnTo>
                    <a:lnTo>
                      <a:pt x="2105" y="684"/>
                    </a:lnTo>
                    <a:lnTo>
                      <a:pt x="2406" y="575"/>
                    </a:lnTo>
                    <a:lnTo>
                      <a:pt x="2707" y="493"/>
                    </a:lnTo>
                    <a:lnTo>
                      <a:pt x="3007" y="411"/>
                    </a:lnTo>
                    <a:lnTo>
                      <a:pt x="3308" y="329"/>
                    </a:lnTo>
                    <a:lnTo>
                      <a:pt x="3609" y="302"/>
                    </a:lnTo>
                    <a:lnTo>
                      <a:pt x="3937" y="247"/>
                    </a:lnTo>
                    <a:lnTo>
                      <a:pt x="4265" y="247"/>
                    </a:lnTo>
                    <a:lnTo>
                      <a:pt x="4812" y="274"/>
                    </a:lnTo>
                    <a:lnTo>
                      <a:pt x="5331" y="356"/>
                    </a:lnTo>
                    <a:lnTo>
                      <a:pt x="5850" y="493"/>
                    </a:lnTo>
                    <a:lnTo>
                      <a:pt x="6342" y="684"/>
                    </a:lnTo>
                    <a:lnTo>
                      <a:pt x="6807" y="903"/>
                    </a:lnTo>
                    <a:lnTo>
                      <a:pt x="7272" y="1176"/>
                    </a:lnTo>
                    <a:lnTo>
                      <a:pt x="7682" y="1477"/>
                    </a:lnTo>
                    <a:lnTo>
                      <a:pt x="8065" y="1832"/>
                    </a:lnTo>
                    <a:lnTo>
                      <a:pt x="8393" y="2215"/>
                    </a:lnTo>
                    <a:lnTo>
                      <a:pt x="8721" y="2625"/>
                    </a:lnTo>
                    <a:lnTo>
                      <a:pt x="8967" y="3063"/>
                    </a:lnTo>
                    <a:lnTo>
                      <a:pt x="9213" y="3527"/>
                    </a:lnTo>
                    <a:lnTo>
                      <a:pt x="9377" y="4019"/>
                    </a:lnTo>
                    <a:lnTo>
                      <a:pt x="9514" y="4539"/>
                    </a:lnTo>
                    <a:lnTo>
                      <a:pt x="9596" y="5058"/>
                    </a:lnTo>
                    <a:lnTo>
                      <a:pt x="9623" y="5632"/>
                    </a:lnTo>
                    <a:lnTo>
                      <a:pt x="9623" y="6042"/>
                    </a:lnTo>
                    <a:lnTo>
                      <a:pt x="9568" y="6452"/>
                    </a:lnTo>
                    <a:lnTo>
                      <a:pt x="9486" y="6835"/>
                    </a:lnTo>
                    <a:lnTo>
                      <a:pt x="9377" y="7218"/>
                    </a:lnTo>
                    <a:lnTo>
                      <a:pt x="9240" y="7600"/>
                    </a:lnTo>
                    <a:lnTo>
                      <a:pt x="9076" y="7956"/>
                    </a:lnTo>
                    <a:lnTo>
                      <a:pt x="8912" y="8311"/>
                    </a:lnTo>
                    <a:lnTo>
                      <a:pt x="8693" y="8639"/>
                    </a:lnTo>
                    <a:lnTo>
                      <a:pt x="8939" y="8284"/>
                    </a:lnTo>
                    <a:lnTo>
                      <a:pt x="9158" y="7929"/>
                    </a:lnTo>
                    <a:lnTo>
                      <a:pt x="9350" y="7546"/>
                    </a:lnTo>
                    <a:lnTo>
                      <a:pt x="9514" y="7136"/>
                    </a:lnTo>
                    <a:lnTo>
                      <a:pt x="9623" y="6726"/>
                    </a:lnTo>
                    <a:lnTo>
                      <a:pt x="9732" y="6288"/>
                    </a:lnTo>
                    <a:lnTo>
                      <a:pt x="9787" y="5824"/>
                    </a:lnTo>
                    <a:lnTo>
                      <a:pt x="9814" y="5386"/>
                    </a:lnTo>
                    <a:lnTo>
                      <a:pt x="9760" y="4839"/>
                    </a:lnTo>
                    <a:lnTo>
                      <a:pt x="9705" y="4293"/>
                    </a:lnTo>
                    <a:lnTo>
                      <a:pt x="9568" y="3773"/>
                    </a:lnTo>
                    <a:lnTo>
                      <a:pt x="9377" y="3281"/>
                    </a:lnTo>
                    <a:lnTo>
                      <a:pt x="9158" y="2817"/>
                    </a:lnTo>
                    <a:lnTo>
                      <a:pt x="8885" y="2379"/>
                    </a:lnTo>
                    <a:lnTo>
                      <a:pt x="8584" y="1969"/>
                    </a:lnTo>
                    <a:lnTo>
                      <a:pt x="8229" y="1586"/>
                    </a:lnTo>
                    <a:lnTo>
                      <a:pt x="7846" y="1231"/>
                    </a:lnTo>
                    <a:lnTo>
                      <a:pt x="7436" y="930"/>
                    </a:lnTo>
                    <a:lnTo>
                      <a:pt x="6999" y="657"/>
                    </a:lnTo>
                    <a:lnTo>
                      <a:pt x="6534" y="438"/>
                    </a:lnTo>
                    <a:lnTo>
                      <a:pt x="6014" y="247"/>
                    </a:lnTo>
                    <a:lnTo>
                      <a:pt x="5522" y="110"/>
                    </a:lnTo>
                    <a:lnTo>
                      <a:pt x="4976" y="28"/>
                    </a:lnTo>
                    <a:lnTo>
                      <a:pt x="4429" y="1"/>
                    </a:lnTo>
                    <a:close/>
                  </a:path>
                </a:pathLst>
              </a:custGeom>
              <a:solidFill>
                <a:srgbClr val="DE402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0"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13"/>
          <p:cNvSpPr txBox="1">
            <a:spLocks noGrp="1"/>
          </p:cNvSpPr>
          <p:nvPr>
            <p:ph type="title" hasCustomPrompt="1"/>
          </p:nvPr>
        </p:nvSpPr>
        <p:spPr>
          <a:xfrm>
            <a:off x="84045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4" name="Google Shape;2754;p13"/>
          <p:cNvSpPr txBox="1">
            <a:spLocks noGrp="1"/>
          </p:cNvSpPr>
          <p:nvPr>
            <p:ph type="title" idx="2" hasCustomPrompt="1"/>
          </p:nvPr>
        </p:nvSpPr>
        <p:spPr>
          <a:xfrm>
            <a:off x="459600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5" name="Google Shape;2755;p13"/>
          <p:cNvSpPr txBox="1">
            <a:spLocks noGrp="1"/>
          </p:cNvSpPr>
          <p:nvPr>
            <p:ph type="title" idx="3" hasCustomPrompt="1"/>
          </p:nvPr>
        </p:nvSpPr>
        <p:spPr>
          <a:xfrm>
            <a:off x="840450" y="3135179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6" name="Google Shape;2756;p13"/>
          <p:cNvSpPr txBox="1">
            <a:spLocks noGrp="1"/>
          </p:cNvSpPr>
          <p:nvPr>
            <p:ph type="title" idx="4" hasCustomPrompt="1"/>
          </p:nvPr>
        </p:nvSpPr>
        <p:spPr>
          <a:xfrm>
            <a:off x="4596000" y="3135179"/>
            <a:ext cx="11415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1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r>
              <a:t>xx%</a:t>
            </a:r>
          </a:p>
        </p:txBody>
      </p:sp>
      <p:sp>
        <p:nvSpPr>
          <p:cNvPr id="2757" name="Google Shape;2757;p13"/>
          <p:cNvSpPr txBox="1">
            <a:spLocks noGrp="1"/>
          </p:cNvSpPr>
          <p:nvPr>
            <p:ph type="subTitle" idx="1"/>
          </p:nvPr>
        </p:nvSpPr>
        <p:spPr>
          <a:xfrm>
            <a:off x="1978049" y="1502134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58" name="Google Shape;2758;p13"/>
          <p:cNvSpPr txBox="1">
            <a:spLocks noGrp="1"/>
          </p:cNvSpPr>
          <p:nvPr>
            <p:ph type="subTitle" idx="5"/>
          </p:nvPr>
        </p:nvSpPr>
        <p:spPr>
          <a:xfrm>
            <a:off x="5735555" y="1502125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59" name="Google Shape;2759;p13"/>
          <p:cNvSpPr txBox="1">
            <a:spLocks noGrp="1"/>
          </p:cNvSpPr>
          <p:nvPr>
            <p:ph type="subTitle" idx="6"/>
          </p:nvPr>
        </p:nvSpPr>
        <p:spPr>
          <a:xfrm>
            <a:off x="1978049" y="2869121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60" name="Google Shape;2760;p13"/>
          <p:cNvSpPr txBox="1">
            <a:spLocks noGrp="1"/>
          </p:cNvSpPr>
          <p:nvPr>
            <p:ph type="subTitle" idx="7"/>
          </p:nvPr>
        </p:nvSpPr>
        <p:spPr>
          <a:xfrm>
            <a:off x="5735555" y="2869121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20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761" name="Google Shape;2761;p13"/>
          <p:cNvSpPr txBox="1">
            <a:spLocks noGrp="1"/>
          </p:cNvSpPr>
          <p:nvPr>
            <p:ph type="subTitle" idx="8"/>
          </p:nvPr>
        </p:nvSpPr>
        <p:spPr>
          <a:xfrm>
            <a:off x="1978049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p13"/>
          <p:cNvSpPr txBox="1">
            <a:spLocks noGrp="1"/>
          </p:cNvSpPr>
          <p:nvPr>
            <p:ph type="subTitle" idx="9"/>
          </p:nvPr>
        </p:nvSpPr>
        <p:spPr>
          <a:xfrm>
            <a:off x="5735555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3" name="Google Shape;2763;p13"/>
          <p:cNvSpPr txBox="1">
            <a:spLocks noGrp="1"/>
          </p:cNvSpPr>
          <p:nvPr>
            <p:ph type="subTitle" idx="13"/>
          </p:nvPr>
        </p:nvSpPr>
        <p:spPr>
          <a:xfrm>
            <a:off x="1978049" y="3280256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4" name="Google Shape;2764;p13"/>
          <p:cNvSpPr txBox="1">
            <a:spLocks noGrp="1"/>
          </p:cNvSpPr>
          <p:nvPr>
            <p:ph type="subTitle" idx="14"/>
          </p:nvPr>
        </p:nvSpPr>
        <p:spPr>
          <a:xfrm>
            <a:off x="5735555" y="3280256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65" name="Google Shape;2765;p13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2766" name="Google Shape;2766;p13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3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3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3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3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3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3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3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3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3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3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3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3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3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3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3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3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3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3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3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3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3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3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3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3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3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3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3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3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3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3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3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3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3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3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3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3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3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3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3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3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3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3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3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3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3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3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3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3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3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3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3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3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3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3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3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3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3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3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3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3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3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3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3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3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3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3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3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3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3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3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3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3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3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3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3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3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3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3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3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3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3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3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3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3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3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3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3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3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3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3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3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3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3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3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5" name="Google Shape;2955;p13"/>
          <p:cNvSpPr txBox="1">
            <a:spLocks noGrp="1"/>
          </p:cNvSpPr>
          <p:nvPr>
            <p:ph type="title" idx="15"/>
          </p:nvPr>
        </p:nvSpPr>
        <p:spPr>
          <a:xfrm>
            <a:off x="712650" y="445025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6" name="Google Shape;2956;p13"/>
          <p:cNvGrpSpPr/>
          <p:nvPr/>
        </p:nvGrpSpPr>
        <p:grpSpPr>
          <a:xfrm rot="583800">
            <a:off x="8452533" y="4467429"/>
            <a:ext cx="319599" cy="277985"/>
            <a:chOff x="5127250" y="2384025"/>
            <a:chExt cx="597500" cy="519700"/>
          </a:xfrm>
        </p:grpSpPr>
        <p:sp>
          <p:nvSpPr>
            <p:cNvPr id="2957" name="Google Shape;2957;p1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0" name="Google Shape;2960;p13"/>
          <p:cNvSpPr/>
          <p:nvPr/>
        </p:nvSpPr>
        <p:spPr>
          <a:xfrm flipH="1">
            <a:off x="5822350" y="4770425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1" name="Google Shape;2961;p13"/>
          <p:cNvGrpSpPr/>
          <p:nvPr/>
        </p:nvGrpSpPr>
        <p:grpSpPr>
          <a:xfrm rot="-821443">
            <a:off x="688732" y="842157"/>
            <a:ext cx="319601" cy="277986"/>
            <a:chOff x="5127250" y="2384025"/>
            <a:chExt cx="597500" cy="519700"/>
          </a:xfrm>
        </p:grpSpPr>
        <p:sp>
          <p:nvSpPr>
            <p:cNvPr id="2962" name="Google Shape;2962;p13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3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3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5" name="Google Shape;2965;p13"/>
          <p:cNvGrpSpPr/>
          <p:nvPr/>
        </p:nvGrpSpPr>
        <p:grpSpPr>
          <a:xfrm rot="1017386">
            <a:off x="5132668" y="287327"/>
            <a:ext cx="4827608" cy="499509"/>
            <a:chOff x="5010400" y="2936075"/>
            <a:chExt cx="2371475" cy="245375"/>
          </a:xfrm>
        </p:grpSpPr>
        <p:sp>
          <p:nvSpPr>
            <p:cNvPr id="2966" name="Google Shape;2966;p13"/>
            <p:cNvSpPr/>
            <p:nvPr/>
          </p:nvSpPr>
          <p:spPr>
            <a:xfrm>
              <a:off x="5466250" y="3009200"/>
              <a:ext cx="1436550" cy="92975"/>
            </a:xfrm>
            <a:custGeom>
              <a:avLst/>
              <a:gdLst/>
              <a:ahLst/>
              <a:cxnLst/>
              <a:rect l="l" t="t" r="r" b="b"/>
              <a:pathLst>
                <a:path w="57462" h="3719" extrusionOk="0">
                  <a:moveTo>
                    <a:pt x="54974" y="1"/>
                  </a:moveTo>
                  <a:lnTo>
                    <a:pt x="51749" y="28"/>
                  </a:lnTo>
                  <a:lnTo>
                    <a:pt x="45571" y="110"/>
                  </a:lnTo>
                  <a:lnTo>
                    <a:pt x="35757" y="219"/>
                  </a:lnTo>
                  <a:lnTo>
                    <a:pt x="25369" y="356"/>
                  </a:lnTo>
                  <a:lnTo>
                    <a:pt x="18917" y="465"/>
                  </a:lnTo>
                  <a:lnTo>
                    <a:pt x="10580" y="602"/>
                  </a:lnTo>
                  <a:lnTo>
                    <a:pt x="219" y="766"/>
                  </a:lnTo>
                  <a:lnTo>
                    <a:pt x="137" y="794"/>
                  </a:lnTo>
                  <a:lnTo>
                    <a:pt x="55" y="848"/>
                  </a:lnTo>
                  <a:lnTo>
                    <a:pt x="28" y="903"/>
                  </a:lnTo>
                  <a:lnTo>
                    <a:pt x="0" y="985"/>
                  </a:lnTo>
                  <a:lnTo>
                    <a:pt x="28" y="1067"/>
                  </a:lnTo>
                  <a:lnTo>
                    <a:pt x="82" y="1122"/>
                  </a:lnTo>
                  <a:lnTo>
                    <a:pt x="137" y="1176"/>
                  </a:lnTo>
                  <a:lnTo>
                    <a:pt x="219" y="1176"/>
                  </a:lnTo>
                  <a:lnTo>
                    <a:pt x="10607" y="985"/>
                  </a:lnTo>
                  <a:lnTo>
                    <a:pt x="18917" y="848"/>
                  </a:lnTo>
                  <a:lnTo>
                    <a:pt x="25369" y="766"/>
                  </a:lnTo>
                  <a:lnTo>
                    <a:pt x="35757" y="629"/>
                  </a:lnTo>
                  <a:lnTo>
                    <a:pt x="48523" y="465"/>
                  </a:lnTo>
                  <a:lnTo>
                    <a:pt x="53471" y="411"/>
                  </a:lnTo>
                  <a:lnTo>
                    <a:pt x="55056" y="411"/>
                  </a:lnTo>
                  <a:lnTo>
                    <a:pt x="55822" y="438"/>
                  </a:lnTo>
                  <a:lnTo>
                    <a:pt x="55904" y="575"/>
                  </a:lnTo>
                  <a:lnTo>
                    <a:pt x="56013" y="794"/>
                  </a:lnTo>
                  <a:lnTo>
                    <a:pt x="56314" y="1477"/>
                  </a:lnTo>
                  <a:lnTo>
                    <a:pt x="56642" y="2352"/>
                  </a:lnTo>
                  <a:lnTo>
                    <a:pt x="56970" y="3308"/>
                  </a:lnTo>
                  <a:lnTo>
                    <a:pt x="20120" y="3199"/>
                  </a:lnTo>
                  <a:lnTo>
                    <a:pt x="1203" y="3035"/>
                  </a:lnTo>
                  <a:lnTo>
                    <a:pt x="1121" y="3035"/>
                  </a:lnTo>
                  <a:lnTo>
                    <a:pt x="1067" y="3090"/>
                  </a:lnTo>
                  <a:lnTo>
                    <a:pt x="1012" y="3144"/>
                  </a:lnTo>
                  <a:lnTo>
                    <a:pt x="984" y="3226"/>
                  </a:lnTo>
                  <a:lnTo>
                    <a:pt x="1012" y="3308"/>
                  </a:lnTo>
                  <a:lnTo>
                    <a:pt x="1067" y="3363"/>
                  </a:lnTo>
                  <a:lnTo>
                    <a:pt x="1121" y="3418"/>
                  </a:lnTo>
                  <a:lnTo>
                    <a:pt x="1203" y="3445"/>
                  </a:lnTo>
                  <a:lnTo>
                    <a:pt x="20120" y="3609"/>
                  </a:lnTo>
                  <a:lnTo>
                    <a:pt x="57271" y="3719"/>
                  </a:lnTo>
                  <a:lnTo>
                    <a:pt x="57353" y="3691"/>
                  </a:lnTo>
                  <a:lnTo>
                    <a:pt x="57435" y="3637"/>
                  </a:lnTo>
                  <a:lnTo>
                    <a:pt x="57462" y="3555"/>
                  </a:lnTo>
                  <a:lnTo>
                    <a:pt x="57462" y="3445"/>
                  </a:lnTo>
                  <a:lnTo>
                    <a:pt x="56970" y="2024"/>
                  </a:lnTo>
                  <a:lnTo>
                    <a:pt x="56560" y="985"/>
                  </a:lnTo>
                  <a:lnTo>
                    <a:pt x="56369" y="602"/>
                  </a:lnTo>
                  <a:lnTo>
                    <a:pt x="56232" y="329"/>
                  </a:lnTo>
                  <a:lnTo>
                    <a:pt x="56095" y="137"/>
                  </a:lnTo>
                  <a:lnTo>
                    <a:pt x="55986" y="55"/>
                  </a:lnTo>
                  <a:lnTo>
                    <a:pt x="55712" y="28"/>
                  </a:lnTo>
                  <a:lnTo>
                    <a:pt x="549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3"/>
            <p:cNvSpPr/>
            <p:nvPr/>
          </p:nvSpPr>
          <p:spPr>
            <a:xfrm>
              <a:off x="5473075" y="3034500"/>
              <a:ext cx="1423575" cy="39650"/>
            </a:xfrm>
            <a:custGeom>
              <a:avLst/>
              <a:gdLst/>
              <a:ahLst/>
              <a:cxnLst/>
              <a:rect l="l" t="t" r="r" b="b"/>
              <a:pathLst>
                <a:path w="56943" h="1586" extrusionOk="0">
                  <a:moveTo>
                    <a:pt x="53526" y="0"/>
                  </a:moveTo>
                  <a:lnTo>
                    <a:pt x="49070" y="82"/>
                  </a:lnTo>
                  <a:lnTo>
                    <a:pt x="44778" y="164"/>
                  </a:lnTo>
                  <a:lnTo>
                    <a:pt x="39912" y="219"/>
                  </a:lnTo>
                  <a:lnTo>
                    <a:pt x="34937" y="246"/>
                  </a:lnTo>
                  <a:lnTo>
                    <a:pt x="32504" y="219"/>
                  </a:lnTo>
                  <a:lnTo>
                    <a:pt x="30208" y="192"/>
                  </a:lnTo>
                  <a:lnTo>
                    <a:pt x="28322" y="164"/>
                  </a:lnTo>
                  <a:lnTo>
                    <a:pt x="26217" y="137"/>
                  </a:lnTo>
                  <a:lnTo>
                    <a:pt x="21569" y="164"/>
                  </a:lnTo>
                  <a:lnTo>
                    <a:pt x="16649" y="192"/>
                  </a:lnTo>
                  <a:lnTo>
                    <a:pt x="11783" y="274"/>
                  </a:lnTo>
                  <a:lnTo>
                    <a:pt x="3719" y="410"/>
                  </a:lnTo>
                  <a:lnTo>
                    <a:pt x="274" y="492"/>
                  </a:lnTo>
                  <a:lnTo>
                    <a:pt x="192" y="492"/>
                  </a:lnTo>
                  <a:lnTo>
                    <a:pt x="137" y="547"/>
                  </a:lnTo>
                  <a:lnTo>
                    <a:pt x="110" y="602"/>
                  </a:lnTo>
                  <a:lnTo>
                    <a:pt x="83" y="684"/>
                  </a:lnTo>
                  <a:lnTo>
                    <a:pt x="110" y="766"/>
                  </a:lnTo>
                  <a:lnTo>
                    <a:pt x="137" y="820"/>
                  </a:lnTo>
                  <a:lnTo>
                    <a:pt x="219" y="875"/>
                  </a:lnTo>
                  <a:lnTo>
                    <a:pt x="301" y="902"/>
                  </a:lnTo>
                  <a:lnTo>
                    <a:pt x="3719" y="820"/>
                  </a:lnTo>
                  <a:lnTo>
                    <a:pt x="11783" y="684"/>
                  </a:lnTo>
                  <a:lnTo>
                    <a:pt x="16649" y="602"/>
                  </a:lnTo>
                  <a:lnTo>
                    <a:pt x="21569" y="574"/>
                  </a:lnTo>
                  <a:lnTo>
                    <a:pt x="26217" y="547"/>
                  </a:lnTo>
                  <a:lnTo>
                    <a:pt x="28322" y="574"/>
                  </a:lnTo>
                  <a:lnTo>
                    <a:pt x="30208" y="602"/>
                  </a:lnTo>
                  <a:lnTo>
                    <a:pt x="32504" y="629"/>
                  </a:lnTo>
                  <a:lnTo>
                    <a:pt x="34937" y="656"/>
                  </a:lnTo>
                  <a:lnTo>
                    <a:pt x="39940" y="629"/>
                  </a:lnTo>
                  <a:lnTo>
                    <a:pt x="44778" y="547"/>
                  </a:lnTo>
                  <a:lnTo>
                    <a:pt x="49097" y="492"/>
                  </a:lnTo>
                  <a:lnTo>
                    <a:pt x="52842" y="438"/>
                  </a:lnTo>
                  <a:lnTo>
                    <a:pt x="54045" y="410"/>
                  </a:lnTo>
                  <a:lnTo>
                    <a:pt x="54619" y="438"/>
                  </a:lnTo>
                  <a:lnTo>
                    <a:pt x="54756" y="465"/>
                  </a:lnTo>
                  <a:lnTo>
                    <a:pt x="54947" y="492"/>
                  </a:lnTo>
                  <a:lnTo>
                    <a:pt x="55412" y="520"/>
                  </a:lnTo>
                  <a:lnTo>
                    <a:pt x="55877" y="547"/>
                  </a:lnTo>
                  <a:lnTo>
                    <a:pt x="56260" y="547"/>
                  </a:lnTo>
                  <a:lnTo>
                    <a:pt x="56451" y="1176"/>
                  </a:lnTo>
                  <a:lnTo>
                    <a:pt x="51312" y="1176"/>
                  </a:lnTo>
                  <a:lnTo>
                    <a:pt x="47020" y="1148"/>
                  </a:lnTo>
                  <a:lnTo>
                    <a:pt x="42127" y="1094"/>
                  </a:lnTo>
                  <a:lnTo>
                    <a:pt x="38163" y="1066"/>
                  </a:lnTo>
                  <a:lnTo>
                    <a:pt x="32422" y="1066"/>
                  </a:lnTo>
                  <a:lnTo>
                    <a:pt x="18453" y="1039"/>
                  </a:lnTo>
                  <a:lnTo>
                    <a:pt x="192" y="1066"/>
                  </a:lnTo>
                  <a:lnTo>
                    <a:pt x="110" y="1094"/>
                  </a:lnTo>
                  <a:lnTo>
                    <a:pt x="55" y="1121"/>
                  </a:lnTo>
                  <a:lnTo>
                    <a:pt x="1" y="1203"/>
                  </a:lnTo>
                  <a:lnTo>
                    <a:pt x="1" y="1258"/>
                  </a:lnTo>
                  <a:lnTo>
                    <a:pt x="1" y="1340"/>
                  </a:lnTo>
                  <a:lnTo>
                    <a:pt x="55" y="1422"/>
                  </a:lnTo>
                  <a:lnTo>
                    <a:pt x="110" y="1449"/>
                  </a:lnTo>
                  <a:lnTo>
                    <a:pt x="192" y="1476"/>
                  </a:lnTo>
                  <a:lnTo>
                    <a:pt x="18453" y="1449"/>
                  </a:lnTo>
                  <a:lnTo>
                    <a:pt x="32422" y="1449"/>
                  </a:lnTo>
                  <a:lnTo>
                    <a:pt x="38163" y="1476"/>
                  </a:lnTo>
                  <a:lnTo>
                    <a:pt x="42127" y="1504"/>
                  </a:lnTo>
                  <a:lnTo>
                    <a:pt x="46719" y="1558"/>
                  </a:lnTo>
                  <a:lnTo>
                    <a:pt x="50820" y="1586"/>
                  </a:lnTo>
                  <a:lnTo>
                    <a:pt x="56724" y="1586"/>
                  </a:lnTo>
                  <a:lnTo>
                    <a:pt x="56834" y="1558"/>
                  </a:lnTo>
                  <a:lnTo>
                    <a:pt x="56888" y="1504"/>
                  </a:lnTo>
                  <a:lnTo>
                    <a:pt x="56943" y="1422"/>
                  </a:lnTo>
                  <a:lnTo>
                    <a:pt x="56916" y="1312"/>
                  </a:lnTo>
                  <a:lnTo>
                    <a:pt x="56588" y="274"/>
                  </a:lnTo>
                  <a:lnTo>
                    <a:pt x="56560" y="219"/>
                  </a:lnTo>
                  <a:lnTo>
                    <a:pt x="56533" y="164"/>
                  </a:lnTo>
                  <a:lnTo>
                    <a:pt x="56451" y="137"/>
                  </a:lnTo>
                  <a:lnTo>
                    <a:pt x="56396" y="110"/>
                  </a:lnTo>
                  <a:lnTo>
                    <a:pt x="55467" y="137"/>
                  </a:lnTo>
                  <a:lnTo>
                    <a:pt x="55029" y="110"/>
                  </a:lnTo>
                  <a:lnTo>
                    <a:pt x="54865" y="82"/>
                  </a:lnTo>
                  <a:lnTo>
                    <a:pt x="54756" y="55"/>
                  </a:lnTo>
                  <a:lnTo>
                    <a:pt x="54647" y="28"/>
                  </a:lnTo>
                  <a:lnTo>
                    <a:pt x="54428" y="28"/>
                  </a:lnTo>
                  <a:lnTo>
                    <a:pt x="53526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3"/>
            <p:cNvSpPr/>
            <p:nvPr/>
          </p:nvSpPr>
          <p:spPr>
            <a:xfrm>
              <a:off x="502817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13642" y="1"/>
                  </a:moveTo>
                  <a:lnTo>
                    <a:pt x="12876" y="28"/>
                  </a:lnTo>
                  <a:lnTo>
                    <a:pt x="12056" y="83"/>
                  </a:lnTo>
                  <a:lnTo>
                    <a:pt x="10935" y="137"/>
                  </a:lnTo>
                  <a:lnTo>
                    <a:pt x="9295" y="192"/>
                  </a:lnTo>
                  <a:lnTo>
                    <a:pt x="5359" y="219"/>
                  </a:lnTo>
                  <a:lnTo>
                    <a:pt x="1777" y="192"/>
                  </a:lnTo>
                  <a:lnTo>
                    <a:pt x="110" y="192"/>
                  </a:lnTo>
                  <a:lnTo>
                    <a:pt x="55" y="247"/>
                  </a:lnTo>
                  <a:lnTo>
                    <a:pt x="28" y="301"/>
                  </a:lnTo>
                  <a:lnTo>
                    <a:pt x="1" y="383"/>
                  </a:lnTo>
                  <a:lnTo>
                    <a:pt x="1" y="465"/>
                  </a:lnTo>
                  <a:lnTo>
                    <a:pt x="55" y="520"/>
                  </a:lnTo>
                  <a:lnTo>
                    <a:pt x="110" y="547"/>
                  </a:lnTo>
                  <a:lnTo>
                    <a:pt x="192" y="575"/>
                  </a:lnTo>
                  <a:lnTo>
                    <a:pt x="1859" y="575"/>
                  </a:lnTo>
                  <a:lnTo>
                    <a:pt x="5331" y="602"/>
                  </a:lnTo>
                  <a:lnTo>
                    <a:pt x="9322" y="575"/>
                  </a:lnTo>
                  <a:lnTo>
                    <a:pt x="10963" y="547"/>
                  </a:lnTo>
                  <a:lnTo>
                    <a:pt x="12111" y="493"/>
                  </a:lnTo>
                  <a:lnTo>
                    <a:pt x="12903" y="438"/>
                  </a:lnTo>
                  <a:lnTo>
                    <a:pt x="13642" y="411"/>
                  </a:lnTo>
                  <a:lnTo>
                    <a:pt x="14926" y="411"/>
                  </a:lnTo>
                  <a:lnTo>
                    <a:pt x="15829" y="465"/>
                  </a:lnTo>
                  <a:lnTo>
                    <a:pt x="16157" y="493"/>
                  </a:lnTo>
                  <a:lnTo>
                    <a:pt x="16239" y="465"/>
                  </a:lnTo>
                  <a:lnTo>
                    <a:pt x="16321" y="438"/>
                  </a:lnTo>
                  <a:lnTo>
                    <a:pt x="16348" y="383"/>
                  </a:lnTo>
                  <a:lnTo>
                    <a:pt x="16375" y="301"/>
                  </a:lnTo>
                  <a:lnTo>
                    <a:pt x="16375" y="219"/>
                  </a:lnTo>
                  <a:lnTo>
                    <a:pt x="16348" y="165"/>
                  </a:lnTo>
                  <a:lnTo>
                    <a:pt x="16293" y="110"/>
                  </a:lnTo>
                  <a:lnTo>
                    <a:pt x="16211" y="83"/>
                  </a:lnTo>
                  <a:lnTo>
                    <a:pt x="15856" y="55"/>
                  </a:lnTo>
                  <a:lnTo>
                    <a:pt x="14954" y="28"/>
                  </a:lnTo>
                  <a:lnTo>
                    <a:pt x="14352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3"/>
            <p:cNvSpPr/>
            <p:nvPr/>
          </p:nvSpPr>
          <p:spPr>
            <a:xfrm>
              <a:off x="501040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55"/>
                  </a:lnTo>
                  <a:lnTo>
                    <a:pt x="28" y="137"/>
                  </a:lnTo>
                  <a:lnTo>
                    <a:pt x="1" y="219"/>
                  </a:lnTo>
                  <a:lnTo>
                    <a:pt x="28" y="274"/>
                  </a:lnTo>
                  <a:lnTo>
                    <a:pt x="83" y="356"/>
                  </a:lnTo>
                  <a:lnTo>
                    <a:pt x="138" y="383"/>
                  </a:lnTo>
                  <a:lnTo>
                    <a:pt x="821" y="493"/>
                  </a:lnTo>
                  <a:lnTo>
                    <a:pt x="2406" y="657"/>
                  </a:lnTo>
                  <a:lnTo>
                    <a:pt x="4703" y="848"/>
                  </a:lnTo>
                  <a:lnTo>
                    <a:pt x="6015" y="930"/>
                  </a:lnTo>
                  <a:lnTo>
                    <a:pt x="7436" y="1012"/>
                  </a:lnTo>
                  <a:lnTo>
                    <a:pt x="8694" y="1039"/>
                  </a:lnTo>
                  <a:lnTo>
                    <a:pt x="9979" y="1039"/>
                  </a:lnTo>
                  <a:lnTo>
                    <a:pt x="11236" y="1012"/>
                  </a:lnTo>
                  <a:lnTo>
                    <a:pt x="12439" y="985"/>
                  </a:lnTo>
                  <a:lnTo>
                    <a:pt x="13806" y="930"/>
                  </a:lnTo>
                  <a:lnTo>
                    <a:pt x="15009" y="903"/>
                  </a:lnTo>
                  <a:lnTo>
                    <a:pt x="15501" y="930"/>
                  </a:lnTo>
                  <a:lnTo>
                    <a:pt x="15938" y="957"/>
                  </a:lnTo>
                  <a:lnTo>
                    <a:pt x="16293" y="1012"/>
                  </a:lnTo>
                  <a:lnTo>
                    <a:pt x="16540" y="1094"/>
                  </a:lnTo>
                  <a:lnTo>
                    <a:pt x="16622" y="1121"/>
                  </a:lnTo>
                  <a:lnTo>
                    <a:pt x="16731" y="1094"/>
                  </a:lnTo>
                  <a:lnTo>
                    <a:pt x="16786" y="1012"/>
                  </a:lnTo>
                  <a:lnTo>
                    <a:pt x="16813" y="930"/>
                  </a:lnTo>
                  <a:lnTo>
                    <a:pt x="16813" y="875"/>
                  </a:lnTo>
                  <a:lnTo>
                    <a:pt x="16758" y="793"/>
                  </a:lnTo>
                  <a:lnTo>
                    <a:pt x="16704" y="766"/>
                  </a:lnTo>
                  <a:lnTo>
                    <a:pt x="16430" y="657"/>
                  </a:lnTo>
                  <a:lnTo>
                    <a:pt x="16047" y="575"/>
                  </a:lnTo>
                  <a:lnTo>
                    <a:pt x="15610" y="547"/>
                  </a:lnTo>
                  <a:lnTo>
                    <a:pt x="15091" y="520"/>
                  </a:lnTo>
                  <a:lnTo>
                    <a:pt x="13861" y="520"/>
                  </a:lnTo>
                  <a:lnTo>
                    <a:pt x="12412" y="575"/>
                  </a:lnTo>
                  <a:lnTo>
                    <a:pt x="11209" y="629"/>
                  </a:lnTo>
                  <a:lnTo>
                    <a:pt x="9979" y="657"/>
                  </a:lnTo>
                  <a:lnTo>
                    <a:pt x="8721" y="657"/>
                  </a:lnTo>
                  <a:lnTo>
                    <a:pt x="7436" y="629"/>
                  </a:lnTo>
                  <a:lnTo>
                    <a:pt x="6070" y="547"/>
                  </a:lnTo>
                  <a:lnTo>
                    <a:pt x="4757" y="465"/>
                  </a:lnTo>
                  <a:lnTo>
                    <a:pt x="2516" y="274"/>
                  </a:lnTo>
                  <a:lnTo>
                    <a:pt x="958" y="110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3"/>
            <p:cNvSpPr/>
            <p:nvPr/>
          </p:nvSpPr>
          <p:spPr>
            <a:xfrm>
              <a:off x="5015875" y="3023550"/>
              <a:ext cx="390250" cy="20525"/>
            </a:xfrm>
            <a:custGeom>
              <a:avLst/>
              <a:gdLst/>
              <a:ahLst/>
              <a:cxnLst/>
              <a:rect l="l" t="t" r="r" b="b"/>
              <a:pathLst>
                <a:path w="15610" h="821" extrusionOk="0">
                  <a:moveTo>
                    <a:pt x="137" y="1"/>
                  </a:moveTo>
                  <a:lnTo>
                    <a:pt x="83" y="28"/>
                  </a:lnTo>
                  <a:lnTo>
                    <a:pt x="28" y="83"/>
                  </a:lnTo>
                  <a:lnTo>
                    <a:pt x="1" y="137"/>
                  </a:lnTo>
                  <a:lnTo>
                    <a:pt x="1" y="220"/>
                  </a:lnTo>
                  <a:lnTo>
                    <a:pt x="1" y="302"/>
                  </a:lnTo>
                  <a:lnTo>
                    <a:pt x="55" y="356"/>
                  </a:lnTo>
                  <a:lnTo>
                    <a:pt x="137" y="384"/>
                  </a:lnTo>
                  <a:lnTo>
                    <a:pt x="219" y="384"/>
                  </a:lnTo>
                  <a:lnTo>
                    <a:pt x="1422" y="411"/>
                  </a:lnTo>
                  <a:lnTo>
                    <a:pt x="3910" y="493"/>
                  </a:lnTo>
                  <a:lnTo>
                    <a:pt x="7081" y="602"/>
                  </a:lnTo>
                  <a:lnTo>
                    <a:pt x="10170" y="684"/>
                  </a:lnTo>
                  <a:lnTo>
                    <a:pt x="12247" y="712"/>
                  </a:lnTo>
                  <a:lnTo>
                    <a:pt x="14243" y="766"/>
                  </a:lnTo>
                  <a:lnTo>
                    <a:pt x="14844" y="794"/>
                  </a:lnTo>
                  <a:lnTo>
                    <a:pt x="15391" y="821"/>
                  </a:lnTo>
                  <a:lnTo>
                    <a:pt x="15500" y="821"/>
                  </a:lnTo>
                  <a:lnTo>
                    <a:pt x="15555" y="794"/>
                  </a:lnTo>
                  <a:lnTo>
                    <a:pt x="15610" y="739"/>
                  </a:lnTo>
                  <a:lnTo>
                    <a:pt x="15610" y="657"/>
                  </a:lnTo>
                  <a:lnTo>
                    <a:pt x="15610" y="575"/>
                  </a:lnTo>
                  <a:lnTo>
                    <a:pt x="15582" y="520"/>
                  </a:lnTo>
                  <a:lnTo>
                    <a:pt x="15528" y="466"/>
                  </a:lnTo>
                  <a:lnTo>
                    <a:pt x="15446" y="438"/>
                  </a:lnTo>
                  <a:lnTo>
                    <a:pt x="14899" y="384"/>
                  </a:lnTo>
                  <a:lnTo>
                    <a:pt x="14270" y="356"/>
                  </a:lnTo>
                  <a:lnTo>
                    <a:pt x="12247" y="329"/>
                  </a:lnTo>
                  <a:lnTo>
                    <a:pt x="10170" y="274"/>
                  </a:lnTo>
                  <a:lnTo>
                    <a:pt x="7108" y="192"/>
                  </a:lnTo>
                  <a:lnTo>
                    <a:pt x="3937" y="110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3"/>
            <p:cNvSpPr/>
            <p:nvPr/>
          </p:nvSpPr>
          <p:spPr>
            <a:xfrm>
              <a:off x="5039800" y="3009900"/>
              <a:ext cx="382725" cy="36925"/>
            </a:xfrm>
            <a:custGeom>
              <a:avLst/>
              <a:gdLst/>
              <a:ahLst/>
              <a:cxnLst/>
              <a:rect l="l" t="t" r="r" b="b"/>
              <a:pathLst>
                <a:path w="15309" h="1477" extrusionOk="0">
                  <a:moveTo>
                    <a:pt x="110" y="0"/>
                  </a:moveTo>
                  <a:lnTo>
                    <a:pt x="55" y="55"/>
                  </a:lnTo>
                  <a:lnTo>
                    <a:pt x="28" y="109"/>
                  </a:lnTo>
                  <a:lnTo>
                    <a:pt x="0" y="191"/>
                  </a:lnTo>
                  <a:lnTo>
                    <a:pt x="28" y="273"/>
                  </a:lnTo>
                  <a:lnTo>
                    <a:pt x="55" y="328"/>
                  </a:lnTo>
                  <a:lnTo>
                    <a:pt x="137" y="383"/>
                  </a:lnTo>
                  <a:lnTo>
                    <a:pt x="465" y="383"/>
                  </a:lnTo>
                  <a:lnTo>
                    <a:pt x="820" y="410"/>
                  </a:lnTo>
                  <a:lnTo>
                    <a:pt x="1777" y="519"/>
                  </a:lnTo>
                  <a:lnTo>
                    <a:pt x="4183" y="875"/>
                  </a:lnTo>
                  <a:lnTo>
                    <a:pt x="6670" y="1258"/>
                  </a:lnTo>
                  <a:lnTo>
                    <a:pt x="7709" y="1367"/>
                  </a:lnTo>
                  <a:lnTo>
                    <a:pt x="8502" y="1449"/>
                  </a:lnTo>
                  <a:lnTo>
                    <a:pt x="9951" y="1476"/>
                  </a:lnTo>
                  <a:lnTo>
                    <a:pt x="13259" y="1476"/>
                  </a:lnTo>
                  <a:lnTo>
                    <a:pt x="15008" y="1449"/>
                  </a:lnTo>
                  <a:lnTo>
                    <a:pt x="15090" y="1449"/>
                  </a:lnTo>
                  <a:lnTo>
                    <a:pt x="15172" y="1422"/>
                  </a:lnTo>
                  <a:lnTo>
                    <a:pt x="15254" y="1367"/>
                  </a:lnTo>
                  <a:lnTo>
                    <a:pt x="15281" y="1312"/>
                  </a:lnTo>
                  <a:lnTo>
                    <a:pt x="15309" y="1230"/>
                  </a:lnTo>
                  <a:lnTo>
                    <a:pt x="15281" y="1176"/>
                  </a:lnTo>
                  <a:lnTo>
                    <a:pt x="15227" y="1094"/>
                  </a:lnTo>
                  <a:lnTo>
                    <a:pt x="15172" y="1066"/>
                  </a:lnTo>
                  <a:lnTo>
                    <a:pt x="15090" y="1039"/>
                  </a:lnTo>
                  <a:lnTo>
                    <a:pt x="15008" y="1039"/>
                  </a:lnTo>
                  <a:lnTo>
                    <a:pt x="13231" y="1066"/>
                  </a:lnTo>
                  <a:lnTo>
                    <a:pt x="11509" y="1094"/>
                  </a:lnTo>
                  <a:lnTo>
                    <a:pt x="9951" y="1066"/>
                  </a:lnTo>
                  <a:lnTo>
                    <a:pt x="8502" y="1039"/>
                  </a:lnTo>
                  <a:lnTo>
                    <a:pt x="7737" y="984"/>
                  </a:lnTo>
                  <a:lnTo>
                    <a:pt x="6725" y="875"/>
                  </a:lnTo>
                  <a:lnTo>
                    <a:pt x="4265" y="492"/>
                  </a:lnTo>
                  <a:lnTo>
                    <a:pt x="1777" y="137"/>
                  </a:lnTo>
                  <a:lnTo>
                    <a:pt x="820" y="27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3"/>
            <p:cNvSpPr/>
            <p:nvPr/>
          </p:nvSpPr>
          <p:spPr>
            <a:xfrm>
              <a:off x="5365775" y="2992125"/>
              <a:ext cx="300050" cy="105275"/>
            </a:xfrm>
            <a:custGeom>
              <a:avLst/>
              <a:gdLst/>
              <a:ahLst/>
              <a:cxnLst/>
              <a:rect l="l" t="t" r="r" b="b"/>
              <a:pathLst>
                <a:path w="12002" h="4211" extrusionOk="0">
                  <a:moveTo>
                    <a:pt x="8421" y="574"/>
                  </a:moveTo>
                  <a:lnTo>
                    <a:pt x="8557" y="602"/>
                  </a:lnTo>
                  <a:lnTo>
                    <a:pt x="8721" y="656"/>
                  </a:lnTo>
                  <a:lnTo>
                    <a:pt x="8885" y="738"/>
                  </a:lnTo>
                  <a:lnTo>
                    <a:pt x="9049" y="848"/>
                  </a:lnTo>
                  <a:lnTo>
                    <a:pt x="9213" y="984"/>
                  </a:lnTo>
                  <a:lnTo>
                    <a:pt x="9596" y="1312"/>
                  </a:lnTo>
                  <a:lnTo>
                    <a:pt x="9951" y="1695"/>
                  </a:lnTo>
                  <a:lnTo>
                    <a:pt x="10307" y="2105"/>
                  </a:lnTo>
                  <a:lnTo>
                    <a:pt x="10635" y="2543"/>
                  </a:lnTo>
                  <a:lnTo>
                    <a:pt x="11209" y="3335"/>
                  </a:lnTo>
                  <a:lnTo>
                    <a:pt x="10526" y="3417"/>
                  </a:lnTo>
                  <a:lnTo>
                    <a:pt x="9569" y="3499"/>
                  </a:lnTo>
                  <a:lnTo>
                    <a:pt x="8393" y="3581"/>
                  </a:lnTo>
                  <a:lnTo>
                    <a:pt x="7026" y="3609"/>
                  </a:lnTo>
                  <a:lnTo>
                    <a:pt x="6562" y="3609"/>
                  </a:lnTo>
                  <a:lnTo>
                    <a:pt x="6097" y="3581"/>
                  </a:lnTo>
                  <a:lnTo>
                    <a:pt x="5660" y="3527"/>
                  </a:lnTo>
                  <a:lnTo>
                    <a:pt x="5222" y="3472"/>
                  </a:lnTo>
                  <a:lnTo>
                    <a:pt x="4457" y="3335"/>
                  </a:lnTo>
                  <a:lnTo>
                    <a:pt x="3801" y="3144"/>
                  </a:lnTo>
                  <a:lnTo>
                    <a:pt x="3281" y="2980"/>
                  </a:lnTo>
                  <a:lnTo>
                    <a:pt x="2871" y="2816"/>
                  </a:lnTo>
                  <a:lnTo>
                    <a:pt x="2543" y="2679"/>
                  </a:lnTo>
                  <a:lnTo>
                    <a:pt x="2516" y="2652"/>
                  </a:lnTo>
                  <a:lnTo>
                    <a:pt x="1368" y="2187"/>
                  </a:lnTo>
                  <a:lnTo>
                    <a:pt x="2352" y="1941"/>
                  </a:lnTo>
                  <a:lnTo>
                    <a:pt x="3473" y="1641"/>
                  </a:lnTo>
                  <a:lnTo>
                    <a:pt x="4976" y="1230"/>
                  </a:lnTo>
                  <a:lnTo>
                    <a:pt x="6480" y="875"/>
                  </a:lnTo>
                  <a:lnTo>
                    <a:pt x="7163" y="711"/>
                  </a:lnTo>
                  <a:lnTo>
                    <a:pt x="7737" y="629"/>
                  </a:lnTo>
                  <a:lnTo>
                    <a:pt x="8229" y="574"/>
                  </a:lnTo>
                  <a:close/>
                  <a:moveTo>
                    <a:pt x="7929" y="0"/>
                  </a:moveTo>
                  <a:lnTo>
                    <a:pt x="7382" y="82"/>
                  </a:lnTo>
                  <a:lnTo>
                    <a:pt x="6726" y="219"/>
                  </a:lnTo>
                  <a:lnTo>
                    <a:pt x="5988" y="383"/>
                  </a:lnTo>
                  <a:lnTo>
                    <a:pt x="5195" y="574"/>
                  </a:lnTo>
                  <a:lnTo>
                    <a:pt x="3336" y="1066"/>
                  </a:lnTo>
                  <a:lnTo>
                    <a:pt x="1477" y="1559"/>
                  </a:lnTo>
                  <a:lnTo>
                    <a:pt x="766" y="1723"/>
                  </a:lnTo>
                  <a:lnTo>
                    <a:pt x="493" y="1777"/>
                  </a:lnTo>
                  <a:lnTo>
                    <a:pt x="274" y="1805"/>
                  </a:lnTo>
                  <a:lnTo>
                    <a:pt x="192" y="1805"/>
                  </a:lnTo>
                  <a:lnTo>
                    <a:pt x="110" y="1859"/>
                  </a:lnTo>
                  <a:lnTo>
                    <a:pt x="56" y="1941"/>
                  </a:lnTo>
                  <a:lnTo>
                    <a:pt x="1" y="2051"/>
                  </a:lnTo>
                  <a:lnTo>
                    <a:pt x="1" y="2133"/>
                  </a:lnTo>
                  <a:lnTo>
                    <a:pt x="28" y="2242"/>
                  </a:lnTo>
                  <a:lnTo>
                    <a:pt x="110" y="2297"/>
                  </a:lnTo>
                  <a:lnTo>
                    <a:pt x="192" y="2351"/>
                  </a:lnTo>
                  <a:lnTo>
                    <a:pt x="2297" y="3199"/>
                  </a:lnTo>
                  <a:lnTo>
                    <a:pt x="2735" y="3390"/>
                  </a:lnTo>
                  <a:lnTo>
                    <a:pt x="3145" y="3554"/>
                  </a:lnTo>
                  <a:lnTo>
                    <a:pt x="3719" y="3745"/>
                  </a:lnTo>
                  <a:lnTo>
                    <a:pt x="4375" y="3909"/>
                  </a:lnTo>
                  <a:lnTo>
                    <a:pt x="5168" y="4073"/>
                  </a:lnTo>
                  <a:lnTo>
                    <a:pt x="5578" y="4128"/>
                  </a:lnTo>
                  <a:lnTo>
                    <a:pt x="6042" y="4155"/>
                  </a:lnTo>
                  <a:lnTo>
                    <a:pt x="6507" y="4183"/>
                  </a:lnTo>
                  <a:lnTo>
                    <a:pt x="6999" y="4210"/>
                  </a:lnTo>
                  <a:lnTo>
                    <a:pt x="7026" y="4210"/>
                  </a:lnTo>
                  <a:lnTo>
                    <a:pt x="8011" y="4183"/>
                  </a:lnTo>
                  <a:lnTo>
                    <a:pt x="8913" y="4155"/>
                  </a:lnTo>
                  <a:lnTo>
                    <a:pt x="9705" y="4101"/>
                  </a:lnTo>
                  <a:lnTo>
                    <a:pt x="10389" y="4019"/>
                  </a:lnTo>
                  <a:lnTo>
                    <a:pt x="11373" y="3909"/>
                  </a:lnTo>
                  <a:lnTo>
                    <a:pt x="11756" y="3855"/>
                  </a:lnTo>
                  <a:lnTo>
                    <a:pt x="11810" y="3827"/>
                  </a:lnTo>
                  <a:lnTo>
                    <a:pt x="11892" y="3800"/>
                  </a:lnTo>
                  <a:lnTo>
                    <a:pt x="11947" y="3745"/>
                  </a:lnTo>
                  <a:lnTo>
                    <a:pt x="11974" y="3691"/>
                  </a:lnTo>
                  <a:lnTo>
                    <a:pt x="12002" y="3609"/>
                  </a:lnTo>
                  <a:lnTo>
                    <a:pt x="12002" y="3554"/>
                  </a:lnTo>
                  <a:lnTo>
                    <a:pt x="11974" y="3472"/>
                  </a:lnTo>
                  <a:lnTo>
                    <a:pt x="11947" y="3417"/>
                  </a:lnTo>
                  <a:lnTo>
                    <a:pt x="11537" y="2789"/>
                  </a:lnTo>
                  <a:lnTo>
                    <a:pt x="11182" y="2297"/>
                  </a:lnTo>
                  <a:lnTo>
                    <a:pt x="10744" y="1723"/>
                  </a:lnTo>
                  <a:lnTo>
                    <a:pt x="10252" y="1176"/>
                  </a:lnTo>
                  <a:lnTo>
                    <a:pt x="10006" y="902"/>
                  </a:lnTo>
                  <a:lnTo>
                    <a:pt x="9733" y="656"/>
                  </a:lnTo>
                  <a:lnTo>
                    <a:pt x="9487" y="438"/>
                  </a:lnTo>
                  <a:lnTo>
                    <a:pt x="9213" y="246"/>
                  </a:lnTo>
                  <a:lnTo>
                    <a:pt x="8967" y="110"/>
                  </a:lnTo>
                  <a:lnTo>
                    <a:pt x="8694" y="2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3"/>
            <p:cNvSpPr/>
            <p:nvPr/>
          </p:nvSpPr>
          <p:spPr>
            <a:xfrm>
              <a:off x="536647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4565" y="1"/>
                  </a:moveTo>
                  <a:lnTo>
                    <a:pt x="3909" y="28"/>
                  </a:lnTo>
                  <a:lnTo>
                    <a:pt x="3363" y="55"/>
                  </a:lnTo>
                  <a:lnTo>
                    <a:pt x="3007" y="110"/>
                  </a:lnTo>
                  <a:lnTo>
                    <a:pt x="2734" y="165"/>
                  </a:lnTo>
                  <a:lnTo>
                    <a:pt x="2379" y="192"/>
                  </a:lnTo>
                  <a:lnTo>
                    <a:pt x="1531" y="192"/>
                  </a:lnTo>
                  <a:lnTo>
                    <a:pt x="684" y="165"/>
                  </a:lnTo>
                  <a:lnTo>
                    <a:pt x="55" y="137"/>
                  </a:lnTo>
                  <a:lnTo>
                    <a:pt x="0" y="711"/>
                  </a:lnTo>
                  <a:lnTo>
                    <a:pt x="410" y="739"/>
                  </a:lnTo>
                  <a:lnTo>
                    <a:pt x="1285" y="793"/>
                  </a:lnTo>
                  <a:lnTo>
                    <a:pt x="2324" y="793"/>
                  </a:lnTo>
                  <a:lnTo>
                    <a:pt x="2761" y="766"/>
                  </a:lnTo>
                  <a:lnTo>
                    <a:pt x="3144" y="684"/>
                  </a:lnTo>
                  <a:lnTo>
                    <a:pt x="3445" y="629"/>
                  </a:lnTo>
                  <a:lnTo>
                    <a:pt x="3855" y="602"/>
                  </a:lnTo>
                  <a:lnTo>
                    <a:pt x="4893" y="575"/>
                  </a:lnTo>
                  <a:lnTo>
                    <a:pt x="5960" y="602"/>
                  </a:lnTo>
                  <a:lnTo>
                    <a:pt x="6780" y="629"/>
                  </a:lnTo>
                  <a:lnTo>
                    <a:pt x="6561" y="1231"/>
                  </a:lnTo>
                  <a:lnTo>
                    <a:pt x="7108" y="1449"/>
                  </a:lnTo>
                  <a:lnTo>
                    <a:pt x="7299" y="903"/>
                  </a:lnTo>
                  <a:lnTo>
                    <a:pt x="7408" y="602"/>
                  </a:lnTo>
                  <a:lnTo>
                    <a:pt x="7436" y="438"/>
                  </a:lnTo>
                  <a:lnTo>
                    <a:pt x="7436" y="383"/>
                  </a:lnTo>
                  <a:lnTo>
                    <a:pt x="7436" y="247"/>
                  </a:lnTo>
                  <a:lnTo>
                    <a:pt x="7326" y="165"/>
                  </a:lnTo>
                  <a:lnTo>
                    <a:pt x="7217" y="110"/>
                  </a:lnTo>
                  <a:lnTo>
                    <a:pt x="7080" y="83"/>
                  </a:lnTo>
                  <a:lnTo>
                    <a:pt x="6616" y="28"/>
                  </a:lnTo>
                  <a:lnTo>
                    <a:pt x="598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3"/>
            <p:cNvSpPr/>
            <p:nvPr/>
          </p:nvSpPr>
          <p:spPr>
            <a:xfrm>
              <a:off x="537330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137" y="1"/>
                  </a:moveTo>
                  <a:lnTo>
                    <a:pt x="110" y="301"/>
                  </a:lnTo>
                  <a:lnTo>
                    <a:pt x="1" y="575"/>
                  </a:lnTo>
                  <a:lnTo>
                    <a:pt x="55" y="602"/>
                  </a:lnTo>
                  <a:lnTo>
                    <a:pt x="848" y="602"/>
                  </a:lnTo>
                  <a:lnTo>
                    <a:pt x="2598" y="575"/>
                  </a:lnTo>
                  <a:lnTo>
                    <a:pt x="3500" y="602"/>
                  </a:lnTo>
                  <a:lnTo>
                    <a:pt x="3882" y="629"/>
                  </a:lnTo>
                  <a:lnTo>
                    <a:pt x="4183" y="657"/>
                  </a:lnTo>
                  <a:lnTo>
                    <a:pt x="4976" y="766"/>
                  </a:lnTo>
                  <a:lnTo>
                    <a:pt x="5741" y="848"/>
                  </a:lnTo>
                  <a:lnTo>
                    <a:pt x="6561" y="875"/>
                  </a:lnTo>
                  <a:lnTo>
                    <a:pt x="6561" y="301"/>
                  </a:lnTo>
                  <a:lnTo>
                    <a:pt x="5796" y="247"/>
                  </a:lnTo>
                  <a:lnTo>
                    <a:pt x="5058" y="192"/>
                  </a:lnTo>
                  <a:lnTo>
                    <a:pt x="4292" y="83"/>
                  </a:lnTo>
                  <a:lnTo>
                    <a:pt x="3964" y="55"/>
                  </a:lnTo>
                  <a:lnTo>
                    <a:pt x="3554" y="28"/>
                  </a:lnTo>
                  <a:lnTo>
                    <a:pt x="265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3"/>
            <p:cNvSpPr/>
            <p:nvPr/>
          </p:nvSpPr>
          <p:spPr>
            <a:xfrm>
              <a:off x="53610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821" y="1"/>
                  </a:moveTo>
                  <a:lnTo>
                    <a:pt x="684" y="28"/>
                  </a:lnTo>
                  <a:lnTo>
                    <a:pt x="547" y="55"/>
                  </a:lnTo>
                  <a:lnTo>
                    <a:pt x="438" y="110"/>
                  </a:lnTo>
                  <a:lnTo>
                    <a:pt x="247" y="274"/>
                  </a:lnTo>
                  <a:lnTo>
                    <a:pt x="137" y="465"/>
                  </a:lnTo>
                  <a:lnTo>
                    <a:pt x="28" y="684"/>
                  </a:lnTo>
                  <a:lnTo>
                    <a:pt x="1" y="930"/>
                  </a:lnTo>
                  <a:lnTo>
                    <a:pt x="28" y="1204"/>
                  </a:lnTo>
                  <a:lnTo>
                    <a:pt x="110" y="1450"/>
                  </a:lnTo>
                  <a:lnTo>
                    <a:pt x="192" y="1641"/>
                  </a:lnTo>
                  <a:lnTo>
                    <a:pt x="329" y="1805"/>
                  </a:lnTo>
                  <a:lnTo>
                    <a:pt x="438" y="1942"/>
                  </a:lnTo>
                  <a:lnTo>
                    <a:pt x="547" y="2051"/>
                  </a:lnTo>
                  <a:lnTo>
                    <a:pt x="657" y="2133"/>
                  </a:lnTo>
                  <a:lnTo>
                    <a:pt x="766" y="2188"/>
                  </a:lnTo>
                  <a:lnTo>
                    <a:pt x="875" y="2188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121" y="1969"/>
                  </a:lnTo>
                  <a:lnTo>
                    <a:pt x="1121" y="1860"/>
                  </a:lnTo>
                  <a:lnTo>
                    <a:pt x="1067" y="1750"/>
                  </a:lnTo>
                  <a:lnTo>
                    <a:pt x="985" y="1668"/>
                  </a:lnTo>
                  <a:lnTo>
                    <a:pt x="930" y="1614"/>
                  </a:lnTo>
                  <a:lnTo>
                    <a:pt x="793" y="1477"/>
                  </a:lnTo>
                  <a:lnTo>
                    <a:pt x="711" y="1368"/>
                  </a:lnTo>
                  <a:lnTo>
                    <a:pt x="657" y="1231"/>
                  </a:lnTo>
                  <a:lnTo>
                    <a:pt x="602" y="1094"/>
                  </a:lnTo>
                  <a:lnTo>
                    <a:pt x="602" y="958"/>
                  </a:lnTo>
                  <a:lnTo>
                    <a:pt x="629" y="766"/>
                  </a:lnTo>
                  <a:lnTo>
                    <a:pt x="657" y="684"/>
                  </a:lnTo>
                  <a:lnTo>
                    <a:pt x="739" y="630"/>
                  </a:lnTo>
                  <a:lnTo>
                    <a:pt x="848" y="575"/>
                  </a:lnTo>
                  <a:lnTo>
                    <a:pt x="1067" y="575"/>
                  </a:lnTo>
                  <a:lnTo>
                    <a:pt x="1231" y="602"/>
                  </a:lnTo>
                  <a:lnTo>
                    <a:pt x="1422" y="657"/>
                  </a:lnTo>
                  <a:lnTo>
                    <a:pt x="1668" y="766"/>
                  </a:lnTo>
                  <a:lnTo>
                    <a:pt x="1941" y="876"/>
                  </a:lnTo>
                  <a:lnTo>
                    <a:pt x="2051" y="903"/>
                  </a:lnTo>
                  <a:lnTo>
                    <a:pt x="2160" y="903"/>
                  </a:lnTo>
                  <a:lnTo>
                    <a:pt x="2269" y="848"/>
                  </a:lnTo>
                  <a:lnTo>
                    <a:pt x="2324" y="766"/>
                  </a:lnTo>
                  <a:lnTo>
                    <a:pt x="2351" y="630"/>
                  </a:lnTo>
                  <a:lnTo>
                    <a:pt x="2351" y="520"/>
                  </a:lnTo>
                  <a:lnTo>
                    <a:pt x="2297" y="438"/>
                  </a:lnTo>
                  <a:lnTo>
                    <a:pt x="2215" y="356"/>
                  </a:lnTo>
                  <a:lnTo>
                    <a:pt x="1832" y="192"/>
                  </a:lnTo>
                  <a:lnTo>
                    <a:pt x="1531" y="83"/>
                  </a:lnTo>
                  <a:lnTo>
                    <a:pt x="123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3"/>
            <p:cNvSpPr/>
            <p:nvPr/>
          </p:nvSpPr>
          <p:spPr>
            <a:xfrm>
              <a:off x="5373975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958" y="0"/>
                  </a:moveTo>
                  <a:lnTo>
                    <a:pt x="794" y="27"/>
                  </a:lnTo>
                  <a:lnTo>
                    <a:pt x="657" y="27"/>
                  </a:lnTo>
                  <a:lnTo>
                    <a:pt x="548" y="82"/>
                  </a:lnTo>
                  <a:lnTo>
                    <a:pt x="411" y="137"/>
                  </a:lnTo>
                  <a:lnTo>
                    <a:pt x="247" y="273"/>
                  </a:lnTo>
                  <a:lnTo>
                    <a:pt x="110" y="465"/>
                  </a:lnTo>
                  <a:lnTo>
                    <a:pt x="28" y="711"/>
                  </a:lnTo>
                  <a:lnTo>
                    <a:pt x="1" y="957"/>
                  </a:lnTo>
                  <a:lnTo>
                    <a:pt x="28" y="1230"/>
                  </a:lnTo>
                  <a:lnTo>
                    <a:pt x="83" y="1449"/>
                  </a:lnTo>
                  <a:lnTo>
                    <a:pt x="192" y="1668"/>
                  </a:lnTo>
                  <a:lnTo>
                    <a:pt x="302" y="1832"/>
                  </a:lnTo>
                  <a:lnTo>
                    <a:pt x="438" y="1968"/>
                  </a:lnTo>
                  <a:lnTo>
                    <a:pt x="548" y="2078"/>
                  </a:lnTo>
                  <a:lnTo>
                    <a:pt x="657" y="2160"/>
                  </a:lnTo>
                  <a:lnTo>
                    <a:pt x="766" y="2214"/>
                  </a:lnTo>
                  <a:lnTo>
                    <a:pt x="876" y="2214"/>
                  </a:lnTo>
                  <a:lnTo>
                    <a:pt x="985" y="2160"/>
                  </a:lnTo>
                  <a:lnTo>
                    <a:pt x="1067" y="2078"/>
                  </a:lnTo>
                  <a:lnTo>
                    <a:pt x="1094" y="1968"/>
                  </a:lnTo>
                  <a:lnTo>
                    <a:pt x="1094" y="1859"/>
                  </a:lnTo>
                  <a:lnTo>
                    <a:pt x="1067" y="1777"/>
                  </a:lnTo>
                  <a:lnTo>
                    <a:pt x="985" y="1695"/>
                  </a:lnTo>
                  <a:lnTo>
                    <a:pt x="930" y="1640"/>
                  </a:lnTo>
                  <a:lnTo>
                    <a:pt x="766" y="1476"/>
                  </a:lnTo>
                  <a:lnTo>
                    <a:pt x="712" y="1394"/>
                  </a:lnTo>
                  <a:lnTo>
                    <a:pt x="630" y="1258"/>
                  </a:lnTo>
                  <a:lnTo>
                    <a:pt x="602" y="1121"/>
                  </a:lnTo>
                  <a:lnTo>
                    <a:pt x="575" y="984"/>
                  </a:lnTo>
                  <a:lnTo>
                    <a:pt x="602" y="793"/>
                  </a:lnTo>
                  <a:lnTo>
                    <a:pt x="657" y="711"/>
                  </a:lnTo>
                  <a:lnTo>
                    <a:pt x="712" y="629"/>
                  </a:lnTo>
                  <a:lnTo>
                    <a:pt x="848" y="602"/>
                  </a:lnTo>
                  <a:lnTo>
                    <a:pt x="1067" y="602"/>
                  </a:lnTo>
                  <a:lnTo>
                    <a:pt x="1231" y="629"/>
                  </a:lnTo>
                  <a:lnTo>
                    <a:pt x="1422" y="684"/>
                  </a:lnTo>
                  <a:lnTo>
                    <a:pt x="1641" y="766"/>
                  </a:lnTo>
                  <a:lnTo>
                    <a:pt x="1942" y="902"/>
                  </a:lnTo>
                  <a:lnTo>
                    <a:pt x="2051" y="930"/>
                  </a:lnTo>
                  <a:lnTo>
                    <a:pt x="2161" y="930"/>
                  </a:lnTo>
                  <a:lnTo>
                    <a:pt x="2243" y="875"/>
                  </a:lnTo>
                  <a:lnTo>
                    <a:pt x="2325" y="766"/>
                  </a:lnTo>
                  <a:lnTo>
                    <a:pt x="2352" y="656"/>
                  </a:lnTo>
                  <a:lnTo>
                    <a:pt x="2352" y="547"/>
                  </a:lnTo>
                  <a:lnTo>
                    <a:pt x="2297" y="465"/>
                  </a:lnTo>
                  <a:lnTo>
                    <a:pt x="2188" y="383"/>
                  </a:lnTo>
                  <a:lnTo>
                    <a:pt x="1832" y="219"/>
                  </a:lnTo>
                  <a:lnTo>
                    <a:pt x="1504" y="109"/>
                  </a:lnTo>
                  <a:lnTo>
                    <a:pt x="1204" y="27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3"/>
            <p:cNvSpPr/>
            <p:nvPr/>
          </p:nvSpPr>
          <p:spPr>
            <a:xfrm>
              <a:off x="5397225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0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2" y="164"/>
                  </a:lnTo>
                  <a:lnTo>
                    <a:pt x="28" y="301"/>
                  </a:lnTo>
                  <a:lnTo>
                    <a:pt x="0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8" y="1231"/>
                  </a:lnTo>
                  <a:lnTo>
                    <a:pt x="410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2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58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8" y="192"/>
                  </a:lnTo>
                  <a:lnTo>
                    <a:pt x="656" y="110"/>
                  </a:lnTo>
                  <a:lnTo>
                    <a:pt x="574" y="55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3"/>
            <p:cNvSpPr/>
            <p:nvPr/>
          </p:nvSpPr>
          <p:spPr>
            <a:xfrm>
              <a:off x="5379450" y="3014675"/>
              <a:ext cx="32825" cy="75200"/>
            </a:xfrm>
            <a:custGeom>
              <a:avLst/>
              <a:gdLst/>
              <a:ahLst/>
              <a:cxnLst/>
              <a:rect l="l" t="t" r="r" b="b"/>
              <a:pathLst>
                <a:path w="1313" h="3008" extrusionOk="0">
                  <a:moveTo>
                    <a:pt x="411" y="0"/>
                  </a:moveTo>
                  <a:lnTo>
                    <a:pt x="301" y="28"/>
                  </a:lnTo>
                  <a:lnTo>
                    <a:pt x="192" y="55"/>
                  </a:lnTo>
                  <a:lnTo>
                    <a:pt x="83" y="164"/>
                  </a:lnTo>
                  <a:lnTo>
                    <a:pt x="28" y="301"/>
                  </a:lnTo>
                  <a:lnTo>
                    <a:pt x="1" y="438"/>
                  </a:lnTo>
                  <a:lnTo>
                    <a:pt x="55" y="602"/>
                  </a:lnTo>
                  <a:lnTo>
                    <a:pt x="219" y="903"/>
                  </a:lnTo>
                  <a:lnTo>
                    <a:pt x="329" y="1231"/>
                  </a:lnTo>
                  <a:lnTo>
                    <a:pt x="411" y="1559"/>
                  </a:lnTo>
                  <a:lnTo>
                    <a:pt x="465" y="1887"/>
                  </a:lnTo>
                  <a:lnTo>
                    <a:pt x="520" y="2406"/>
                  </a:lnTo>
                  <a:lnTo>
                    <a:pt x="520" y="2625"/>
                  </a:lnTo>
                  <a:lnTo>
                    <a:pt x="547" y="2789"/>
                  </a:lnTo>
                  <a:lnTo>
                    <a:pt x="629" y="2898"/>
                  </a:lnTo>
                  <a:lnTo>
                    <a:pt x="766" y="2980"/>
                  </a:lnTo>
                  <a:lnTo>
                    <a:pt x="903" y="3007"/>
                  </a:lnTo>
                  <a:lnTo>
                    <a:pt x="1067" y="2980"/>
                  </a:lnTo>
                  <a:lnTo>
                    <a:pt x="1176" y="2898"/>
                  </a:lnTo>
                  <a:lnTo>
                    <a:pt x="1285" y="2789"/>
                  </a:lnTo>
                  <a:lnTo>
                    <a:pt x="1313" y="2625"/>
                  </a:lnTo>
                  <a:lnTo>
                    <a:pt x="1285" y="2351"/>
                  </a:lnTo>
                  <a:lnTo>
                    <a:pt x="1231" y="1750"/>
                  </a:lnTo>
                  <a:lnTo>
                    <a:pt x="1149" y="1367"/>
                  </a:lnTo>
                  <a:lnTo>
                    <a:pt x="1067" y="957"/>
                  </a:lnTo>
                  <a:lnTo>
                    <a:pt x="930" y="575"/>
                  </a:lnTo>
                  <a:lnTo>
                    <a:pt x="739" y="192"/>
                  </a:lnTo>
                  <a:lnTo>
                    <a:pt x="657" y="110"/>
                  </a:lnTo>
                  <a:lnTo>
                    <a:pt x="575" y="5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3"/>
            <p:cNvSpPr/>
            <p:nvPr/>
          </p:nvSpPr>
          <p:spPr>
            <a:xfrm>
              <a:off x="6954725" y="3049525"/>
              <a:ext cx="409400" cy="15050"/>
            </a:xfrm>
            <a:custGeom>
              <a:avLst/>
              <a:gdLst/>
              <a:ahLst/>
              <a:cxnLst/>
              <a:rect l="l" t="t" r="r" b="b"/>
              <a:pathLst>
                <a:path w="16376" h="602" extrusionOk="0">
                  <a:moveTo>
                    <a:pt x="2051" y="1"/>
                  </a:moveTo>
                  <a:lnTo>
                    <a:pt x="1422" y="28"/>
                  </a:lnTo>
                  <a:lnTo>
                    <a:pt x="520" y="55"/>
                  </a:lnTo>
                  <a:lnTo>
                    <a:pt x="165" y="83"/>
                  </a:lnTo>
                  <a:lnTo>
                    <a:pt x="110" y="110"/>
                  </a:lnTo>
                  <a:lnTo>
                    <a:pt x="28" y="165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28" y="383"/>
                  </a:lnTo>
                  <a:lnTo>
                    <a:pt x="55" y="438"/>
                  </a:lnTo>
                  <a:lnTo>
                    <a:pt x="137" y="465"/>
                  </a:lnTo>
                  <a:lnTo>
                    <a:pt x="219" y="493"/>
                  </a:lnTo>
                  <a:lnTo>
                    <a:pt x="547" y="465"/>
                  </a:lnTo>
                  <a:lnTo>
                    <a:pt x="1449" y="411"/>
                  </a:lnTo>
                  <a:lnTo>
                    <a:pt x="2734" y="411"/>
                  </a:lnTo>
                  <a:lnTo>
                    <a:pt x="3472" y="438"/>
                  </a:lnTo>
                  <a:lnTo>
                    <a:pt x="4292" y="493"/>
                  </a:lnTo>
                  <a:lnTo>
                    <a:pt x="5441" y="547"/>
                  </a:lnTo>
                  <a:lnTo>
                    <a:pt x="7081" y="575"/>
                  </a:lnTo>
                  <a:lnTo>
                    <a:pt x="11045" y="602"/>
                  </a:lnTo>
                  <a:lnTo>
                    <a:pt x="14516" y="575"/>
                  </a:lnTo>
                  <a:lnTo>
                    <a:pt x="16184" y="575"/>
                  </a:lnTo>
                  <a:lnTo>
                    <a:pt x="16266" y="547"/>
                  </a:lnTo>
                  <a:lnTo>
                    <a:pt x="16321" y="520"/>
                  </a:lnTo>
                  <a:lnTo>
                    <a:pt x="16375" y="465"/>
                  </a:lnTo>
                  <a:lnTo>
                    <a:pt x="16375" y="383"/>
                  </a:lnTo>
                  <a:lnTo>
                    <a:pt x="16375" y="301"/>
                  </a:lnTo>
                  <a:lnTo>
                    <a:pt x="16321" y="247"/>
                  </a:lnTo>
                  <a:lnTo>
                    <a:pt x="16266" y="192"/>
                  </a:lnTo>
                  <a:lnTo>
                    <a:pt x="14598" y="192"/>
                  </a:lnTo>
                  <a:lnTo>
                    <a:pt x="11017" y="219"/>
                  </a:lnTo>
                  <a:lnTo>
                    <a:pt x="7081" y="192"/>
                  </a:lnTo>
                  <a:lnTo>
                    <a:pt x="5441" y="137"/>
                  </a:lnTo>
                  <a:lnTo>
                    <a:pt x="4320" y="83"/>
                  </a:lnTo>
                  <a:lnTo>
                    <a:pt x="3500" y="28"/>
                  </a:lnTo>
                  <a:lnTo>
                    <a:pt x="2734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3"/>
            <p:cNvSpPr/>
            <p:nvPr/>
          </p:nvSpPr>
          <p:spPr>
            <a:xfrm>
              <a:off x="6961550" y="3033125"/>
              <a:ext cx="420325" cy="28050"/>
            </a:xfrm>
            <a:custGeom>
              <a:avLst/>
              <a:gdLst/>
              <a:ahLst/>
              <a:cxnLst/>
              <a:rect l="l" t="t" r="r" b="b"/>
              <a:pathLst>
                <a:path w="16813" h="1122" extrusionOk="0">
                  <a:moveTo>
                    <a:pt x="16567" y="1"/>
                  </a:moveTo>
                  <a:lnTo>
                    <a:pt x="15884" y="110"/>
                  </a:lnTo>
                  <a:lnTo>
                    <a:pt x="14298" y="274"/>
                  </a:lnTo>
                  <a:lnTo>
                    <a:pt x="12056" y="465"/>
                  </a:lnTo>
                  <a:lnTo>
                    <a:pt x="10744" y="547"/>
                  </a:lnTo>
                  <a:lnTo>
                    <a:pt x="9377" y="629"/>
                  </a:lnTo>
                  <a:lnTo>
                    <a:pt x="8120" y="657"/>
                  </a:lnTo>
                  <a:lnTo>
                    <a:pt x="6835" y="657"/>
                  </a:lnTo>
                  <a:lnTo>
                    <a:pt x="5605" y="629"/>
                  </a:lnTo>
                  <a:lnTo>
                    <a:pt x="4402" y="575"/>
                  </a:lnTo>
                  <a:lnTo>
                    <a:pt x="2953" y="520"/>
                  </a:lnTo>
                  <a:lnTo>
                    <a:pt x="1723" y="520"/>
                  </a:lnTo>
                  <a:lnTo>
                    <a:pt x="1204" y="547"/>
                  </a:lnTo>
                  <a:lnTo>
                    <a:pt x="766" y="575"/>
                  </a:lnTo>
                  <a:lnTo>
                    <a:pt x="384" y="657"/>
                  </a:lnTo>
                  <a:lnTo>
                    <a:pt x="110" y="766"/>
                  </a:lnTo>
                  <a:lnTo>
                    <a:pt x="56" y="793"/>
                  </a:lnTo>
                  <a:lnTo>
                    <a:pt x="1" y="875"/>
                  </a:lnTo>
                  <a:lnTo>
                    <a:pt x="1" y="930"/>
                  </a:lnTo>
                  <a:lnTo>
                    <a:pt x="28" y="1012"/>
                  </a:lnTo>
                  <a:lnTo>
                    <a:pt x="83" y="1094"/>
                  </a:lnTo>
                  <a:lnTo>
                    <a:pt x="192" y="1121"/>
                  </a:lnTo>
                  <a:lnTo>
                    <a:pt x="274" y="1094"/>
                  </a:lnTo>
                  <a:lnTo>
                    <a:pt x="548" y="1012"/>
                  </a:lnTo>
                  <a:lnTo>
                    <a:pt x="876" y="957"/>
                  </a:lnTo>
                  <a:lnTo>
                    <a:pt x="1313" y="930"/>
                  </a:lnTo>
                  <a:lnTo>
                    <a:pt x="1833" y="903"/>
                  </a:lnTo>
                  <a:lnTo>
                    <a:pt x="3008" y="930"/>
                  </a:lnTo>
                  <a:lnTo>
                    <a:pt x="4375" y="985"/>
                  </a:lnTo>
                  <a:lnTo>
                    <a:pt x="5578" y="1012"/>
                  </a:lnTo>
                  <a:lnTo>
                    <a:pt x="6835" y="1039"/>
                  </a:lnTo>
                  <a:lnTo>
                    <a:pt x="8120" y="1039"/>
                  </a:lnTo>
                  <a:lnTo>
                    <a:pt x="9377" y="1012"/>
                  </a:lnTo>
                  <a:lnTo>
                    <a:pt x="10799" y="930"/>
                  </a:lnTo>
                  <a:lnTo>
                    <a:pt x="12111" y="848"/>
                  </a:lnTo>
                  <a:lnTo>
                    <a:pt x="14407" y="657"/>
                  </a:lnTo>
                  <a:lnTo>
                    <a:pt x="15993" y="493"/>
                  </a:lnTo>
                  <a:lnTo>
                    <a:pt x="16676" y="383"/>
                  </a:lnTo>
                  <a:lnTo>
                    <a:pt x="16758" y="356"/>
                  </a:lnTo>
                  <a:lnTo>
                    <a:pt x="16786" y="274"/>
                  </a:lnTo>
                  <a:lnTo>
                    <a:pt x="16813" y="219"/>
                  </a:lnTo>
                  <a:lnTo>
                    <a:pt x="16813" y="137"/>
                  </a:lnTo>
                  <a:lnTo>
                    <a:pt x="16758" y="55"/>
                  </a:lnTo>
                  <a:lnTo>
                    <a:pt x="16704" y="28"/>
                  </a:lnTo>
                  <a:lnTo>
                    <a:pt x="1662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3"/>
            <p:cNvSpPr/>
            <p:nvPr/>
          </p:nvSpPr>
          <p:spPr>
            <a:xfrm>
              <a:off x="6986175" y="3023550"/>
              <a:ext cx="390925" cy="20525"/>
            </a:xfrm>
            <a:custGeom>
              <a:avLst/>
              <a:gdLst/>
              <a:ahLst/>
              <a:cxnLst/>
              <a:rect l="l" t="t" r="r" b="b"/>
              <a:pathLst>
                <a:path w="15637" h="821" extrusionOk="0">
                  <a:moveTo>
                    <a:pt x="14516" y="1"/>
                  </a:moveTo>
                  <a:lnTo>
                    <a:pt x="11700" y="110"/>
                  </a:lnTo>
                  <a:lnTo>
                    <a:pt x="8529" y="192"/>
                  </a:lnTo>
                  <a:lnTo>
                    <a:pt x="5440" y="274"/>
                  </a:lnTo>
                  <a:lnTo>
                    <a:pt x="3363" y="329"/>
                  </a:lnTo>
                  <a:lnTo>
                    <a:pt x="1340" y="356"/>
                  </a:lnTo>
                  <a:lnTo>
                    <a:pt x="738" y="384"/>
                  </a:lnTo>
                  <a:lnTo>
                    <a:pt x="164" y="438"/>
                  </a:lnTo>
                  <a:lnTo>
                    <a:pt x="109" y="466"/>
                  </a:lnTo>
                  <a:lnTo>
                    <a:pt x="27" y="520"/>
                  </a:lnTo>
                  <a:lnTo>
                    <a:pt x="0" y="575"/>
                  </a:lnTo>
                  <a:lnTo>
                    <a:pt x="0" y="657"/>
                  </a:lnTo>
                  <a:lnTo>
                    <a:pt x="27" y="739"/>
                  </a:lnTo>
                  <a:lnTo>
                    <a:pt x="55" y="794"/>
                  </a:lnTo>
                  <a:lnTo>
                    <a:pt x="109" y="821"/>
                  </a:lnTo>
                  <a:lnTo>
                    <a:pt x="219" y="821"/>
                  </a:lnTo>
                  <a:lnTo>
                    <a:pt x="766" y="794"/>
                  </a:lnTo>
                  <a:lnTo>
                    <a:pt x="1367" y="766"/>
                  </a:lnTo>
                  <a:lnTo>
                    <a:pt x="3390" y="712"/>
                  </a:lnTo>
                  <a:lnTo>
                    <a:pt x="5440" y="684"/>
                  </a:lnTo>
                  <a:lnTo>
                    <a:pt x="8529" y="602"/>
                  </a:lnTo>
                  <a:lnTo>
                    <a:pt x="11700" y="493"/>
                  </a:lnTo>
                  <a:lnTo>
                    <a:pt x="14188" y="411"/>
                  </a:lnTo>
                  <a:lnTo>
                    <a:pt x="15418" y="384"/>
                  </a:lnTo>
                  <a:lnTo>
                    <a:pt x="15473" y="384"/>
                  </a:lnTo>
                  <a:lnTo>
                    <a:pt x="15555" y="356"/>
                  </a:lnTo>
                  <a:lnTo>
                    <a:pt x="15609" y="302"/>
                  </a:lnTo>
                  <a:lnTo>
                    <a:pt x="15637" y="220"/>
                  </a:lnTo>
                  <a:lnTo>
                    <a:pt x="15609" y="137"/>
                  </a:lnTo>
                  <a:lnTo>
                    <a:pt x="15582" y="83"/>
                  </a:lnTo>
                  <a:lnTo>
                    <a:pt x="15527" y="28"/>
                  </a:lnTo>
                  <a:lnTo>
                    <a:pt x="1547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3"/>
            <p:cNvSpPr/>
            <p:nvPr/>
          </p:nvSpPr>
          <p:spPr>
            <a:xfrm>
              <a:off x="6970450" y="3009900"/>
              <a:ext cx="382050" cy="36925"/>
            </a:xfrm>
            <a:custGeom>
              <a:avLst/>
              <a:gdLst/>
              <a:ahLst/>
              <a:cxnLst/>
              <a:rect l="l" t="t" r="r" b="b"/>
              <a:pathLst>
                <a:path w="15282" h="1477" extrusionOk="0">
                  <a:moveTo>
                    <a:pt x="14817" y="0"/>
                  </a:moveTo>
                  <a:lnTo>
                    <a:pt x="14461" y="27"/>
                  </a:lnTo>
                  <a:lnTo>
                    <a:pt x="13505" y="137"/>
                  </a:lnTo>
                  <a:lnTo>
                    <a:pt x="11044" y="492"/>
                  </a:lnTo>
                  <a:lnTo>
                    <a:pt x="8584" y="875"/>
                  </a:lnTo>
                  <a:lnTo>
                    <a:pt x="7545" y="984"/>
                  </a:lnTo>
                  <a:lnTo>
                    <a:pt x="6780" y="1039"/>
                  </a:lnTo>
                  <a:lnTo>
                    <a:pt x="5358" y="1066"/>
                  </a:lnTo>
                  <a:lnTo>
                    <a:pt x="3773" y="1094"/>
                  </a:lnTo>
                  <a:lnTo>
                    <a:pt x="2051" y="1066"/>
                  </a:lnTo>
                  <a:lnTo>
                    <a:pt x="301" y="1039"/>
                  </a:lnTo>
                  <a:lnTo>
                    <a:pt x="192" y="1039"/>
                  </a:lnTo>
                  <a:lnTo>
                    <a:pt x="110" y="1066"/>
                  </a:lnTo>
                  <a:lnTo>
                    <a:pt x="55" y="1094"/>
                  </a:lnTo>
                  <a:lnTo>
                    <a:pt x="0" y="1176"/>
                  </a:lnTo>
                  <a:lnTo>
                    <a:pt x="0" y="1230"/>
                  </a:lnTo>
                  <a:lnTo>
                    <a:pt x="0" y="1312"/>
                  </a:lnTo>
                  <a:lnTo>
                    <a:pt x="55" y="1367"/>
                  </a:lnTo>
                  <a:lnTo>
                    <a:pt x="110" y="1422"/>
                  </a:lnTo>
                  <a:lnTo>
                    <a:pt x="192" y="1449"/>
                  </a:lnTo>
                  <a:lnTo>
                    <a:pt x="274" y="1449"/>
                  </a:lnTo>
                  <a:lnTo>
                    <a:pt x="2023" y="1476"/>
                  </a:lnTo>
                  <a:lnTo>
                    <a:pt x="5331" y="1476"/>
                  </a:lnTo>
                  <a:lnTo>
                    <a:pt x="6780" y="1449"/>
                  </a:lnTo>
                  <a:lnTo>
                    <a:pt x="7573" y="1367"/>
                  </a:lnTo>
                  <a:lnTo>
                    <a:pt x="8611" y="1258"/>
                  </a:lnTo>
                  <a:lnTo>
                    <a:pt x="11099" y="875"/>
                  </a:lnTo>
                  <a:lnTo>
                    <a:pt x="13505" y="519"/>
                  </a:lnTo>
                  <a:lnTo>
                    <a:pt x="14461" y="410"/>
                  </a:lnTo>
                  <a:lnTo>
                    <a:pt x="14817" y="383"/>
                  </a:lnTo>
                  <a:lnTo>
                    <a:pt x="15145" y="383"/>
                  </a:lnTo>
                  <a:lnTo>
                    <a:pt x="15227" y="328"/>
                  </a:lnTo>
                  <a:lnTo>
                    <a:pt x="15254" y="273"/>
                  </a:lnTo>
                  <a:lnTo>
                    <a:pt x="15282" y="191"/>
                  </a:lnTo>
                  <a:lnTo>
                    <a:pt x="15282" y="109"/>
                  </a:lnTo>
                  <a:lnTo>
                    <a:pt x="15227" y="55"/>
                  </a:lnTo>
                  <a:lnTo>
                    <a:pt x="15172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3"/>
            <p:cNvSpPr/>
            <p:nvPr/>
          </p:nvSpPr>
          <p:spPr>
            <a:xfrm>
              <a:off x="6726475" y="2992125"/>
              <a:ext cx="300025" cy="105275"/>
            </a:xfrm>
            <a:custGeom>
              <a:avLst/>
              <a:gdLst/>
              <a:ahLst/>
              <a:cxnLst/>
              <a:rect l="l" t="t" r="r" b="b"/>
              <a:pathLst>
                <a:path w="12001" h="4211" extrusionOk="0">
                  <a:moveTo>
                    <a:pt x="3773" y="574"/>
                  </a:moveTo>
                  <a:lnTo>
                    <a:pt x="4265" y="629"/>
                  </a:lnTo>
                  <a:lnTo>
                    <a:pt x="4866" y="711"/>
                  </a:lnTo>
                  <a:lnTo>
                    <a:pt x="5550" y="875"/>
                  </a:lnTo>
                  <a:lnTo>
                    <a:pt x="7026" y="1230"/>
                  </a:lnTo>
                  <a:lnTo>
                    <a:pt x="8529" y="1641"/>
                  </a:lnTo>
                  <a:lnTo>
                    <a:pt x="9677" y="1941"/>
                  </a:lnTo>
                  <a:lnTo>
                    <a:pt x="10634" y="2187"/>
                  </a:lnTo>
                  <a:lnTo>
                    <a:pt x="9486" y="2652"/>
                  </a:lnTo>
                  <a:lnTo>
                    <a:pt x="9459" y="2679"/>
                  </a:lnTo>
                  <a:lnTo>
                    <a:pt x="9131" y="2816"/>
                  </a:lnTo>
                  <a:lnTo>
                    <a:pt x="8721" y="2980"/>
                  </a:lnTo>
                  <a:lnTo>
                    <a:pt x="8201" y="3144"/>
                  </a:lnTo>
                  <a:lnTo>
                    <a:pt x="7545" y="3335"/>
                  </a:lnTo>
                  <a:lnTo>
                    <a:pt x="6780" y="3472"/>
                  </a:lnTo>
                  <a:lnTo>
                    <a:pt x="6370" y="3527"/>
                  </a:lnTo>
                  <a:lnTo>
                    <a:pt x="5905" y="3581"/>
                  </a:lnTo>
                  <a:lnTo>
                    <a:pt x="5467" y="3609"/>
                  </a:lnTo>
                  <a:lnTo>
                    <a:pt x="4975" y="3609"/>
                  </a:lnTo>
                  <a:lnTo>
                    <a:pt x="3609" y="3581"/>
                  </a:lnTo>
                  <a:lnTo>
                    <a:pt x="2433" y="3499"/>
                  </a:lnTo>
                  <a:lnTo>
                    <a:pt x="1476" y="3417"/>
                  </a:lnTo>
                  <a:lnTo>
                    <a:pt x="793" y="3335"/>
                  </a:lnTo>
                  <a:lnTo>
                    <a:pt x="1367" y="2543"/>
                  </a:lnTo>
                  <a:lnTo>
                    <a:pt x="1695" y="2105"/>
                  </a:lnTo>
                  <a:lnTo>
                    <a:pt x="2050" y="1695"/>
                  </a:lnTo>
                  <a:lnTo>
                    <a:pt x="2406" y="1312"/>
                  </a:lnTo>
                  <a:lnTo>
                    <a:pt x="2789" y="984"/>
                  </a:lnTo>
                  <a:lnTo>
                    <a:pt x="2953" y="848"/>
                  </a:lnTo>
                  <a:lnTo>
                    <a:pt x="3117" y="738"/>
                  </a:lnTo>
                  <a:lnTo>
                    <a:pt x="3281" y="656"/>
                  </a:lnTo>
                  <a:lnTo>
                    <a:pt x="3445" y="602"/>
                  </a:lnTo>
                  <a:lnTo>
                    <a:pt x="3581" y="574"/>
                  </a:lnTo>
                  <a:close/>
                  <a:moveTo>
                    <a:pt x="3445" y="0"/>
                  </a:moveTo>
                  <a:lnTo>
                    <a:pt x="3308" y="28"/>
                  </a:lnTo>
                  <a:lnTo>
                    <a:pt x="3062" y="110"/>
                  </a:lnTo>
                  <a:lnTo>
                    <a:pt x="2789" y="246"/>
                  </a:lnTo>
                  <a:lnTo>
                    <a:pt x="2515" y="438"/>
                  </a:lnTo>
                  <a:lnTo>
                    <a:pt x="2269" y="656"/>
                  </a:lnTo>
                  <a:lnTo>
                    <a:pt x="1996" y="902"/>
                  </a:lnTo>
                  <a:lnTo>
                    <a:pt x="1750" y="1176"/>
                  </a:lnTo>
                  <a:lnTo>
                    <a:pt x="1258" y="1723"/>
                  </a:lnTo>
                  <a:lnTo>
                    <a:pt x="820" y="2297"/>
                  </a:lnTo>
                  <a:lnTo>
                    <a:pt x="465" y="2789"/>
                  </a:lnTo>
                  <a:lnTo>
                    <a:pt x="55" y="3417"/>
                  </a:lnTo>
                  <a:lnTo>
                    <a:pt x="28" y="3472"/>
                  </a:lnTo>
                  <a:lnTo>
                    <a:pt x="0" y="3554"/>
                  </a:lnTo>
                  <a:lnTo>
                    <a:pt x="0" y="3609"/>
                  </a:lnTo>
                  <a:lnTo>
                    <a:pt x="28" y="3691"/>
                  </a:lnTo>
                  <a:lnTo>
                    <a:pt x="82" y="3745"/>
                  </a:lnTo>
                  <a:lnTo>
                    <a:pt x="110" y="3800"/>
                  </a:lnTo>
                  <a:lnTo>
                    <a:pt x="192" y="3827"/>
                  </a:lnTo>
                  <a:lnTo>
                    <a:pt x="246" y="3855"/>
                  </a:lnTo>
                  <a:lnTo>
                    <a:pt x="629" y="3909"/>
                  </a:lnTo>
                  <a:lnTo>
                    <a:pt x="1613" y="4019"/>
                  </a:lnTo>
                  <a:lnTo>
                    <a:pt x="2296" y="4101"/>
                  </a:lnTo>
                  <a:lnTo>
                    <a:pt x="3089" y="4155"/>
                  </a:lnTo>
                  <a:lnTo>
                    <a:pt x="3991" y="4183"/>
                  </a:lnTo>
                  <a:lnTo>
                    <a:pt x="4975" y="4210"/>
                  </a:lnTo>
                  <a:lnTo>
                    <a:pt x="5003" y="4210"/>
                  </a:lnTo>
                  <a:lnTo>
                    <a:pt x="5495" y="4183"/>
                  </a:lnTo>
                  <a:lnTo>
                    <a:pt x="5987" y="4155"/>
                  </a:lnTo>
                  <a:lnTo>
                    <a:pt x="6424" y="4128"/>
                  </a:lnTo>
                  <a:lnTo>
                    <a:pt x="6834" y="4073"/>
                  </a:lnTo>
                  <a:lnTo>
                    <a:pt x="7627" y="3909"/>
                  </a:lnTo>
                  <a:lnTo>
                    <a:pt x="8283" y="3745"/>
                  </a:lnTo>
                  <a:lnTo>
                    <a:pt x="8857" y="3554"/>
                  </a:lnTo>
                  <a:lnTo>
                    <a:pt x="9267" y="3390"/>
                  </a:lnTo>
                  <a:lnTo>
                    <a:pt x="9732" y="3199"/>
                  </a:lnTo>
                  <a:lnTo>
                    <a:pt x="11810" y="2351"/>
                  </a:lnTo>
                  <a:lnTo>
                    <a:pt x="11892" y="2297"/>
                  </a:lnTo>
                  <a:lnTo>
                    <a:pt x="11974" y="2242"/>
                  </a:lnTo>
                  <a:lnTo>
                    <a:pt x="12001" y="2133"/>
                  </a:lnTo>
                  <a:lnTo>
                    <a:pt x="12001" y="2051"/>
                  </a:lnTo>
                  <a:lnTo>
                    <a:pt x="11974" y="1941"/>
                  </a:lnTo>
                  <a:lnTo>
                    <a:pt x="11892" y="1859"/>
                  </a:lnTo>
                  <a:lnTo>
                    <a:pt x="11810" y="1805"/>
                  </a:lnTo>
                  <a:lnTo>
                    <a:pt x="11728" y="1805"/>
                  </a:lnTo>
                  <a:lnTo>
                    <a:pt x="11509" y="1777"/>
                  </a:lnTo>
                  <a:lnTo>
                    <a:pt x="11236" y="1723"/>
                  </a:lnTo>
                  <a:lnTo>
                    <a:pt x="10525" y="1559"/>
                  </a:lnTo>
                  <a:lnTo>
                    <a:pt x="8666" y="1066"/>
                  </a:lnTo>
                  <a:lnTo>
                    <a:pt x="6807" y="574"/>
                  </a:lnTo>
                  <a:lnTo>
                    <a:pt x="6014" y="383"/>
                  </a:lnTo>
                  <a:lnTo>
                    <a:pt x="5276" y="219"/>
                  </a:lnTo>
                  <a:lnTo>
                    <a:pt x="4647" y="82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3"/>
            <p:cNvSpPr/>
            <p:nvPr/>
          </p:nvSpPr>
          <p:spPr>
            <a:xfrm>
              <a:off x="6839925" y="3031075"/>
              <a:ext cx="185900" cy="36250"/>
            </a:xfrm>
            <a:custGeom>
              <a:avLst/>
              <a:gdLst/>
              <a:ahLst/>
              <a:cxnLst/>
              <a:rect l="l" t="t" r="r" b="b"/>
              <a:pathLst>
                <a:path w="7436" h="1450" extrusionOk="0">
                  <a:moveTo>
                    <a:pt x="1449" y="1"/>
                  </a:moveTo>
                  <a:lnTo>
                    <a:pt x="847" y="28"/>
                  </a:lnTo>
                  <a:lnTo>
                    <a:pt x="383" y="83"/>
                  </a:lnTo>
                  <a:lnTo>
                    <a:pt x="219" y="110"/>
                  </a:lnTo>
                  <a:lnTo>
                    <a:pt x="137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0" y="438"/>
                  </a:lnTo>
                  <a:lnTo>
                    <a:pt x="27" y="602"/>
                  </a:lnTo>
                  <a:lnTo>
                    <a:pt x="137" y="903"/>
                  </a:lnTo>
                  <a:lnTo>
                    <a:pt x="328" y="1449"/>
                  </a:lnTo>
                  <a:lnTo>
                    <a:pt x="875" y="1231"/>
                  </a:lnTo>
                  <a:lnTo>
                    <a:pt x="656" y="629"/>
                  </a:lnTo>
                  <a:lnTo>
                    <a:pt x="1476" y="602"/>
                  </a:lnTo>
                  <a:lnTo>
                    <a:pt x="2542" y="575"/>
                  </a:lnTo>
                  <a:lnTo>
                    <a:pt x="3581" y="602"/>
                  </a:lnTo>
                  <a:lnTo>
                    <a:pt x="3991" y="629"/>
                  </a:lnTo>
                  <a:lnTo>
                    <a:pt x="4292" y="684"/>
                  </a:lnTo>
                  <a:lnTo>
                    <a:pt x="4675" y="766"/>
                  </a:lnTo>
                  <a:lnTo>
                    <a:pt x="5139" y="793"/>
                  </a:lnTo>
                  <a:lnTo>
                    <a:pt x="6151" y="793"/>
                  </a:lnTo>
                  <a:lnTo>
                    <a:pt x="7026" y="739"/>
                  </a:lnTo>
                  <a:lnTo>
                    <a:pt x="7436" y="711"/>
                  </a:lnTo>
                  <a:lnTo>
                    <a:pt x="7381" y="137"/>
                  </a:lnTo>
                  <a:lnTo>
                    <a:pt x="6752" y="165"/>
                  </a:lnTo>
                  <a:lnTo>
                    <a:pt x="5905" y="192"/>
                  </a:lnTo>
                  <a:lnTo>
                    <a:pt x="5085" y="192"/>
                  </a:lnTo>
                  <a:lnTo>
                    <a:pt x="4702" y="165"/>
                  </a:lnTo>
                  <a:lnTo>
                    <a:pt x="4429" y="110"/>
                  </a:lnTo>
                  <a:lnTo>
                    <a:pt x="4073" y="55"/>
                  </a:lnTo>
                  <a:lnTo>
                    <a:pt x="3526" y="28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3"/>
            <p:cNvSpPr/>
            <p:nvPr/>
          </p:nvSpPr>
          <p:spPr>
            <a:xfrm>
              <a:off x="6854950" y="3049525"/>
              <a:ext cx="164050" cy="21900"/>
            </a:xfrm>
            <a:custGeom>
              <a:avLst/>
              <a:gdLst/>
              <a:ahLst/>
              <a:cxnLst/>
              <a:rect l="l" t="t" r="r" b="b"/>
              <a:pathLst>
                <a:path w="6562" h="876" extrusionOk="0">
                  <a:moveTo>
                    <a:pt x="3910" y="1"/>
                  </a:moveTo>
                  <a:lnTo>
                    <a:pt x="3007" y="28"/>
                  </a:lnTo>
                  <a:lnTo>
                    <a:pt x="2597" y="55"/>
                  </a:lnTo>
                  <a:lnTo>
                    <a:pt x="2297" y="83"/>
                  </a:lnTo>
                  <a:lnTo>
                    <a:pt x="1504" y="192"/>
                  </a:lnTo>
                  <a:lnTo>
                    <a:pt x="766" y="247"/>
                  </a:lnTo>
                  <a:lnTo>
                    <a:pt x="0" y="301"/>
                  </a:lnTo>
                  <a:lnTo>
                    <a:pt x="28" y="875"/>
                  </a:lnTo>
                  <a:lnTo>
                    <a:pt x="821" y="848"/>
                  </a:lnTo>
                  <a:lnTo>
                    <a:pt x="1586" y="766"/>
                  </a:lnTo>
                  <a:lnTo>
                    <a:pt x="2379" y="657"/>
                  </a:lnTo>
                  <a:lnTo>
                    <a:pt x="2679" y="629"/>
                  </a:lnTo>
                  <a:lnTo>
                    <a:pt x="3062" y="602"/>
                  </a:lnTo>
                  <a:lnTo>
                    <a:pt x="3964" y="575"/>
                  </a:lnTo>
                  <a:lnTo>
                    <a:pt x="5741" y="602"/>
                  </a:lnTo>
                  <a:lnTo>
                    <a:pt x="6507" y="602"/>
                  </a:lnTo>
                  <a:lnTo>
                    <a:pt x="6561" y="575"/>
                  </a:lnTo>
                  <a:lnTo>
                    <a:pt x="6452" y="301"/>
                  </a:lnTo>
                  <a:lnTo>
                    <a:pt x="642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3"/>
            <p:cNvSpPr/>
            <p:nvPr/>
          </p:nvSpPr>
          <p:spPr>
            <a:xfrm>
              <a:off x="6972500" y="3015350"/>
              <a:ext cx="58800" cy="54700"/>
            </a:xfrm>
            <a:custGeom>
              <a:avLst/>
              <a:gdLst/>
              <a:ahLst/>
              <a:cxnLst/>
              <a:rect l="l" t="t" r="r" b="b"/>
              <a:pathLst>
                <a:path w="2352" h="2188" extrusionOk="0">
                  <a:moveTo>
                    <a:pt x="1121" y="1"/>
                  </a:moveTo>
                  <a:lnTo>
                    <a:pt x="848" y="83"/>
                  </a:lnTo>
                  <a:lnTo>
                    <a:pt x="520" y="192"/>
                  </a:lnTo>
                  <a:lnTo>
                    <a:pt x="164" y="356"/>
                  </a:lnTo>
                  <a:lnTo>
                    <a:pt x="55" y="438"/>
                  </a:lnTo>
                  <a:lnTo>
                    <a:pt x="0" y="520"/>
                  </a:lnTo>
                  <a:lnTo>
                    <a:pt x="0" y="630"/>
                  </a:lnTo>
                  <a:lnTo>
                    <a:pt x="28" y="766"/>
                  </a:lnTo>
                  <a:lnTo>
                    <a:pt x="82" y="848"/>
                  </a:lnTo>
                  <a:lnTo>
                    <a:pt x="192" y="903"/>
                  </a:lnTo>
                  <a:lnTo>
                    <a:pt x="301" y="903"/>
                  </a:lnTo>
                  <a:lnTo>
                    <a:pt x="410" y="876"/>
                  </a:lnTo>
                  <a:lnTo>
                    <a:pt x="684" y="766"/>
                  </a:lnTo>
                  <a:lnTo>
                    <a:pt x="930" y="657"/>
                  </a:lnTo>
                  <a:lnTo>
                    <a:pt x="1121" y="602"/>
                  </a:lnTo>
                  <a:lnTo>
                    <a:pt x="1285" y="575"/>
                  </a:lnTo>
                  <a:lnTo>
                    <a:pt x="1504" y="575"/>
                  </a:lnTo>
                  <a:lnTo>
                    <a:pt x="1613" y="630"/>
                  </a:lnTo>
                  <a:lnTo>
                    <a:pt x="1695" y="684"/>
                  </a:lnTo>
                  <a:lnTo>
                    <a:pt x="1750" y="766"/>
                  </a:lnTo>
                  <a:lnTo>
                    <a:pt x="1777" y="958"/>
                  </a:lnTo>
                  <a:lnTo>
                    <a:pt x="1750" y="1094"/>
                  </a:lnTo>
                  <a:lnTo>
                    <a:pt x="1695" y="1231"/>
                  </a:lnTo>
                  <a:lnTo>
                    <a:pt x="1641" y="1368"/>
                  </a:lnTo>
                  <a:lnTo>
                    <a:pt x="1559" y="1477"/>
                  </a:lnTo>
                  <a:lnTo>
                    <a:pt x="1422" y="1614"/>
                  </a:lnTo>
                  <a:lnTo>
                    <a:pt x="1367" y="1668"/>
                  </a:lnTo>
                  <a:lnTo>
                    <a:pt x="1285" y="1750"/>
                  </a:lnTo>
                  <a:lnTo>
                    <a:pt x="1231" y="1860"/>
                  </a:lnTo>
                  <a:lnTo>
                    <a:pt x="1231" y="1969"/>
                  </a:lnTo>
                  <a:lnTo>
                    <a:pt x="1285" y="2078"/>
                  </a:lnTo>
                  <a:lnTo>
                    <a:pt x="1367" y="2160"/>
                  </a:lnTo>
                  <a:lnTo>
                    <a:pt x="1477" y="2188"/>
                  </a:lnTo>
                  <a:lnTo>
                    <a:pt x="1586" y="2188"/>
                  </a:lnTo>
                  <a:lnTo>
                    <a:pt x="1695" y="2133"/>
                  </a:lnTo>
                  <a:lnTo>
                    <a:pt x="1805" y="2051"/>
                  </a:lnTo>
                  <a:lnTo>
                    <a:pt x="1914" y="1942"/>
                  </a:lnTo>
                  <a:lnTo>
                    <a:pt x="2023" y="1805"/>
                  </a:lnTo>
                  <a:lnTo>
                    <a:pt x="2160" y="1641"/>
                  </a:lnTo>
                  <a:lnTo>
                    <a:pt x="2242" y="1450"/>
                  </a:lnTo>
                  <a:lnTo>
                    <a:pt x="2324" y="1204"/>
                  </a:lnTo>
                  <a:lnTo>
                    <a:pt x="2351" y="930"/>
                  </a:lnTo>
                  <a:lnTo>
                    <a:pt x="2324" y="684"/>
                  </a:lnTo>
                  <a:lnTo>
                    <a:pt x="2242" y="465"/>
                  </a:lnTo>
                  <a:lnTo>
                    <a:pt x="2105" y="274"/>
                  </a:lnTo>
                  <a:lnTo>
                    <a:pt x="1914" y="110"/>
                  </a:lnTo>
                  <a:lnTo>
                    <a:pt x="1805" y="55"/>
                  </a:lnTo>
                  <a:lnTo>
                    <a:pt x="1695" y="28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3"/>
            <p:cNvSpPr/>
            <p:nvPr/>
          </p:nvSpPr>
          <p:spPr>
            <a:xfrm>
              <a:off x="6959500" y="3018100"/>
              <a:ext cx="58800" cy="55375"/>
            </a:xfrm>
            <a:custGeom>
              <a:avLst/>
              <a:gdLst/>
              <a:ahLst/>
              <a:cxnLst/>
              <a:rect l="l" t="t" r="r" b="b"/>
              <a:pathLst>
                <a:path w="2352" h="2215" extrusionOk="0">
                  <a:moveTo>
                    <a:pt x="1422" y="0"/>
                  </a:moveTo>
                  <a:lnTo>
                    <a:pt x="1149" y="27"/>
                  </a:lnTo>
                  <a:lnTo>
                    <a:pt x="848" y="109"/>
                  </a:lnTo>
                  <a:lnTo>
                    <a:pt x="520" y="219"/>
                  </a:lnTo>
                  <a:lnTo>
                    <a:pt x="165" y="383"/>
                  </a:lnTo>
                  <a:lnTo>
                    <a:pt x="83" y="465"/>
                  </a:lnTo>
                  <a:lnTo>
                    <a:pt x="28" y="547"/>
                  </a:lnTo>
                  <a:lnTo>
                    <a:pt x="1" y="656"/>
                  </a:lnTo>
                  <a:lnTo>
                    <a:pt x="28" y="766"/>
                  </a:lnTo>
                  <a:lnTo>
                    <a:pt x="110" y="875"/>
                  </a:lnTo>
                  <a:lnTo>
                    <a:pt x="192" y="930"/>
                  </a:lnTo>
                  <a:lnTo>
                    <a:pt x="302" y="930"/>
                  </a:lnTo>
                  <a:lnTo>
                    <a:pt x="411" y="902"/>
                  </a:lnTo>
                  <a:lnTo>
                    <a:pt x="712" y="766"/>
                  </a:lnTo>
                  <a:lnTo>
                    <a:pt x="930" y="684"/>
                  </a:lnTo>
                  <a:lnTo>
                    <a:pt x="1149" y="629"/>
                  </a:lnTo>
                  <a:lnTo>
                    <a:pt x="1286" y="602"/>
                  </a:lnTo>
                  <a:lnTo>
                    <a:pt x="1504" y="602"/>
                  </a:lnTo>
                  <a:lnTo>
                    <a:pt x="1641" y="629"/>
                  </a:lnTo>
                  <a:lnTo>
                    <a:pt x="1696" y="711"/>
                  </a:lnTo>
                  <a:lnTo>
                    <a:pt x="1751" y="793"/>
                  </a:lnTo>
                  <a:lnTo>
                    <a:pt x="1778" y="984"/>
                  </a:lnTo>
                  <a:lnTo>
                    <a:pt x="1751" y="1121"/>
                  </a:lnTo>
                  <a:lnTo>
                    <a:pt x="1723" y="1258"/>
                  </a:lnTo>
                  <a:lnTo>
                    <a:pt x="1641" y="1394"/>
                  </a:lnTo>
                  <a:lnTo>
                    <a:pt x="1586" y="1476"/>
                  </a:lnTo>
                  <a:lnTo>
                    <a:pt x="1450" y="1640"/>
                  </a:lnTo>
                  <a:lnTo>
                    <a:pt x="1368" y="1695"/>
                  </a:lnTo>
                  <a:lnTo>
                    <a:pt x="1286" y="1777"/>
                  </a:lnTo>
                  <a:lnTo>
                    <a:pt x="1258" y="1859"/>
                  </a:lnTo>
                  <a:lnTo>
                    <a:pt x="1258" y="1968"/>
                  </a:lnTo>
                  <a:lnTo>
                    <a:pt x="1286" y="2078"/>
                  </a:lnTo>
                  <a:lnTo>
                    <a:pt x="1368" y="2160"/>
                  </a:lnTo>
                  <a:lnTo>
                    <a:pt x="1477" y="2214"/>
                  </a:lnTo>
                  <a:lnTo>
                    <a:pt x="1586" y="2214"/>
                  </a:lnTo>
                  <a:lnTo>
                    <a:pt x="1696" y="2160"/>
                  </a:lnTo>
                  <a:lnTo>
                    <a:pt x="1805" y="2078"/>
                  </a:lnTo>
                  <a:lnTo>
                    <a:pt x="1915" y="1968"/>
                  </a:lnTo>
                  <a:lnTo>
                    <a:pt x="2051" y="1832"/>
                  </a:lnTo>
                  <a:lnTo>
                    <a:pt x="2161" y="1668"/>
                  </a:lnTo>
                  <a:lnTo>
                    <a:pt x="2270" y="1449"/>
                  </a:lnTo>
                  <a:lnTo>
                    <a:pt x="2325" y="1230"/>
                  </a:lnTo>
                  <a:lnTo>
                    <a:pt x="2352" y="957"/>
                  </a:lnTo>
                  <a:lnTo>
                    <a:pt x="2325" y="711"/>
                  </a:lnTo>
                  <a:lnTo>
                    <a:pt x="2243" y="465"/>
                  </a:lnTo>
                  <a:lnTo>
                    <a:pt x="2106" y="273"/>
                  </a:lnTo>
                  <a:lnTo>
                    <a:pt x="1942" y="137"/>
                  </a:lnTo>
                  <a:lnTo>
                    <a:pt x="1805" y="82"/>
                  </a:lnTo>
                  <a:lnTo>
                    <a:pt x="1696" y="27"/>
                  </a:lnTo>
                  <a:lnTo>
                    <a:pt x="1559" y="2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3"/>
            <p:cNvSpPr/>
            <p:nvPr/>
          </p:nvSpPr>
          <p:spPr>
            <a:xfrm>
              <a:off x="6962925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1" y="2351"/>
                  </a:lnTo>
                  <a:lnTo>
                    <a:pt x="1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7" y="2898"/>
                  </a:lnTo>
                  <a:lnTo>
                    <a:pt x="739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3"/>
            <p:cNvSpPr/>
            <p:nvPr/>
          </p:nvSpPr>
          <p:spPr>
            <a:xfrm>
              <a:off x="6980700" y="3014675"/>
              <a:ext cx="32150" cy="75200"/>
            </a:xfrm>
            <a:custGeom>
              <a:avLst/>
              <a:gdLst/>
              <a:ahLst/>
              <a:cxnLst/>
              <a:rect l="l" t="t" r="r" b="b"/>
              <a:pathLst>
                <a:path w="1286" h="3008" extrusionOk="0">
                  <a:moveTo>
                    <a:pt x="793" y="0"/>
                  </a:moveTo>
                  <a:lnTo>
                    <a:pt x="711" y="55"/>
                  </a:lnTo>
                  <a:lnTo>
                    <a:pt x="629" y="110"/>
                  </a:lnTo>
                  <a:lnTo>
                    <a:pt x="547" y="192"/>
                  </a:lnTo>
                  <a:lnTo>
                    <a:pt x="383" y="575"/>
                  </a:lnTo>
                  <a:lnTo>
                    <a:pt x="219" y="957"/>
                  </a:lnTo>
                  <a:lnTo>
                    <a:pt x="137" y="1367"/>
                  </a:lnTo>
                  <a:lnTo>
                    <a:pt x="55" y="1750"/>
                  </a:lnTo>
                  <a:lnTo>
                    <a:pt x="0" y="2351"/>
                  </a:lnTo>
                  <a:lnTo>
                    <a:pt x="0" y="2625"/>
                  </a:lnTo>
                  <a:lnTo>
                    <a:pt x="28" y="2789"/>
                  </a:lnTo>
                  <a:lnTo>
                    <a:pt x="110" y="2898"/>
                  </a:lnTo>
                  <a:lnTo>
                    <a:pt x="219" y="2980"/>
                  </a:lnTo>
                  <a:lnTo>
                    <a:pt x="383" y="3007"/>
                  </a:lnTo>
                  <a:lnTo>
                    <a:pt x="520" y="2980"/>
                  </a:lnTo>
                  <a:lnTo>
                    <a:pt x="656" y="2898"/>
                  </a:lnTo>
                  <a:lnTo>
                    <a:pt x="738" y="2789"/>
                  </a:lnTo>
                  <a:lnTo>
                    <a:pt x="766" y="2625"/>
                  </a:lnTo>
                  <a:lnTo>
                    <a:pt x="766" y="2406"/>
                  </a:lnTo>
                  <a:lnTo>
                    <a:pt x="821" y="1887"/>
                  </a:lnTo>
                  <a:lnTo>
                    <a:pt x="875" y="1559"/>
                  </a:lnTo>
                  <a:lnTo>
                    <a:pt x="957" y="1231"/>
                  </a:lnTo>
                  <a:lnTo>
                    <a:pt x="1067" y="903"/>
                  </a:lnTo>
                  <a:lnTo>
                    <a:pt x="1231" y="602"/>
                  </a:lnTo>
                  <a:lnTo>
                    <a:pt x="1285" y="438"/>
                  </a:lnTo>
                  <a:lnTo>
                    <a:pt x="1258" y="301"/>
                  </a:lnTo>
                  <a:lnTo>
                    <a:pt x="1203" y="164"/>
                  </a:lnTo>
                  <a:lnTo>
                    <a:pt x="1094" y="55"/>
                  </a:lnTo>
                  <a:lnTo>
                    <a:pt x="985" y="28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3"/>
            <p:cNvSpPr/>
            <p:nvPr/>
          </p:nvSpPr>
          <p:spPr>
            <a:xfrm>
              <a:off x="6745600" y="3086425"/>
              <a:ext cx="166100" cy="92300"/>
            </a:xfrm>
            <a:custGeom>
              <a:avLst/>
              <a:gdLst/>
              <a:ahLst/>
              <a:cxnLst/>
              <a:rect l="l" t="t" r="r" b="b"/>
              <a:pathLst>
                <a:path w="6644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5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11" y="1040"/>
                  </a:lnTo>
                  <a:lnTo>
                    <a:pt x="793" y="1696"/>
                  </a:lnTo>
                  <a:lnTo>
                    <a:pt x="985" y="1996"/>
                  </a:lnTo>
                  <a:lnTo>
                    <a:pt x="1203" y="2297"/>
                  </a:lnTo>
                  <a:lnTo>
                    <a:pt x="1422" y="2543"/>
                  </a:lnTo>
                  <a:lnTo>
                    <a:pt x="1641" y="2762"/>
                  </a:lnTo>
                  <a:lnTo>
                    <a:pt x="1859" y="2980"/>
                  </a:lnTo>
                  <a:lnTo>
                    <a:pt x="2106" y="3172"/>
                  </a:lnTo>
                  <a:lnTo>
                    <a:pt x="2352" y="3309"/>
                  </a:lnTo>
                  <a:lnTo>
                    <a:pt x="2625" y="3445"/>
                  </a:lnTo>
                  <a:lnTo>
                    <a:pt x="2898" y="3555"/>
                  </a:lnTo>
                  <a:lnTo>
                    <a:pt x="3172" y="3637"/>
                  </a:lnTo>
                  <a:lnTo>
                    <a:pt x="3500" y="3664"/>
                  </a:lnTo>
                  <a:lnTo>
                    <a:pt x="3828" y="3691"/>
                  </a:lnTo>
                  <a:lnTo>
                    <a:pt x="3992" y="3691"/>
                  </a:lnTo>
                  <a:lnTo>
                    <a:pt x="4320" y="3637"/>
                  </a:lnTo>
                  <a:lnTo>
                    <a:pt x="4648" y="3527"/>
                  </a:lnTo>
                  <a:lnTo>
                    <a:pt x="4949" y="3391"/>
                  </a:lnTo>
                  <a:lnTo>
                    <a:pt x="5222" y="3199"/>
                  </a:lnTo>
                  <a:lnTo>
                    <a:pt x="5468" y="2980"/>
                  </a:lnTo>
                  <a:lnTo>
                    <a:pt x="5659" y="2734"/>
                  </a:lnTo>
                  <a:lnTo>
                    <a:pt x="5851" y="2461"/>
                  </a:lnTo>
                  <a:lnTo>
                    <a:pt x="6042" y="2188"/>
                  </a:lnTo>
                  <a:lnTo>
                    <a:pt x="6179" y="1914"/>
                  </a:lnTo>
                  <a:lnTo>
                    <a:pt x="6315" y="1668"/>
                  </a:lnTo>
                  <a:lnTo>
                    <a:pt x="6479" y="1176"/>
                  </a:lnTo>
                  <a:lnTo>
                    <a:pt x="6616" y="821"/>
                  </a:lnTo>
                  <a:lnTo>
                    <a:pt x="6643" y="684"/>
                  </a:lnTo>
                  <a:lnTo>
                    <a:pt x="6643" y="602"/>
                  </a:lnTo>
                  <a:lnTo>
                    <a:pt x="6616" y="520"/>
                  </a:lnTo>
                  <a:lnTo>
                    <a:pt x="6561" y="466"/>
                  </a:lnTo>
                  <a:lnTo>
                    <a:pt x="6507" y="438"/>
                  </a:lnTo>
                  <a:lnTo>
                    <a:pt x="6425" y="411"/>
                  </a:lnTo>
                  <a:lnTo>
                    <a:pt x="6343" y="438"/>
                  </a:lnTo>
                  <a:lnTo>
                    <a:pt x="6288" y="493"/>
                  </a:lnTo>
                  <a:lnTo>
                    <a:pt x="6261" y="575"/>
                  </a:lnTo>
                  <a:lnTo>
                    <a:pt x="6124" y="1012"/>
                  </a:lnTo>
                  <a:lnTo>
                    <a:pt x="5960" y="1422"/>
                  </a:lnTo>
                  <a:lnTo>
                    <a:pt x="5714" y="1914"/>
                  </a:lnTo>
                  <a:lnTo>
                    <a:pt x="5577" y="2160"/>
                  </a:lnTo>
                  <a:lnTo>
                    <a:pt x="5413" y="2406"/>
                  </a:lnTo>
                  <a:lnTo>
                    <a:pt x="5222" y="2625"/>
                  </a:lnTo>
                  <a:lnTo>
                    <a:pt x="5003" y="2816"/>
                  </a:lnTo>
                  <a:lnTo>
                    <a:pt x="4785" y="3008"/>
                  </a:lnTo>
                  <a:lnTo>
                    <a:pt x="4538" y="3144"/>
                  </a:lnTo>
                  <a:lnTo>
                    <a:pt x="4265" y="3227"/>
                  </a:lnTo>
                  <a:lnTo>
                    <a:pt x="3964" y="3281"/>
                  </a:lnTo>
                  <a:lnTo>
                    <a:pt x="3664" y="3281"/>
                  </a:lnTo>
                  <a:lnTo>
                    <a:pt x="3363" y="3254"/>
                  </a:lnTo>
                  <a:lnTo>
                    <a:pt x="3090" y="3199"/>
                  </a:lnTo>
                  <a:lnTo>
                    <a:pt x="2844" y="3090"/>
                  </a:lnTo>
                  <a:lnTo>
                    <a:pt x="2598" y="2980"/>
                  </a:lnTo>
                  <a:lnTo>
                    <a:pt x="2352" y="2844"/>
                  </a:lnTo>
                  <a:lnTo>
                    <a:pt x="2133" y="2680"/>
                  </a:lnTo>
                  <a:lnTo>
                    <a:pt x="1914" y="2488"/>
                  </a:lnTo>
                  <a:lnTo>
                    <a:pt x="1723" y="2270"/>
                  </a:lnTo>
                  <a:lnTo>
                    <a:pt x="1504" y="2051"/>
                  </a:lnTo>
                  <a:lnTo>
                    <a:pt x="1313" y="1778"/>
                  </a:lnTo>
                  <a:lnTo>
                    <a:pt x="1121" y="1477"/>
                  </a:lnTo>
                  <a:lnTo>
                    <a:pt x="766" y="848"/>
                  </a:lnTo>
                  <a:lnTo>
                    <a:pt x="383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3"/>
            <p:cNvSpPr/>
            <p:nvPr/>
          </p:nvSpPr>
          <p:spPr>
            <a:xfrm>
              <a:off x="6752425" y="3065250"/>
              <a:ext cx="153125" cy="101175"/>
            </a:xfrm>
            <a:custGeom>
              <a:avLst/>
              <a:gdLst/>
              <a:ahLst/>
              <a:cxnLst/>
              <a:rect l="l" t="t" r="r" b="b"/>
              <a:pathLst>
                <a:path w="6125" h="4047" extrusionOk="0">
                  <a:moveTo>
                    <a:pt x="192" y="0"/>
                  </a:moveTo>
                  <a:lnTo>
                    <a:pt x="83" y="82"/>
                  </a:lnTo>
                  <a:lnTo>
                    <a:pt x="28" y="164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302" y="1094"/>
                  </a:lnTo>
                  <a:lnTo>
                    <a:pt x="630" y="1750"/>
                  </a:lnTo>
                  <a:lnTo>
                    <a:pt x="958" y="2379"/>
                  </a:lnTo>
                  <a:lnTo>
                    <a:pt x="1149" y="2652"/>
                  </a:lnTo>
                  <a:lnTo>
                    <a:pt x="1340" y="2925"/>
                  </a:lnTo>
                  <a:lnTo>
                    <a:pt x="1559" y="3171"/>
                  </a:lnTo>
                  <a:lnTo>
                    <a:pt x="1778" y="3390"/>
                  </a:lnTo>
                  <a:lnTo>
                    <a:pt x="2024" y="3581"/>
                  </a:lnTo>
                  <a:lnTo>
                    <a:pt x="2297" y="3745"/>
                  </a:lnTo>
                  <a:lnTo>
                    <a:pt x="2571" y="3882"/>
                  </a:lnTo>
                  <a:lnTo>
                    <a:pt x="2844" y="3964"/>
                  </a:lnTo>
                  <a:lnTo>
                    <a:pt x="3172" y="4019"/>
                  </a:lnTo>
                  <a:lnTo>
                    <a:pt x="3500" y="4046"/>
                  </a:lnTo>
                  <a:lnTo>
                    <a:pt x="3664" y="4046"/>
                  </a:lnTo>
                  <a:lnTo>
                    <a:pt x="3828" y="4019"/>
                  </a:lnTo>
                  <a:lnTo>
                    <a:pt x="3992" y="3991"/>
                  </a:lnTo>
                  <a:lnTo>
                    <a:pt x="4293" y="3882"/>
                  </a:lnTo>
                  <a:lnTo>
                    <a:pt x="4566" y="3718"/>
                  </a:lnTo>
                  <a:lnTo>
                    <a:pt x="4812" y="3527"/>
                  </a:lnTo>
                  <a:lnTo>
                    <a:pt x="5031" y="3281"/>
                  </a:lnTo>
                  <a:lnTo>
                    <a:pt x="5222" y="3007"/>
                  </a:lnTo>
                  <a:lnTo>
                    <a:pt x="5414" y="2734"/>
                  </a:lnTo>
                  <a:lnTo>
                    <a:pt x="5578" y="2433"/>
                  </a:lnTo>
                  <a:lnTo>
                    <a:pt x="5714" y="2133"/>
                  </a:lnTo>
                  <a:lnTo>
                    <a:pt x="5824" y="1859"/>
                  </a:lnTo>
                  <a:lnTo>
                    <a:pt x="5988" y="1340"/>
                  </a:lnTo>
                  <a:lnTo>
                    <a:pt x="6097" y="957"/>
                  </a:lnTo>
                  <a:lnTo>
                    <a:pt x="6124" y="793"/>
                  </a:lnTo>
                  <a:lnTo>
                    <a:pt x="6124" y="684"/>
                  </a:lnTo>
                  <a:lnTo>
                    <a:pt x="6097" y="574"/>
                  </a:lnTo>
                  <a:lnTo>
                    <a:pt x="6015" y="492"/>
                  </a:lnTo>
                  <a:lnTo>
                    <a:pt x="5906" y="438"/>
                  </a:lnTo>
                  <a:lnTo>
                    <a:pt x="5769" y="438"/>
                  </a:lnTo>
                  <a:lnTo>
                    <a:pt x="5660" y="492"/>
                  </a:lnTo>
                  <a:lnTo>
                    <a:pt x="5578" y="574"/>
                  </a:lnTo>
                  <a:lnTo>
                    <a:pt x="5523" y="684"/>
                  </a:lnTo>
                  <a:lnTo>
                    <a:pt x="5468" y="1012"/>
                  </a:lnTo>
                  <a:lnTo>
                    <a:pt x="5332" y="1422"/>
                  </a:lnTo>
                  <a:lnTo>
                    <a:pt x="5168" y="1859"/>
                  </a:lnTo>
                  <a:lnTo>
                    <a:pt x="4949" y="2324"/>
                  </a:lnTo>
                  <a:lnTo>
                    <a:pt x="4812" y="2543"/>
                  </a:lnTo>
                  <a:lnTo>
                    <a:pt x="4676" y="2734"/>
                  </a:lnTo>
                  <a:lnTo>
                    <a:pt x="4539" y="2925"/>
                  </a:lnTo>
                  <a:lnTo>
                    <a:pt x="4375" y="3089"/>
                  </a:lnTo>
                  <a:lnTo>
                    <a:pt x="4211" y="3226"/>
                  </a:lnTo>
                  <a:lnTo>
                    <a:pt x="4019" y="3335"/>
                  </a:lnTo>
                  <a:lnTo>
                    <a:pt x="3828" y="3417"/>
                  </a:lnTo>
                  <a:lnTo>
                    <a:pt x="3637" y="3445"/>
                  </a:lnTo>
                  <a:lnTo>
                    <a:pt x="3363" y="3445"/>
                  </a:lnTo>
                  <a:lnTo>
                    <a:pt x="3117" y="3417"/>
                  </a:lnTo>
                  <a:lnTo>
                    <a:pt x="2899" y="3335"/>
                  </a:lnTo>
                  <a:lnTo>
                    <a:pt x="2680" y="3253"/>
                  </a:lnTo>
                  <a:lnTo>
                    <a:pt x="2461" y="3144"/>
                  </a:lnTo>
                  <a:lnTo>
                    <a:pt x="2270" y="3007"/>
                  </a:lnTo>
                  <a:lnTo>
                    <a:pt x="2079" y="2816"/>
                  </a:lnTo>
                  <a:lnTo>
                    <a:pt x="1887" y="2625"/>
                  </a:lnTo>
                  <a:lnTo>
                    <a:pt x="1723" y="2406"/>
                  </a:lnTo>
                  <a:lnTo>
                    <a:pt x="1559" y="2160"/>
                  </a:lnTo>
                  <a:lnTo>
                    <a:pt x="1231" y="1586"/>
                  </a:lnTo>
                  <a:lnTo>
                    <a:pt x="903" y="930"/>
                  </a:lnTo>
                  <a:lnTo>
                    <a:pt x="575" y="192"/>
                  </a:lnTo>
                  <a:lnTo>
                    <a:pt x="520" y="82"/>
                  </a:lnTo>
                  <a:lnTo>
                    <a:pt x="411" y="28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3"/>
            <p:cNvSpPr/>
            <p:nvPr/>
          </p:nvSpPr>
          <p:spPr>
            <a:xfrm>
              <a:off x="6564500" y="3083700"/>
              <a:ext cx="187950" cy="97750"/>
            </a:xfrm>
            <a:custGeom>
              <a:avLst/>
              <a:gdLst/>
              <a:ahLst/>
              <a:cxnLst/>
              <a:rect l="l" t="t" r="r" b="b"/>
              <a:pathLst>
                <a:path w="7518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518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80" y="1067"/>
                  </a:lnTo>
                  <a:lnTo>
                    <a:pt x="6589" y="1477"/>
                  </a:lnTo>
                  <a:lnTo>
                    <a:pt x="6342" y="1941"/>
                  </a:lnTo>
                  <a:lnTo>
                    <a:pt x="6178" y="2187"/>
                  </a:lnTo>
                  <a:lnTo>
                    <a:pt x="6014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4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28" y="3253"/>
                  </a:lnTo>
                  <a:lnTo>
                    <a:pt x="3527" y="3199"/>
                  </a:lnTo>
                  <a:lnTo>
                    <a:pt x="3253" y="3117"/>
                  </a:lnTo>
                  <a:lnTo>
                    <a:pt x="2980" y="3007"/>
                  </a:lnTo>
                  <a:lnTo>
                    <a:pt x="2734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5" y="2078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4" y="164"/>
                  </a:lnTo>
                  <a:lnTo>
                    <a:pt x="520" y="82"/>
                  </a:lnTo>
                  <a:lnTo>
                    <a:pt x="410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3"/>
            <p:cNvSpPr/>
            <p:nvPr/>
          </p:nvSpPr>
          <p:spPr>
            <a:xfrm>
              <a:off x="6577475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8" y="2105"/>
                  </a:lnTo>
                  <a:lnTo>
                    <a:pt x="1149" y="2406"/>
                  </a:lnTo>
                  <a:lnTo>
                    <a:pt x="1368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8" y="3855"/>
                  </a:lnTo>
                  <a:lnTo>
                    <a:pt x="4074" y="3855"/>
                  </a:lnTo>
                  <a:lnTo>
                    <a:pt x="4238" y="3827"/>
                  </a:lnTo>
                  <a:lnTo>
                    <a:pt x="4539" y="3718"/>
                  </a:lnTo>
                  <a:lnTo>
                    <a:pt x="4839" y="3554"/>
                  </a:lnTo>
                  <a:lnTo>
                    <a:pt x="5113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79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80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206" y="492"/>
                  </a:lnTo>
                  <a:lnTo>
                    <a:pt x="6152" y="547"/>
                  </a:lnTo>
                  <a:lnTo>
                    <a:pt x="6097" y="602"/>
                  </a:lnTo>
                  <a:lnTo>
                    <a:pt x="5988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83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6" y="1887"/>
                  </a:lnTo>
                  <a:lnTo>
                    <a:pt x="1122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3"/>
            <p:cNvSpPr/>
            <p:nvPr/>
          </p:nvSpPr>
          <p:spPr>
            <a:xfrm>
              <a:off x="6388850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56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6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59" y="2543"/>
                  </a:lnTo>
                  <a:lnTo>
                    <a:pt x="1778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1" y="3309"/>
                  </a:lnTo>
                  <a:lnTo>
                    <a:pt x="2871" y="3445"/>
                  </a:lnTo>
                  <a:lnTo>
                    <a:pt x="3172" y="3555"/>
                  </a:lnTo>
                  <a:lnTo>
                    <a:pt x="3500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5" y="3691"/>
                  </a:lnTo>
                  <a:lnTo>
                    <a:pt x="4757" y="3637"/>
                  </a:lnTo>
                  <a:lnTo>
                    <a:pt x="5113" y="3527"/>
                  </a:lnTo>
                  <a:lnTo>
                    <a:pt x="5414" y="3391"/>
                  </a:lnTo>
                  <a:lnTo>
                    <a:pt x="5714" y="3199"/>
                  </a:lnTo>
                  <a:lnTo>
                    <a:pt x="5988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300" y="684"/>
                  </a:lnTo>
                  <a:lnTo>
                    <a:pt x="7300" y="602"/>
                  </a:lnTo>
                  <a:lnTo>
                    <a:pt x="7272" y="520"/>
                  </a:lnTo>
                  <a:lnTo>
                    <a:pt x="7218" y="466"/>
                  </a:lnTo>
                  <a:lnTo>
                    <a:pt x="7136" y="438"/>
                  </a:lnTo>
                  <a:lnTo>
                    <a:pt x="7054" y="411"/>
                  </a:lnTo>
                  <a:lnTo>
                    <a:pt x="6999" y="438"/>
                  </a:lnTo>
                  <a:lnTo>
                    <a:pt x="6944" y="493"/>
                  </a:lnTo>
                  <a:lnTo>
                    <a:pt x="6890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2" y="1422"/>
                  </a:lnTo>
                  <a:lnTo>
                    <a:pt x="6316" y="1914"/>
                  </a:lnTo>
                  <a:lnTo>
                    <a:pt x="6152" y="2160"/>
                  </a:lnTo>
                  <a:lnTo>
                    <a:pt x="5960" y="2406"/>
                  </a:lnTo>
                  <a:lnTo>
                    <a:pt x="5742" y="2625"/>
                  </a:lnTo>
                  <a:lnTo>
                    <a:pt x="5523" y="2816"/>
                  </a:lnTo>
                  <a:lnTo>
                    <a:pt x="5277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1" y="3199"/>
                  </a:lnTo>
                  <a:lnTo>
                    <a:pt x="3090" y="3090"/>
                  </a:lnTo>
                  <a:lnTo>
                    <a:pt x="2817" y="2980"/>
                  </a:lnTo>
                  <a:lnTo>
                    <a:pt x="2571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60" y="2270"/>
                  </a:lnTo>
                  <a:lnTo>
                    <a:pt x="1641" y="2024"/>
                  </a:lnTo>
                  <a:lnTo>
                    <a:pt x="1422" y="1778"/>
                  </a:lnTo>
                  <a:lnTo>
                    <a:pt x="1204" y="1477"/>
                  </a:lnTo>
                  <a:lnTo>
                    <a:pt x="794" y="848"/>
                  </a:lnTo>
                  <a:lnTo>
                    <a:pt x="384" y="110"/>
                  </a:lnTo>
                  <a:lnTo>
                    <a:pt x="329" y="55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3"/>
            <p:cNvSpPr/>
            <p:nvPr/>
          </p:nvSpPr>
          <p:spPr>
            <a:xfrm>
              <a:off x="639637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1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3" y="1941"/>
                  </a:lnTo>
                  <a:lnTo>
                    <a:pt x="985" y="2242"/>
                  </a:lnTo>
                  <a:lnTo>
                    <a:pt x="1203" y="2543"/>
                  </a:lnTo>
                  <a:lnTo>
                    <a:pt x="1422" y="2816"/>
                  </a:lnTo>
                  <a:lnTo>
                    <a:pt x="1641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8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74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33" y="2734"/>
                  </a:lnTo>
                  <a:lnTo>
                    <a:pt x="6097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1" y="984"/>
                  </a:lnTo>
                  <a:lnTo>
                    <a:pt x="6725" y="793"/>
                  </a:lnTo>
                  <a:lnTo>
                    <a:pt x="6725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79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79" y="547"/>
                  </a:lnTo>
                  <a:lnTo>
                    <a:pt x="6124" y="684"/>
                  </a:lnTo>
                  <a:lnTo>
                    <a:pt x="6042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72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3"/>
            <p:cNvSpPr/>
            <p:nvPr/>
          </p:nvSpPr>
          <p:spPr>
            <a:xfrm>
              <a:off x="6207750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55" y="465"/>
                  </a:lnTo>
                  <a:lnTo>
                    <a:pt x="465" y="1203"/>
                  </a:lnTo>
                  <a:lnTo>
                    <a:pt x="903" y="1887"/>
                  </a:lnTo>
                  <a:lnTo>
                    <a:pt x="1121" y="2187"/>
                  </a:lnTo>
                  <a:lnTo>
                    <a:pt x="1367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79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49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3" y="465"/>
                  </a:lnTo>
                  <a:lnTo>
                    <a:pt x="6971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8" y="3144"/>
                  </a:lnTo>
                  <a:lnTo>
                    <a:pt x="4785" y="3253"/>
                  </a:lnTo>
                  <a:lnTo>
                    <a:pt x="4457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527" y="3199"/>
                  </a:lnTo>
                  <a:lnTo>
                    <a:pt x="3226" y="3117"/>
                  </a:lnTo>
                  <a:lnTo>
                    <a:pt x="2980" y="3007"/>
                  </a:lnTo>
                  <a:lnTo>
                    <a:pt x="2707" y="2871"/>
                  </a:lnTo>
                  <a:lnTo>
                    <a:pt x="2488" y="2707"/>
                  </a:lnTo>
                  <a:lnTo>
                    <a:pt x="2242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3"/>
            <p:cNvSpPr/>
            <p:nvPr/>
          </p:nvSpPr>
          <p:spPr>
            <a:xfrm>
              <a:off x="62207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1" y="0"/>
                  </a:moveTo>
                  <a:lnTo>
                    <a:pt x="109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5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4" y="3117"/>
                  </a:lnTo>
                  <a:lnTo>
                    <a:pt x="2050" y="3308"/>
                  </a:lnTo>
                  <a:lnTo>
                    <a:pt x="2296" y="3472"/>
                  </a:lnTo>
                  <a:lnTo>
                    <a:pt x="2542" y="3609"/>
                  </a:lnTo>
                  <a:lnTo>
                    <a:pt x="2816" y="3718"/>
                  </a:lnTo>
                  <a:lnTo>
                    <a:pt x="3116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49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1" y="2023"/>
                  </a:lnTo>
                  <a:lnTo>
                    <a:pt x="6178" y="1723"/>
                  </a:lnTo>
                  <a:lnTo>
                    <a:pt x="6342" y="1231"/>
                  </a:lnTo>
                  <a:lnTo>
                    <a:pt x="6451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5" y="492"/>
                  </a:lnTo>
                  <a:lnTo>
                    <a:pt x="6151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3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0" y="3417"/>
                  </a:lnTo>
                  <a:lnTo>
                    <a:pt x="3034" y="3363"/>
                  </a:lnTo>
                  <a:lnTo>
                    <a:pt x="2761" y="3281"/>
                  </a:lnTo>
                  <a:lnTo>
                    <a:pt x="2542" y="3144"/>
                  </a:lnTo>
                  <a:lnTo>
                    <a:pt x="2296" y="3007"/>
                  </a:lnTo>
                  <a:lnTo>
                    <a:pt x="2078" y="2843"/>
                  </a:lnTo>
                  <a:lnTo>
                    <a:pt x="1886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3" y="28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3"/>
            <p:cNvSpPr/>
            <p:nvPr/>
          </p:nvSpPr>
          <p:spPr>
            <a:xfrm>
              <a:off x="6032125" y="3086425"/>
              <a:ext cx="182475" cy="92300"/>
            </a:xfrm>
            <a:custGeom>
              <a:avLst/>
              <a:gdLst/>
              <a:ahLst/>
              <a:cxnLst/>
              <a:rect l="l" t="t" r="r" b="b"/>
              <a:pathLst>
                <a:path w="7299" h="3692" extrusionOk="0">
                  <a:moveTo>
                    <a:pt x="191" y="1"/>
                  </a:moveTo>
                  <a:lnTo>
                    <a:pt x="109" y="28"/>
                  </a:lnTo>
                  <a:lnTo>
                    <a:pt x="55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7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2" y="2297"/>
                  </a:lnTo>
                  <a:lnTo>
                    <a:pt x="1558" y="2543"/>
                  </a:lnTo>
                  <a:lnTo>
                    <a:pt x="1777" y="2789"/>
                  </a:lnTo>
                  <a:lnTo>
                    <a:pt x="2050" y="2980"/>
                  </a:lnTo>
                  <a:lnTo>
                    <a:pt x="2296" y="3172"/>
                  </a:lnTo>
                  <a:lnTo>
                    <a:pt x="2570" y="3309"/>
                  </a:lnTo>
                  <a:lnTo>
                    <a:pt x="2870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7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112" y="3527"/>
                  </a:lnTo>
                  <a:lnTo>
                    <a:pt x="5413" y="3391"/>
                  </a:lnTo>
                  <a:lnTo>
                    <a:pt x="5713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4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6" y="1668"/>
                  </a:lnTo>
                  <a:lnTo>
                    <a:pt x="7108" y="1176"/>
                  </a:lnTo>
                  <a:lnTo>
                    <a:pt x="7244" y="848"/>
                  </a:lnTo>
                  <a:lnTo>
                    <a:pt x="7299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8" y="438"/>
                  </a:lnTo>
                  <a:lnTo>
                    <a:pt x="6916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2" y="985"/>
                  </a:lnTo>
                  <a:lnTo>
                    <a:pt x="6561" y="1422"/>
                  </a:lnTo>
                  <a:lnTo>
                    <a:pt x="6315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5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59" y="2270"/>
                  </a:lnTo>
                  <a:lnTo>
                    <a:pt x="1640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3"/>
            <p:cNvSpPr/>
            <p:nvPr/>
          </p:nvSpPr>
          <p:spPr>
            <a:xfrm>
              <a:off x="6039625" y="3065250"/>
              <a:ext cx="168150" cy="101175"/>
            </a:xfrm>
            <a:custGeom>
              <a:avLst/>
              <a:gdLst/>
              <a:ahLst/>
              <a:cxnLst/>
              <a:rect l="l" t="t" r="r" b="b"/>
              <a:pathLst>
                <a:path w="6726" h="4047" extrusionOk="0">
                  <a:moveTo>
                    <a:pt x="302" y="0"/>
                  </a:moveTo>
                  <a:lnTo>
                    <a:pt x="192" y="28"/>
                  </a:lnTo>
                  <a:lnTo>
                    <a:pt x="83" y="82"/>
                  </a:lnTo>
                  <a:lnTo>
                    <a:pt x="28" y="192"/>
                  </a:lnTo>
                  <a:lnTo>
                    <a:pt x="1" y="301"/>
                  </a:lnTo>
                  <a:lnTo>
                    <a:pt x="28" y="410"/>
                  </a:lnTo>
                  <a:lnTo>
                    <a:pt x="411" y="1230"/>
                  </a:lnTo>
                  <a:lnTo>
                    <a:pt x="794" y="1941"/>
                  </a:lnTo>
                  <a:lnTo>
                    <a:pt x="985" y="2242"/>
                  </a:lnTo>
                  <a:lnTo>
                    <a:pt x="1204" y="2543"/>
                  </a:lnTo>
                  <a:lnTo>
                    <a:pt x="1395" y="2816"/>
                  </a:lnTo>
                  <a:lnTo>
                    <a:pt x="1641" y="3062"/>
                  </a:lnTo>
                  <a:lnTo>
                    <a:pt x="1860" y="3308"/>
                  </a:lnTo>
                  <a:lnTo>
                    <a:pt x="2106" y="3499"/>
                  </a:lnTo>
                  <a:lnTo>
                    <a:pt x="2352" y="3663"/>
                  </a:lnTo>
                  <a:lnTo>
                    <a:pt x="2625" y="3800"/>
                  </a:lnTo>
                  <a:lnTo>
                    <a:pt x="2899" y="3909"/>
                  </a:lnTo>
                  <a:lnTo>
                    <a:pt x="3199" y="3991"/>
                  </a:lnTo>
                  <a:lnTo>
                    <a:pt x="3500" y="4046"/>
                  </a:lnTo>
                  <a:lnTo>
                    <a:pt x="3992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6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4" y="3007"/>
                  </a:lnTo>
                  <a:lnTo>
                    <a:pt x="5906" y="2734"/>
                  </a:lnTo>
                  <a:lnTo>
                    <a:pt x="6097" y="2433"/>
                  </a:lnTo>
                  <a:lnTo>
                    <a:pt x="6234" y="2160"/>
                  </a:lnTo>
                  <a:lnTo>
                    <a:pt x="6370" y="1859"/>
                  </a:lnTo>
                  <a:lnTo>
                    <a:pt x="6562" y="1340"/>
                  </a:lnTo>
                  <a:lnTo>
                    <a:pt x="6671" y="984"/>
                  </a:lnTo>
                  <a:lnTo>
                    <a:pt x="6698" y="793"/>
                  </a:lnTo>
                  <a:lnTo>
                    <a:pt x="6726" y="684"/>
                  </a:lnTo>
                  <a:lnTo>
                    <a:pt x="6671" y="574"/>
                  </a:lnTo>
                  <a:lnTo>
                    <a:pt x="6589" y="492"/>
                  </a:lnTo>
                  <a:lnTo>
                    <a:pt x="6480" y="438"/>
                  </a:lnTo>
                  <a:lnTo>
                    <a:pt x="6370" y="438"/>
                  </a:lnTo>
                  <a:lnTo>
                    <a:pt x="6261" y="492"/>
                  </a:lnTo>
                  <a:lnTo>
                    <a:pt x="6152" y="547"/>
                  </a:lnTo>
                  <a:lnTo>
                    <a:pt x="6124" y="684"/>
                  </a:lnTo>
                  <a:lnTo>
                    <a:pt x="6015" y="1012"/>
                  </a:lnTo>
                  <a:lnTo>
                    <a:pt x="5878" y="1422"/>
                  </a:lnTo>
                  <a:lnTo>
                    <a:pt x="5687" y="1859"/>
                  </a:lnTo>
                  <a:lnTo>
                    <a:pt x="5468" y="2324"/>
                  </a:lnTo>
                  <a:lnTo>
                    <a:pt x="5304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2" y="3089"/>
                  </a:lnTo>
                  <a:lnTo>
                    <a:pt x="4621" y="3226"/>
                  </a:lnTo>
                  <a:lnTo>
                    <a:pt x="4429" y="3335"/>
                  </a:lnTo>
                  <a:lnTo>
                    <a:pt x="4211" y="3417"/>
                  </a:lnTo>
                  <a:lnTo>
                    <a:pt x="3965" y="3445"/>
                  </a:lnTo>
                  <a:lnTo>
                    <a:pt x="3691" y="3445"/>
                  </a:lnTo>
                  <a:lnTo>
                    <a:pt x="3418" y="3417"/>
                  </a:lnTo>
                  <a:lnTo>
                    <a:pt x="3145" y="3335"/>
                  </a:lnTo>
                  <a:lnTo>
                    <a:pt x="2926" y="3253"/>
                  </a:lnTo>
                  <a:lnTo>
                    <a:pt x="2680" y="3144"/>
                  </a:lnTo>
                  <a:lnTo>
                    <a:pt x="2461" y="3007"/>
                  </a:lnTo>
                  <a:lnTo>
                    <a:pt x="2242" y="2816"/>
                  </a:lnTo>
                  <a:lnTo>
                    <a:pt x="2051" y="2625"/>
                  </a:lnTo>
                  <a:lnTo>
                    <a:pt x="1860" y="2406"/>
                  </a:lnTo>
                  <a:lnTo>
                    <a:pt x="1668" y="2160"/>
                  </a:lnTo>
                  <a:lnTo>
                    <a:pt x="1477" y="1887"/>
                  </a:lnTo>
                  <a:lnTo>
                    <a:pt x="1286" y="1586"/>
                  </a:lnTo>
                  <a:lnTo>
                    <a:pt x="930" y="930"/>
                  </a:lnTo>
                  <a:lnTo>
                    <a:pt x="575" y="164"/>
                  </a:lnTo>
                  <a:lnTo>
                    <a:pt x="520" y="82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3"/>
            <p:cNvSpPr/>
            <p:nvPr/>
          </p:nvSpPr>
          <p:spPr>
            <a:xfrm>
              <a:off x="5851000" y="3083700"/>
              <a:ext cx="187300" cy="97750"/>
            </a:xfrm>
            <a:custGeom>
              <a:avLst/>
              <a:gdLst/>
              <a:ahLst/>
              <a:cxnLst/>
              <a:rect l="l" t="t" r="r" b="b"/>
              <a:pathLst>
                <a:path w="7492" h="3910" extrusionOk="0">
                  <a:moveTo>
                    <a:pt x="274" y="0"/>
                  </a:moveTo>
                  <a:lnTo>
                    <a:pt x="165" y="55"/>
                  </a:lnTo>
                  <a:lnTo>
                    <a:pt x="83" y="110"/>
                  </a:lnTo>
                  <a:lnTo>
                    <a:pt x="28" y="219"/>
                  </a:lnTo>
                  <a:lnTo>
                    <a:pt x="1" y="356"/>
                  </a:lnTo>
                  <a:lnTo>
                    <a:pt x="28" y="465"/>
                  </a:lnTo>
                  <a:lnTo>
                    <a:pt x="466" y="1203"/>
                  </a:lnTo>
                  <a:lnTo>
                    <a:pt x="903" y="1887"/>
                  </a:lnTo>
                  <a:lnTo>
                    <a:pt x="1122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6" y="3171"/>
                  </a:lnTo>
                  <a:lnTo>
                    <a:pt x="2352" y="3363"/>
                  </a:lnTo>
                  <a:lnTo>
                    <a:pt x="2653" y="3527"/>
                  </a:lnTo>
                  <a:lnTo>
                    <a:pt x="2953" y="3664"/>
                  </a:lnTo>
                  <a:lnTo>
                    <a:pt x="3254" y="3773"/>
                  </a:lnTo>
                  <a:lnTo>
                    <a:pt x="3582" y="3828"/>
                  </a:lnTo>
                  <a:lnTo>
                    <a:pt x="3937" y="3882"/>
                  </a:lnTo>
                  <a:lnTo>
                    <a:pt x="4293" y="3910"/>
                  </a:lnTo>
                  <a:lnTo>
                    <a:pt x="4484" y="3882"/>
                  </a:lnTo>
                  <a:lnTo>
                    <a:pt x="4675" y="3882"/>
                  </a:lnTo>
                  <a:lnTo>
                    <a:pt x="4867" y="3855"/>
                  </a:lnTo>
                  <a:lnTo>
                    <a:pt x="5250" y="3746"/>
                  </a:lnTo>
                  <a:lnTo>
                    <a:pt x="5578" y="3582"/>
                  </a:lnTo>
                  <a:lnTo>
                    <a:pt x="5878" y="3390"/>
                  </a:lnTo>
                  <a:lnTo>
                    <a:pt x="6152" y="3171"/>
                  </a:lnTo>
                  <a:lnTo>
                    <a:pt x="6398" y="2925"/>
                  </a:lnTo>
                  <a:lnTo>
                    <a:pt x="6616" y="2652"/>
                  </a:lnTo>
                  <a:lnTo>
                    <a:pt x="6808" y="2379"/>
                  </a:lnTo>
                  <a:lnTo>
                    <a:pt x="6972" y="2078"/>
                  </a:lnTo>
                  <a:lnTo>
                    <a:pt x="7108" y="1832"/>
                  </a:lnTo>
                  <a:lnTo>
                    <a:pt x="7327" y="1340"/>
                  </a:lnTo>
                  <a:lnTo>
                    <a:pt x="7436" y="985"/>
                  </a:lnTo>
                  <a:lnTo>
                    <a:pt x="7491" y="821"/>
                  </a:lnTo>
                  <a:lnTo>
                    <a:pt x="7491" y="684"/>
                  </a:lnTo>
                  <a:lnTo>
                    <a:pt x="7464" y="575"/>
                  </a:lnTo>
                  <a:lnTo>
                    <a:pt x="7382" y="492"/>
                  </a:lnTo>
                  <a:lnTo>
                    <a:pt x="7272" y="438"/>
                  </a:lnTo>
                  <a:lnTo>
                    <a:pt x="7163" y="438"/>
                  </a:lnTo>
                  <a:lnTo>
                    <a:pt x="7054" y="465"/>
                  </a:lnTo>
                  <a:lnTo>
                    <a:pt x="6972" y="547"/>
                  </a:lnTo>
                  <a:lnTo>
                    <a:pt x="6917" y="657"/>
                  </a:lnTo>
                  <a:lnTo>
                    <a:pt x="6753" y="1067"/>
                  </a:lnTo>
                  <a:lnTo>
                    <a:pt x="6589" y="1477"/>
                  </a:lnTo>
                  <a:lnTo>
                    <a:pt x="6343" y="1941"/>
                  </a:lnTo>
                  <a:lnTo>
                    <a:pt x="6179" y="2187"/>
                  </a:lnTo>
                  <a:lnTo>
                    <a:pt x="5988" y="2433"/>
                  </a:lnTo>
                  <a:lnTo>
                    <a:pt x="5796" y="2652"/>
                  </a:lnTo>
                  <a:lnTo>
                    <a:pt x="5578" y="2843"/>
                  </a:lnTo>
                  <a:lnTo>
                    <a:pt x="5332" y="3007"/>
                  </a:lnTo>
                  <a:lnTo>
                    <a:pt x="5058" y="3144"/>
                  </a:lnTo>
                  <a:lnTo>
                    <a:pt x="4757" y="3253"/>
                  </a:lnTo>
                  <a:lnTo>
                    <a:pt x="4457" y="3281"/>
                  </a:lnTo>
                  <a:lnTo>
                    <a:pt x="4129" y="3281"/>
                  </a:lnTo>
                  <a:lnTo>
                    <a:pt x="3801" y="3253"/>
                  </a:lnTo>
                  <a:lnTo>
                    <a:pt x="3527" y="3199"/>
                  </a:lnTo>
                  <a:lnTo>
                    <a:pt x="3227" y="3117"/>
                  </a:lnTo>
                  <a:lnTo>
                    <a:pt x="2981" y="3007"/>
                  </a:lnTo>
                  <a:lnTo>
                    <a:pt x="2707" y="2871"/>
                  </a:lnTo>
                  <a:lnTo>
                    <a:pt x="2461" y="2707"/>
                  </a:lnTo>
                  <a:lnTo>
                    <a:pt x="2243" y="2515"/>
                  </a:lnTo>
                  <a:lnTo>
                    <a:pt x="2024" y="2297"/>
                  </a:lnTo>
                  <a:lnTo>
                    <a:pt x="1805" y="2051"/>
                  </a:lnTo>
                  <a:lnTo>
                    <a:pt x="1586" y="1805"/>
                  </a:lnTo>
                  <a:lnTo>
                    <a:pt x="1395" y="1531"/>
                  </a:lnTo>
                  <a:lnTo>
                    <a:pt x="985" y="903"/>
                  </a:lnTo>
                  <a:lnTo>
                    <a:pt x="575" y="164"/>
                  </a:lnTo>
                  <a:lnTo>
                    <a:pt x="493" y="82"/>
                  </a:lnTo>
                  <a:lnTo>
                    <a:pt x="411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3"/>
            <p:cNvSpPr/>
            <p:nvPr/>
          </p:nvSpPr>
          <p:spPr>
            <a:xfrm>
              <a:off x="586400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55" y="82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0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8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51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117" y="3800"/>
                  </a:lnTo>
                  <a:lnTo>
                    <a:pt x="3417" y="3855"/>
                  </a:lnTo>
                  <a:lnTo>
                    <a:pt x="4073" y="3855"/>
                  </a:lnTo>
                  <a:lnTo>
                    <a:pt x="4237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2" y="1231"/>
                  </a:lnTo>
                  <a:lnTo>
                    <a:pt x="6452" y="875"/>
                  </a:lnTo>
                  <a:lnTo>
                    <a:pt x="6506" y="711"/>
                  </a:lnTo>
                  <a:lnTo>
                    <a:pt x="6506" y="629"/>
                  </a:lnTo>
                  <a:lnTo>
                    <a:pt x="6479" y="547"/>
                  </a:lnTo>
                  <a:lnTo>
                    <a:pt x="6424" y="492"/>
                  </a:lnTo>
                  <a:lnTo>
                    <a:pt x="6342" y="465"/>
                  </a:lnTo>
                  <a:lnTo>
                    <a:pt x="6260" y="465"/>
                  </a:lnTo>
                  <a:lnTo>
                    <a:pt x="6206" y="492"/>
                  </a:lnTo>
                  <a:lnTo>
                    <a:pt x="6124" y="547"/>
                  </a:lnTo>
                  <a:lnTo>
                    <a:pt x="6096" y="602"/>
                  </a:lnTo>
                  <a:lnTo>
                    <a:pt x="5987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0" y="2269"/>
                  </a:lnTo>
                  <a:lnTo>
                    <a:pt x="5276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5" y="3417"/>
                  </a:lnTo>
                  <a:lnTo>
                    <a:pt x="3882" y="3445"/>
                  </a:lnTo>
                  <a:lnTo>
                    <a:pt x="3581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1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6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8" y="902"/>
                  </a:lnTo>
                  <a:lnTo>
                    <a:pt x="383" y="137"/>
                  </a:lnTo>
                  <a:lnTo>
                    <a:pt x="328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3"/>
            <p:cNvSpPr/>
            <p:nvPr/>
          </p:nvSpPr>
          <p:spPr>
            <a:xfrm>
              <a:off x="5675375" y="3086425"/>
              <a:ext cx="182500" cy="92300"/>
            </a:xfrm>
            <a:custGeom>
              <a:avLst/>
              <a:gdLst/>
              <a:ahLst/>
              <a:cxnLst/>
              <a:rect l="l" t="t" r="r" b="b"/>
              <a:pathLst>
                <a:path w="7300" h="3692" extrusionOk="0">
                  <a:moveTo>
                    <a:pt x="192" y="1"/>
                  </a:moveTo>
                  <a:lnTo>
                    <a:pt x="110" y="28"/>
                  </a:lnTo>
                  <a:lnTo>
                    <a:pt x="28" y="83"/>
                  </a:lnTo>
                  <a:lnTo>
                    <a:pt x="0" y="137"/>
                  </a:lnTo>
                  <a:lnTo>
                    <a:pt x="0" y="219"/>
                  </a:lnTo>
                  <a:lnTo>
                    <a:pt x="28" y="301"/>
                  </a:lnTo>
                  <a:lnTo>
                    <a:pt x="438" y="1040"/>
                  </a:lnTo>
                  <a:lnTo>
                    <a:pt x="875" y="1723"/>
                  </a:lnTo>
                  <a:lnTo>
                    <a:pt x="1094" y="2024"/>
                  </a:lnTo>
                  <a:lnTo>
                    <a:pt x="1313" y="2297"/>
                  </a:lnTo>
                  <a:lnTo>
                    <a:pt x="1531" y="2543"/>
                  </a:lnTo>
                  <a:lnTo>
                    <a:pt x="1777" y="2789"/>
                  </a:lnTo>
                  <a:lnTo>
                    <a:pt x="2051" y="2980"/>
                  </a:lnTo>
                  <a:lnTo>
                    <a:pt x="2297" y="3172"/>
                  </a:lnTo>
                  <a:lnTo>
                    <a:pt x="2570" y="3309"/>
                  </a:lnTo>
                  <a:lnTo>
                    <a:pt x="2871" y="3445"/>
                  </a:lnTo>
                  <a:lnTo>
                    <a:pt x="3171" y="3555"/>
                  </a:lnTo>
                  <a:lnTo>
                    <a:pt x="3499" y="3637"/>
                  </a:lnTo>
                  <a:lnTo>
                    <a:pt x="3828" y="3664"/>
                  </a:lnTo>
                  <a:lnTo>
                    <a:pt x="4183" y="3691"/>
                  </a:lnTo>
                  <a:lnTo>
                    <a:pt x="4374" y="3691"/>
                  </a:lnTo>
                  <a:lnTo>
                    <a:pt x="4757" y="3637"/>
                  </a:lnTo>
                  <a:lnTo>
                    <a:pt x="5085" y="3527"/>
                  </a:lnTo>
                  <a:lnTo>
                    <a:pt x="5413" y="3391"/>
                  </a:lnTo>
                  <a:lnTo>
                    <a:pt x="5714" y="3199"/>
                  </a:lnTo>
                  <a:lnTo>
                    <a:pt x="5987" y="2980"/>
                  </a:lnTo>
                  <a:lnTo>
                    <a:pt x="6206" y="2734"/>
                  </a:lnTo>
                  <a:lnTo>
                    <a:pt x="6425" y="2461"/>
                  </a:lnTo>
                  <a:lnTo>
                    <a:pt x="6616" y="2188"/>
                  </a:lnTo>
                  <a:lnTo>
                    <a:pt x="6780" y="1914"/>
                  </a:lnTo>
                  <a:lnTo>
                    <a:pt x="6917" y="1668"/>
                  </a:lnTo>
                  <a:lnTo>
                    <a:pt x="7108" y="1176"/>
                  </a:lnTo>
                  <a:lnTo>
                    <a:pt x="7245" y="848"/>
                  </a:lnTo>
                  <a:lnTo>
                    <a:pt x="7272" y="684"/>
                  </a:lnTo>
                  <a:lnTo>
                    <a:pt x="7299" y="602"/>
                  </a:lnTo>
                  <a:lnTo>
                    <a:pt x="7272" y="520"/>
                  </a:lnTo>
                  <a:lnTo>
                    <a:pt x="7217" y="466"/>
                  </a:lnTo>
                  <a:lnTo>
                    <a:pt x="7135" y="438"/>
                  </a:lnTo>
                  <a:lnTo>
                    <a:pt x="7053" y="411"/>
                  </a:lnTo>
                  <a:lnTo>
                    <a:pt x="6999" y="438"/>
                  </a:lnTo>
                  <a:lnTo>
                    <a:pt x="6917" y="493"/>
                  </a:lnTo>
                  <a:lnTo>
                    <a:pt x="6889" y="575"/>
                  </a:lnTo>
                  <a:lnTo>
                    <a:pt x="6862" y="684"/>
                  </a:lnTo>
                  <a:lnTo>
                    <a:pt x="6753" y="985"/>
                  </a:lnTo>
                  <a:lnTo>
                    <a:pt x="6561" y="1422"/>
                  </a:lnTo>
                  <a:lnTo>
                    <a:pt x="6288" y="1914"/>
                  </a:lnTo>
                  <a:lnTo>
                    <a:pt x="6151" y="2160"/>
                  </a:lnTo>
                  <a:lnTo>
                    <a:pt x="5960" y="2406"/>
                  </a:lnTo>
                  <a:lnTo>
                    <a:pt x="5741" y="2625"/>
                  </a:lnTo>
                  <a:lnTo>
                    <a:pt x="5522" y="2816"/>
                  </a:lnTo>
                  <a:lnTo>
                    <a:pt x="5249" y="3008"/>
                  </a:lnTo>
                  <a:lnTo>
                    <a:pt x="4976" y="3144"/>
                  </a:lnTo>
                  <a:lnTo>
                    <a:pt x="4675" y="3227"/>
                  </a:lnTo>
                  <a:lnTo>
                    <a:pt x="4347" y="3281"/>
                  </a:lnTo>
                  <a:lnTo>
                    <a:pt x="4019" y="3281"/>
                  </a:lnTo>
                  <a:lnTo>
                    <a:pt x="3691" y="3254"/>
                  </a:lnTo>
                  <a:lnTo>
                    <a:pt x="3390" y="3199"/>
                  </a:lnTo>
                  <a:lnTo>
                    <a:pt x="3089" y="3090"/>
                  </a:lnTo>
                  <a:lnTo>
                    <a:pt x="2816" y="2980"/>
                  </a:lnTo>
                  <a:lnTo>
                    <a:pt x="2570" y="2844"/>
                  </a:lnTo>
                  <a:lnTo>
                    <a:pt x="2324" y="2680"/>
                  </a:lnTo>
                  <a:lnTo>
                    <a:pt x="2078" y="2488"/>
                  </a:lnTo>
                  <a:lnTo>
                    <a:pt x="1832" y="2270"/>
                  </a:lnTo>
                  <a:lnTo>
                    <a:pt x="1613" y="2024"/>
                  </a:lnTo>
                  <a:lnTo>
                    <a:pt x="1422" y="1778"/>
                  </a:lnTo>
                  <a:lnTo>
                    <a:pt x="1203" y="1477"/>
                  </a:lnTo>
                  <a:lnTo>
                    <a:pt x="793" y="848"/>
                  </a:lnTo>
                  <a:lnTo>
                    <a:pt x="383" y="110"/>
                  </a:lnTo>
                  <a:lnTo>
                    <a:pt x="328" y="55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3"/>
            <p:cNvSpPr/>
            <p:nvPr/>
          </p:nvSpPr>
          <p:spPr>
            <a:xfrm>
              <a:off x="5682900" y="3065250"/>
              <a:ext cx="167450" cy="101175"/>
            </a:xfrm>
            <a:custGeom>
              <a:avLst/>
              <a:gdLst/>
              <a:ahLst/>
              <a:cxnLst/>
              <a:rect l="l" t="t" r="r" b="b"/>
              <a:pathLst>
                <a:path w="6698" h="4047" extrusionOk="0">
                  <a:moveTo>
                    <a:pt x="301" y="0"/>
                  </a:moveTo>
                  <a:lnTo>
                    <a:pt x="164" y="28"/>
                  </a:lnTo>
                  <a:lnTo>
                    <a:pt x="82" y="82"/>
                  </a:lnTo>
                  <a:lnTo>
                    <a:pt x="27" y="192"/>
                  </a:lnTo>
                  <a:lnTo>
                    <a:pt x="0" y="301"/>
                  </a:lnTo>
                  <a:lnTo>
                    <a:pt x="27" y="410"/>
                  </a:lnTo>
                  <a:lnTo>
                    <a:pt x="410" y="1230"/>
                  </a:lnTo>
                  <a:lnTo>
                    <a:pt x="793" y="1941"/>
                  </a:lnTo>
                  <a:lnTo>
                    <a:pt x="984" y="2242"/>
                  </a:lnTo>
                  <a:lnTo>
                    <a:pt x="1203" y="2543"/>
                  </a:lnTo>
                  <a:lnTo>
                    <a:pt x="1394" y="2816"/>
                  </a:lnTo>
                  <a:lnTo>
                    <a:pt x="1613" y="3062"/>
                  </a:lnTo>
                  <a:lnTo>
                    <a:pt x="1859" y="3308"/>
                  </a:lnTo>
                  <a:lnTo>
                    <a:pt x="2105" y="3499"/>
                  </a:lnTo>
                  <a:lnTo>
                    <a:pt x="2351" y="3663"/>
                  </a:lnTo>
                  <a:lnTo>
                    <a:pt x="2624" y="3800"/>
                  </a:lnTo>
                  <a:lnTo>
                    <a:pt x="2898" y="3909"/>
                  </a:lnTo>
                  <a:lnTo>
                    <a:pt x="3198" y="3991"/>
                  </a:lnTo>
                  <a:lnTo>
                    <a:pt x="3499" y="4046"/>
                  </a:lnTo>
                  <a:lnTo>
                    <a:pt x="3991" y="4046"/>
                  </a:lnTo>
                  <a:lnTo>
                    <a:pt x="4183" y="4019"/>
                  </a:lnTo>
                  <a:lnTo>
                    <a:pt x="4347" y="3991"/>
                  </a:lnTo>
                  <a:lnTo>
                    <a:pt x="4675" y="3882"/>
                  </a:lnTo>
                  <a:lnTo>
                    <a:pt x="4975" y="3718"/>
                  </a:lnTo>
                  <a:lnTo>
                    <a:pt x="5249" y="3527"/>
                  </a:lnTo>
                  <a:lnTo>
                    <a:pt x="5495" y="3281"/>
                  </a:lnTo>
                  <a:lnTo>
                    <a:pt x="5713" y="3007"/>
                  </a:lnTo>
                  <a:lnTo>
                    <a:pt x="5905" y="2734"/>
                  </a:lnTo>
                  <a:lnTo>
                    <a:pt x="6096" y="2433"/>
                  </a:lnTo>
                  <a:lnTo>
                    <a:pt x="6233" y="2160"/>
                  </a:lnTo>
                  <a:lnTo>
                    <a:pt x="6370" y="1859"/>
                  </a:lnTo>
                  <a:lnTo>
                    <a:pt x="6561" y="1340"/>
                  </a:lnTo>
                  <a:lnTo>
                    <a:pt x="6670" y="984"/>
                  </a:lnTo>
                  <a:lnTo>
                    <a:pt x="6698" y="793"/>
                  </a:lnTo>
                  <a:lnTo>
                    <a:pt x="6698" y="684"/>
                  </a:lnTo>
                  <a:lnTo>
                    <a:pt x="6670" y="574"/>
                  </a:lnTo>
                  <a:lnTo>
                    <a:pt x="6588" y="492"/>
                  </a:lnTo>
                  <a:lnTo>
                    <a:pt x="6479" y="438"/>
                  </a:lnTo>
                  <a:lnTo>
                    <a:pt x="6342" y="438"/>
                  </a:lnTo>
                  <a:lnTo>
                    <a:pt x="6233" y="492"/>
                  </a:lnTo>
                  <a:lnTo>
                    <a:pt x="6151" y="547"/>
                  </a:lnTo>
                  <a:lnTo>
                    <a:pt x="6124" y="684"/>
                  </a:lnTo>
                  <a:lnTo>
                    <a:pt x="6014" y="1012"/>
                  </a:lnTo>
                  <a:lnTo>
                    <a:pt x="5877" y="1422"/>
                  </a:lnTo>
                  <a:lnTo>
                    <a:pt x="5686" y="1859"/>
                  </a:lnTo>
                  <a:lnTo>
                    <a:pt x="5440" y="2324"/>
                  </a:lnTo>
                  <a:lnTo>
                    <a:pt x="5303" y="2543"/>
                  </a:lnTo>
                  <a:lnTo>
                    <a:pt x="5167" y="2734"/>
                  </a:lnTo>
                  <a:lnTo>
                    <a:pt x="5003" y="2925"/>
                  </a:lnTo>
                  <a:lnTo>
                    <a:pt x="4811" y="3089"/>
                  </a:lnTo>
                  <a:lnTo>
                    <a:pt x="4620" y="3226"/>
                  </a:lnTo>
                  <a:lnTo>
                    <a:pt x="4429" y="3335"/>
                  </a:lnTo>
                  <a:lnTo>
                    <a:pt x="4210" y="3417"/>
                  </a:lnTo>
                  <a:lnTo>
                    <a:pt x="3964" y="3445"/>
                  </a:lnTo>
                  <a:lnTo>
                    <a:pt x="3691" y="3445"/>
                  </a:lnTo>
                  <a:lnTo>
                    <a:pt x="3417" y="3417"/>
                  </a:lnTo>
                  <a:lnTo>
                    <a:pt x="3144" y="3335"/>
                  </a:lnTo>
                  <a:lnTo>
                    <a:pt x="2898" y="3253"/>
                  </a:lnTo>
                  <a:lnTo>
                    <a:pt x="2679" y="3144"/>
                  </a:lnTo>
                  <a:lnTo>
                    <a:pt x="2460" y="3007"/>
                  </a:lnTo>
                  <a:lnTo>
                    <a:pt x="2242" y="2816"/>
                  </a:lnTo>
                  <a:lnTo>
                    <a:pt x="2050" y="2625"/>
                  </a:lnTo>
                  <a:lnTo>
                    <a:pt x="1859" y="2406"/>
                  </a:lnTo>
                  <a:lnTo>
                    <a:pt x="1668" y="2160"/>
                  </a:lnTo>
                  <a:lnTo>
                    <a:pt x="1476" y="1887"/>
                  </a:lnTo>
                  <a:lnTo>
                    <a:pt x="1285" y="1586"/>
                  </a:lnTo>
                  <a:lnTo>
                    <a:pt x="930" y="930"/>
                  </a:lnTo>
                  <a:lnTo>
                    <a:pt x="574" y="164"/>
                  </a:lnTo>
                  <a:lnTo>
                    <a:pt x="519" y="82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3"/>
            <p:cNvSpPr/>
            <p:nvPr/>
          </p:nvSpPr>
          <p:spPr>
            <a:xfrm>
              <a:off x="5494275" y="3083700"/>
              <a:ext cx="187275" cy="97750"/>
            </a:xfrm>
            <a:custGeom>
              <a:avLst/>
              <a:gdLst/>
              <a:ahLst/>
              <a:cxnLst/>
              <a:rect l="l" t="t" r="r" b="b"/>
              <a:pathLst>
                <a:path w="7491" h="3910" extrusionOk="0">
                  <a:moveTo>
                    <a:pt x="274" y="0"/>
                  </a:moveTo>
                  <a:lnTo>
                    <a:pt x="164" y="55"/>
                  </a:lnTo>
                  <a:lnTo>
                    <a:pt x="82" y="110"/>
                  </a:lnTo>
                  <a:lnTo>
                    <a:pt x="28" y="219"/>
                  </a:lnTo>
                  <a:lnTo>
                    <a:pt x="0" y="356"/>
                  </a:lnTo>
                  <a:lnTo>
                    <a:pt x="28" y="465"/>
                  </a:lnTo>
                  <a:lnTo>
                    <a:pt x="465" y="1203"/>
                  </a:lnTo>
                  <a:lnTo>
                    <a:pt x="902" y="1887"/>
                  </a:lnTo>
                  <a:lnTo>
                    <a:pt x="1121" y="2187"/>
                  </a:lnTo>
                  <a:lnTo>
                    <a:pt x="1340" y="2488"/>
                  </a:lnTo>
                  <a:lnTo>
                    <a:pt x="1586" y="2734"/>
                  </a:lnTo>
                  <a:lnTo>
                    <a:pt x="1832" y="2980"/>
                  </a:lnTo>
                  <a:lnTo>
                    <a:pt x="2105" y="3171"/>
                  </a:lnTo>
                  <a:lnTo>
                    <a:pt x="2351" y="3363"/>
                  </a:lnTo>
                  <a:lnTo>
                    <a:pt x="2652" y="3527"/>
                  </a:lnTo>
                  <a:lnTo>
                    <a:pt x="2953" y="3664"/>
                  </a:lnTo>
                  <a:lnTo>
                    <a:pt x="3253" y="3773"/>
                  </a:lnTo>
                  <a:lnTo>
                    <a:pt x="3581" y="3828"/>
                  </a:lnTo>
                  <a:lnTo>
                    <a:pt x="3937" y="3882"/>
                  </a:lnTo>
                  <a:lnTo>
                    <a:pt x="4292" y="3910"/>
                  </a:lnTo>
                  <a:lnTo>
                    <a:pt x="4483" y="3882"/>
                  </a:lnTo>
                  <a:lnTo>
                    <a:pt x="4675" y="3882"/>
                  </a:lnTo>
                  <a:lnTo>
                    <a:pt x="4866" y="3855"/>
                  </a:lnTo>
                  <a:lnTo>
                    <a:pt x="5221" y="3746"/>
                  </a:lnTo>
                  <a:lnTo>
                    <a:pt x="5577" y="3582"/>
                  </a:lnTo>
                  <a:lnTo>
                    <a:pt x="5878" y="3390"/>
                  </a:lnTo>
                  <a:lnTo>
                    <a:pt x="6151" y="3171"/>
                  </a:lnTo>
                  <a:lnTo>
                    <a:pt x="6397" y="2925"/>
                  </a:lnTo>
                  <a:lnTo>
                    <a:pt x="6616" y="2652"/>
                  </a:lnTo>
                  <a:lnTo>
                    <a:pt x="6807" y="2379"/>
                  </a:lnTo>
                  <a:lnTo>
                    <a:pt x="6971" y="2078"/>
                  </a:lnTo>
                  <a:lnTo>
                    <a:pt x="7108" y="1832"/>
                  </a:lnTo>
                  <a:lnTo>
                    <a:pt x="7326" y="1340"/>
                  </a:lnTo>
                  <a:lnTo>
                    <a:pt x="7436" y="985"/>
                  </a:lnTo>
                  <a:lnTo>
                    <a:pt x="7490" y="821"/>
                  </a:lnTo>
                  <a:lnTo>
                    <a:pt x="7490" y="684"/>
                  </a:lnTo>
                  <a:lnTo>
                    <a:pt x="7463" y="575"/>
                  </a:lnTo>
                  <a:lnTo>
                    <a:pt x="7381" y="492"/>
                  </a:lnTo>
                  <a:lnTo>
                    <a:pt x="7272" y="438"/>
                  </a:lnTo>
                  <a:lnTo>
                    <a:pt x="7162" y="438"/>
                  </a:lnTo>
                  <a:lnTo>
                    <a:pt x="7053" y="465"/>
                  </a:lnTo>
                  <a:lnTo>
                    <a:pt x="6944" y="547"/>
                  </a:lnTo>
                  <a:lnTo>
                    <a:pt x="6889" y="657"/>
                  </a:lnTo>
                  <a:lnTo>
                    <a:pt x="6752" y="1067"/>
                  </a:lnTo>
                  <a:lnTo>
                    <a:pt x="6588" y="1477"/>
                  </a:lnTo>
                  <a:lnTo>
                    <a:pt x="6315" y="1941"/>
                  </a:lnTo>
                  <a:lnTo>
                    <a:pt x="6178" y="2187"/>
                  </a:lnTo>
                  <a:lnTo>
                    <a:pt x="5987" y="2433"/>
                  </a:lnTo>
                  <a:lnTo>
                    <a:pt x="5796" y="2652"/>
                  </a:lnTo>
                  <a:lnTo>
                    <a:pt x="5577" y="2843"/>
                  </a:lnTo>
                  <a:lnTo>
                    <a:pt x="5331" y="3007"/>
                  </a:lnTo>
                  <a:lnTo>
                    <a:pt x="5057" y="3144"/>
                  </a:lnTo>
                  <a:lnTo>
                    <a:pt x="4757" y="3253"/>
                  </a:lnTo>
                  <a:lnTo>
                    <a:pt x="4456" y="3281"/>
                  </a:lnTo>
                  <a:lnTo>
                    <a:pt x="4128" y="3281"/>
                  </a:lnTo>
                  <a:lnTo>
                    <a:pt x="3800" y="3253"/>
                  </a:lnTo>
                  <a:lnTo>
                    <a:pt x="3499" y="3199"/>
                  </a:lnTo>
                  <a:lnTo>
                    <a:pt x="3226" y="3117"/>
                  </a:lnTo>
                  <a:lnTo>
                    <a:pt x="2953" y="3007"/>
                  </a:lnTo>
                  <a:lnTo>
                    <a:pt x="2707" y="2871"/>
                  </a:lnTo>
                  <a:lnTo>
                    <a:pt x="2460" y="2707"/>
                  </a:lnTo>
                  <a:lnTo>
                    <a:pt x="2242" y="2515"/>
                  </a:lnTo>
                  <a:lnTo>
                    <a:pt x="2023" y="2297"/>
                  </a:lnTo>
                  <a:lnTo>
                    <a:pt x="1804" y="2051"/>
                  </a:lnTo>
                  <a:lnTo>
                    <a:pt x="1586" y="1805"/>
                  </a:lnTo>
                  <a:lnTo>
                    <a:pt x="1394" y="1531"/>
                  </a:lnTo>
                  <a:lnTo>
                    <a:pt x="984" y="903"/>
                  </a:lnTo>
                  <a:lnTo>
                    <a:pt x="574" y="164"/>
                  </a:lnTo>
                  <a:lnTo>
                    <a:pt x="492" y="82"/>
                  </a:lnTo>
                  <a:lnTo>
                    <a:pt x="383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3"/>
            <p:cNvSpPr/>
            <p:nvPr/>
          </p:nvSpPr>
          <p:spPr>
            <a:xfrm>
              <a:off x="5507250" y="3067300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192" y="0"/>
                  </a:moveTo>
                  <a:lnTo>
                    <a:pt x="110" y="28"/>
                  </a:lnTo>
                  <a:lnTo>
                    <a:pt x="28" y="82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383" y="1094"/>
                  </a:lnTo>
                  <a:lnTo>
                    <a:pt x="766" y="1777"/>
                  </a:lnTo>
                  <a:lnTo>
                    <a:pt x="957" y="2105"/>
                  </a:lnTo>
                  <a:lnTo>
                    <a:pt x="1149" y="2406"/>
                  </a:lnTo>
                  <a:lnTo>
                    <a:pt x="1367" y="2652"/>
                  </a:lnTo>
                  <a:lnTo>
                    <a:pt x="1586" y="2898"/>
                  </a:lnTo>
                  <a:lnTo>
                    <a:pt x="1805" y="3117"/>
                  </a:lnTo>
                  <a:lnTo>
                    <a:pt x="2023" y="3308"/>
                  </a:lnTo>
                  <a:lnTo>
                    <a:pt x="2297" y="3472"/>
                  </a:lnTo>
                  <a:lnTo>
                    <a:pt x="2543" y="3609"/>
                  </a:lnTo>
                  <a:lnTo>
                    <a:pt x="2816" y="3718"/>
                  </a:lnTo>
                  <a:lnTo>
                    <a:pt x="3090" y="3800"/>
                  </a:lnTo>
                  <a:lnTo>
                    <a:pt x="3418" y="3855"/>
                  </a:lnTo>
                  <a:lnTo>
                    <a:pt x="4046" y="3855"/>
                  </a:lnTo>
                  <a:lnTo>
                    <a:pt x="4238" y="3827"/>
                  </a:lnTo>
                  <a:lnTo>
                    <a:pt x="4538" y="3718"/>
                  </a:lnTo>
                  <a:lnTo>
                    <a:pt x="4839" y="3554"/>
                  </a:lnTo>
                  <a:lnTo>
                    <a:pt x="5085" y="3363"/>
                  </a:lnTo>
                  <a:lnTo>
                    <a:pt x="5331" y="3117"/>
                  </a:lnTo>
                  <a:lnTo>
                    <a:pt x="5550" y="2871"/>
                  </a:lnTo>
                  <a:lnTo>
                    <a:pt x="5741" y="2570"/>
                  </a:lnTo>
                  <a:lnTo>
                    <a:pt x="5905" y="2297"/>
                  </a:lnTo>
                  <a:lnTo>
                    <a:pt x="6042" y="2023"/>
                  </a:lnTo>
                  <a:lnTo>
                    <a:pt x="6151" y="1723"/>
                  </a:lnTo>
                  <a:lnTo>
                    <a:pt x="6343" y="1231"/>
                  </a:lnTo>
                  <a:lnTo>
                    <a:pt x="6452" y="875"/>
                  </a:lnTo>
                  <a:lnTo>
                    <a:pt x="6507" y="711"/>
                  </a:lnTo>
                  <a:lnTo>
                    <a:pt x="6507" y="629"/>
                  </a:lnTo>
                  <a:lnTo>
                    <a:pt x="6479" y="547"/>
                  </a:lnTo>
                  <a:lnTo>
                    <a:pt x="6425" y="492"/>
                  </a:lnTo>
                  <a:lnTo>
                    <a:pt x="6343" y="465"/>
                  </a:lnTo>
                  <a:lnTo>
                    <a:pt x="6261" y="465"/>
                  </a:lnTo>
                  <a:lnTo>
                    <a:pt x="6179" y="492"/>
                  </a:lnTo>
                  <a:lnTo>
                    <a:pt x="6124" y="547"/>
                  </a:lnTo>
                  <a:lnTo>
                    <a:pt x="6097" y="602"/>
                  </a:lnTo>
                  <a:lnTo>
                    <a:pt x="5960" y="1066"/>
                  </a:lnTo>
                  <a:lnTo>
                    <a:pt x="5823" y="1504"/>
                  </a:lnTo>
                  <a:lnTo>
                    <a:pt x="5577" y="2023"/>
                  </a:lnTo>
                  <a:lnTo>
                    <a:pt x="5441" y="2269"/>
                  </a:lnTo>
                  <a:lnTo>
                    <a:pt x="5277" y="2543"/>
                  </a:lnTo>
                  <a:lnTo>
                    <a:pt x="5085" y="2761"/>
                  </a:lnTo>
                  <a:lnTo>
                    <a:pt x="4894" y="2980"/>
                  </a:lnTo>
                  <a:lnTo>
                    <a:pt x="4675" y="3171"/>
                  </a:lnTo>
                  <a:lnTo>
                    <a:pt x="4429" y="3308"/>
                  </a:lnTo>
                  <a:lnTo>
                    <a:pt x="4156" y="3417"/>
                  </a:lnTo>
                  <a:lnTo>
                    <a:pt x="3855" y="3445"/>
                  </a:lnTo>
                  <a:lnTo>
                    <a:pt x="3582" y="3445"/>
                  </a:lnTo>
                  <a:lnTo>
                    <a:pt x="3281" y="3417"/>
                  </a:lnTo>
                  <a:lnTo>
                    <a:pt x="3035" y="3363"/>
                  </a:lnTo>
                  <a:lnTo>
                    <a:pt x="2762" y="3281"/>
                  </a:lnTo>
                  <a:lnTo>
                    <a:pt x="2543" y="3144"/>
                  </a:lnTo>
                  <a:lnTo>
                    <a:pt x="2297" y="3007"/>
                  </a:lnTo>
                  <a:lnTo>
                    <a:pt x="2078" y="2843"/>
                  </a:lnTo>
                  <a:lnTo>
                    <a:pt x="1887" y="2625"/>
                  </a:lnTo>
                  <a:lnTo>
                    <a:pt x="1668" y="2406"/>
                  </a:lnTo>
                  <a:lnTo>
                    <a:pt x="1477" y="2160"/>
                  </a:lnTo>
                  <a:lnTo>
                    <a:pt x="1285" y="1887"/>
                  </a:lnTo>
                  <a:lnTo>
                    <a:pt x="1094" y="1586"/>
                  </a:lnTo>
                  <a:lnTo>
                    <a:pt x="739" y="902"/>
                  </a:lnTo>
                  <a:lnTo>
                    <a:pt x="383" y="137"/>
                  </a:lnTo>
                  <a:lnTo>
                    <a:pt x="329" y="55"/>
                  </a:lnTo>
                  <a:lnTo>
                    <a:pt x="274" y="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3"/>
            <p:cNvSpPr/>
            <p:nvPr/>
          </p:nvSpPr>
          <p:spPr>
            <a:xfrm>
              <a:off x="5457375" y="2938825"/>
              <a:ext cx="181800" cy="92275"/>
            </a:xfrm>
            <a:custGeom>
              <a:avLst/>
              <a:gdLst/>
              <a:ahLst/>
              <a:cxnLst/>
              <a:rect l="l" t="t" r="r" b="b"/>
              <a:pathLst>
                <a:path w="7272" h="3691" extrusionOk="0">
                  <a:moveTo>
                    <a:pt x="2925" y="0"/>
                  </a:moveTo>
                  <a:lnTo>
                    <a:pt x="2542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58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47" y="1203"/>
                  </a:lnTo>
                  <a:lnTo>
                    <a:pt x="683" y="1476"/>
                  </a:lnTo>
                  <a:lnTo>
                    <a:pt x="519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7" y="3171"/>
                  </a:lnTo>
                  <a:lnTo>
                    <a:pt x="55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5" y="3171"/>
                  </a:lnTo>
                  <a:lnTo>
                    <a:pt x="383" y="3116"/>
                  </a:lnTo>
                  <a:lnTo>
                    <a:pt x="437" y="2980"/>
                  </a:lnTo>
                  <a:lnTo>
                    <a:pt x="519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39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0" y="410"/>
                  </a:lnTo>
                  <a:lnTo>
                    <a:pt x="3608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48"/>
                  </a:lnTo>
                  <a:lnTo>
                    <a:pt x="4975" y="1012"/>
                  </a:lnTo>
                  <a:lnTo>
                    <a:pt x="5194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7" y="1914"/>
                  </a:lnTo>
                  <a:lnTo>
                    <a:pt x="6069" y="2187"/>
                  </a:lnTo>
                  <a:lnTo>
                    <a:pt x="6479" y="2843"/>
                  </a:lnTo>
                  <a:lnTo>
                    <a:pt x="6889" y="3581"/>
                  </a:lnTo>
                  <a:lnTo>
                    <a:pt x="6971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72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51" y="1640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3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28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3"/>
            <p:cNvSpPr/>
            <p:nvPr/>
          </p:nvSpPr>
          <p:spPr>
            <a:xfrm>
              <a:off x="5464200" y="2951125"/>
              <a:ext cx="167450" cy="101150"/>
            </a:xfrm>
            <a:custGeom>
              <a:avLst/>
              <a:gdLst/>
              <a:ahLst/>
              <a:cxnLst/>
              <a:rect l="l" t="t" r="r" b="b"/>
              <a:pathLst>
                <a:path w="6698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6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8" y="3472"/>
                  </a:lnTo>
                  <a:lnTo>
                    <a:pt x="110" y="3554"/>
                  </a:lnTo>
                  <a:lnTo>
                    <a:pt x="219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281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8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22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16" y="3937"/>
                  </a:lnTo>
                  <a:lnTo>
                    <a:pt x="6698" y="3855"/>
                  </a:lnTo>
                  <a:lnTo>
                    <a:pt x="6698" y="3745"/>
                  </a:lnTo>
                  <a:lnTo>
                    <a:pt x="6671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3"/>
            <p:cNvSpPr/>
            <p:nvPr/>
          </p:nvSpPr>
          <p:spPr>
            <a:xfrm>
              <a:off x="54553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20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7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5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9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9" y="4484"/>
                  </a:lnTo>
                  <a:lnTo>
                    <a:pt x="1860" y="4101"/>
                  </a:lnTo>
                  <a:lnTo>
                    <a:pt x="1669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31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3"/>
            <p:cNvSpPr/>
            <p:nvPr/>
          </p:nvSpPr>
          <p:spPr>
            <a:xfrm>
              <a:off x="5484700" y="2980500"/>
              <a:ext cx="68375" cy="146275"/>
            </a:xfrm>
            <a:custGeom>
              <a:avLst/>
              <a:gdLst/>
              <a:ahLst/>
              <a:cxnLst/>
              <a:rect l="l" t="t" r="r" b="b"/>
              <a:pathLst>
                <a:path w="2735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3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3"/>
            <p:cNvSpPr/>
            <p:nvPr/>
          </p:nvSpPr>
          <p:spPr>
            <a:xfrm>
              <a:off x="5515450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1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52" y="5741"/>
                  </a:lnTo>
                  <a:lnTo>
                    <a:pt x="2461" y="5659"/>
                  </a:lnTo>
                  <a:lnTo>
                    <a:pt x="2516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598" y="5222"/>
                  </a:lnTo>
                  <a:lnTo>
                    <a:pt x="2598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3"/>
            <p:cNvSpPr/>
            <p:nvPr/>
          </p:nvSpPr>
          <p:spPr>
            <a:xfrm>
              <a:off x="5544150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2" y="4620"/>
                  </a:lnTo>
                  <a:lnTo>
                    <a:pt x="1450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4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4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6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3"/>
            <p:cNvSpPr/>
            <p:nvPr/>
          </p:nvSpPr>
          <p:spPr>
            <a:xfrm>
              <a:off x="5575600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7" y="4046"/>
                  </a:lnTo>
                  <a:lnTo>
                    <a:pt x="2078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3"/>
            <p:cNvSpPr/>
            <p:nvPr/>
          </p:nvSpPr>
          <p:spPr>
            <a:xfrm>
              <a:off x="56043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0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379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695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3"/>
            <p:cNvSpPr/>
            <p:nvPr/>
          </p:nvSpPr>
          <p:spPr>
            <a:xfrm>
              <a:off x="563300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1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03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695" y="1258"/>
                  </a:lnTo>
                  <a:lnTo>
                    <a:pt x="1941" y="1040"/>
                  </a:lnTo>
                  <a:lnTo>
                    <a:pt x="2160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35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687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7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61" y="1969"/>
                  </a:lnTo>
                  <a:lnTo>
                    <a:pt x="6343" y="1668"/>
                  </a:lnTo>
                  <a:lnTo>
                    <a:pt x="6097" y="1368"/>
                  </a:lnTo>
                  <a:lnTo>
                    <a:pt x="5851" y="1122"/>
                  </a:lnTo>
                  <a:lnTo>
                    <a:pt x="5605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3"/>
            <p:cNvSpPr/>
            <p:nvPr/>
          </p:nvSpPr>
          <p:spPr>
            <a:xfrm>
              <a:off x="56453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49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38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39" y="1586"/>
                  </a:lnTo>
                  <a:lnTo>
                    <a:pt x="1203" y="1340"/>
                  </a:lnTo>
                  <a:lnTo>
                    <a:pt x="1395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5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9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7" y="3663"/>
                  </a:lnTo>
                  <a:lnTo>
                    <a:pt x="6479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495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4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3"/>
            <p:cNvSpPr/>
            <p:nvPr/>
          </p:nvSpPr>
          <p:spPr>
            <a:xfrm>
              <a:off x="563367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30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8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6" y="2434"/>
                  </a:lnTo>
                  <a:lnTo>
                    <a:pt x="110" y="2816"/>
                  </a:lnTo>
                  <a:lnTo>
                    <a:pt x="220" y="3254"/>
                  </a:lnTo>
                  <a:lnTo>
                    <a:pt x="356" y="3691"/>
                  </a:lnTo>
                  <a:lnTo>
                    <a:pt x="548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15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13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286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3"/>
            <p:cNvSpPr/>
            <p:nvPr/>
          </p:nvSpPr>
          <p:spPr>
            <a:xfrm>
              <a:off x="566307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28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01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50" y="5714"/>
                  </a:lnTo>
                  <a:lnTo>
                    <a:pt x="1887" y="5796"/>
                  </a:lnTo>
                  <a:lnTo>
                    <a:pt x="1996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24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07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597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3"/>
            <p:cNvSpPr/>
            <p:nvPr/>
          </p:nvSpPr>
          <p:spPr>
            <a:xfrm>
              <a:off x="5693825" y="2980500"/>
              <a:ext cx="64950" cy="146275"/>
            </a:xfrm>
            <a:custGeom>
              <a:avLst/>
              <a:gdLst/>
              <a:ahLst/>
              <a:cxnLst/>
              <a:rect l="l" t="t" r="r" b="b"/>
              <a:pathLst>
                <a:path w="2598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0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597" y="5222"/>
                  </a:lnTo>
                  <a:lnTo>
                    <a:pt x="2597" y="5085"/>
                  </a:lnTo>
                  <a:lnTo>
                    <a:pt x="2543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69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80"/>
                  </a:lnTo>
                  <a:lnTo>
                    <a:pt x="1395" y="2625"/>
                  </a:lnTo>
                  <a:lnTo>
                    <a:pt x="1313" y="2324"/>
                  </a:lnTo>
                  <a:lnTo>
                    <a:pt x="1258" y="2024"/>
                  </a:lnTo>
                  <a:lnTo>
                    <a:pt x="1203" y="1504"/>
                  </a:lnTo>
                  <a:lnTo>
                    <a:pt x="1203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3"/>
            <p:cNvSpPr/>
            <p:nvPr/>
          </p:nvSpPr>
          <p:spPr>
            <a:xfrm>
              <a:off x="5722525" y="2980500"/>
              <a:ext cx="72475" cy="146275"/>
            </a:xfrm>
            <a:custGeom>
              <a:avLst/>
              <a:gdLst/>
              <a:ahLst/>
              <a:cxnLst/>
              <a:rect l="l" t="t" r="r" b="b"/>
              <a:pathLst>
                <a:path w="2899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74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28" y="1449"/>
                  </a:lnTo>
                  <a:lnTo>
                    <a:pt x="55" y="1750"/>
                  </a:lnTo>
                  <a:lnTo>
                    <a:pt x="110" y="2078"/>
                  </a:lnTo>
                  <a:lnTo>
                    <a:pt x="192" y="2434"/>
                  </a:lnTo>
                  <a:lnTo>
                    <a:pt x="301" y="2844"/>
                  </a:lnTo>
                  <a:lnTo>
                    <a:pt x="438" y="3254"/>
                  </a:lnTo>
                  <a:lnTo>
                    <a:pt x="629" y="3691"/>
                  </a:lnTo>
                  <a:lnTo>
                    <a:pt x="848" y="4156"/>
                  </a:lnTo>
                  <a:lnTo>
                    <a:pt x="1121" y="4620"/>
                  </a:lnTo>
                  <a:lnTo>
                    <a:pt x="1449" y="5113"/>
                  </a:lnTo>
                  <a:lnTo>
                    <a:pt x="1832" y="5632"/>
                  </a:lnTo>
                  <a:lnTo>
                    <a:pt x="1914" y="5714"/>
                  </a:lnTo>
                  <a:lnTo>
                    <a:pt x="2051" y="5796"/>
                  </a:lnTo>
                  <a:lnTo>
                    <a:pt x="2160" y="5823"/>
                  </a:lnTo>
                  <a:lnTo>
                    <a:pt x="2297" y="5851"/>
                  </a:lnTo>
                  <a:lnTo>
                    <a:pt x="2406" y="5851"/>
                  </a:lnTo>
                  <a:lnTo>
                    <a:pt x="2488" y="5823"/>
                  </a:lnTo>
                  <a:lnTo>
                    <a:pt x="2598" y="5769"/>
                  </a:lnTo>
                  <a:lnTo>
                    <a:pt x="2680" y="5714"/>
                  </a:lnTo>
                  <a:lnTo>
                    <a:pt x="2762" y="5632"/>
                  </a:lnTo>
                  <a:lnTo>
                    <a:pt x="2844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98" y="5058"/>
                  </a:lnTo>
                  <a:lnTo>
                    <a:pt x="2844" y="4949"/>
                  </a:lnTo>
                  <a:lnTo>
                    <a:pt x="2762" y="4867"/>
                  </a:lnTo>
                  <a:lnTo>
                    <a:pt x="2461" y="4429"/>
                  </a:lnTo>
                  <a:lnTo>
                    <a:pt x="2188" y="4046"/>
                  </a:lnTo>
                  <a:lnTo>
                    <a:pt x="1969" y="3636"/>
                  </a:lnTo>
                  <a:lnTo>
                    <a:pt x="1778" y="3281"/>
                  </a:lnTo>
                  <a:lnTo>
                    <a:pt x="1613" y="2926"/>
                  </a:lnTo>
                  <a:lnTo>
                    <a:pt x="1504" y="2570"/>
                  </a:lnTo>
                  <a:lnTo>
                    <a:pt x="1395" y="2270"/>
                  </a:lnTo>
                  <a:lnTo>
                    <a:pt x="1340" y="1969"/>
                  </a:lnTo>
                  <a:lnTo>
                    <a:pt x="1258" y="1477"/>
                  </a:lnTo>
                  <a:lnTo>
                    <a:pt x="1231" y="1067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575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9" y="247"/>
                  </a:lnTo>
                  <a:lnTo>
                    <a:pt x="1067" y="165"/>
                  </a:lnTo>
                  <a:lnTo>
                    <a:pt x="985" y="83"/>
                  </a:lnTo>
                  <a:lnTo>
                    <a:pt x="875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3"/>
            <p:cNvSpPr/>
            <p:nvPr/>
          </p:nvSpPr>
          <p:spPr>
            <a:xfrm>
              <a:off x="5753975" y="2980500"/>
              <a:ext cx="73825" cy="146275"/>
            </a:xfrm>
            <a:custGeom>
              <a:avLst/>
              <a:gdLst/>
              <a:ahLst/>
              <a:cxnLst/>
              <a:rect l="l" t="t" r="r" b="b"/>
              <a:pathLst>
                <a:path w="2953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7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7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30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8" y="5714"/>
                  </a:lnTo>
                  <a:lnTo>
                    <a:pt x="2078" y="5796"/>
                  </a:lnTo>
                  <a:lnTo>
                    <a:pt x="2214" y="5823"/>
                  </a:lnTo>
                  <a:lnTo>
                    <a:pt x="2351" y="5851"/>
                  </a:lnTo>
                  <a:lnTo>
                    <a:pt x="2542" y="5823"/>
                  </a:lnTo>
                  <a:lnTo>
                    <a:pt x="2706" y="5741"/>
                  </a:lnTo>
                  <a:lnTo>
                    <a:pt x="2816" y="5659"/>
                  </a:lnTo>
                  <a:lnTo>
                    <a:pt x="2870" y="5550"/>
                  </a:lnTo>
                  <a:lnTo>
                    <a:pt x="2925" y="5441"/>
                  </a:lnTo>
                  <a:lnTo>
                    <a:pt x="2952" y="5331"/>
                  </a:lnTo>
                  <a:lnTo>
                    <a:pt x="2952" y="5222"/>
                  </a:lnTo>
                  <a:lnTo>
                    <a:pt x="2952" y="5085"/>
                  </a:lnTo>
                  <a:lnTo>
                    <a:pt x="2898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296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39" y="165"/>
                  </a:lnTo>
                  <a:lnTo>
                    <a:pt x="957" y="110"/>
                  </a:lnTo>
                  <a:lnTo>
                    <a:pt x="848" y="55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3"/>
            <p:cNvSpPr/>
            <p:nvPr/>
          </p:nvSpPr>
          <p:spPr>
            <a:xfrm>
              <a:off x="57826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74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3"/>
            <p:cNvSpPr/>
            <p:nvPr/>
          </p:nvSpPr>
          <p:spPr>
            <a:xfrm>
              <a:off x="58141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6" y="0"/>
                  </a:moveTo>
                  <a:lnTo>
                    <a:pt x="2543" y="55"/>
                  </a:lnTo>
                  <a:lnTo>
                    <a:pt x="2188" y="137"/>
                  </a:lnTo>
                  <a:lnTo>
                    <a:pt x="1860" y="301"/>
                  </a:lnTo>
                  <a:lnTo>
                    <a:pt x="1559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48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5" y="2488"/>
                  </a:lnTo>
                  <a:lnTo>
                    <a:pt x="55" y="2843"/>
                  </a:lnTo>
                  <a:lnTo>
                    <a:pt x="1" y="3007"/>
                  </a:lnTo>
                  <a:lnTo>
                    <a:pt x="1" y="3089"/>
                  </a:lnTo>
                  <a:lnTo>
                    <a:pt x="28" y="3171"/>
                  </a:lnTo>
                  <a:lnTo>
                    <a:pt x="83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2" y="1066"/>
                  </a:lnTo>
                  <a:lnTo>
                    <a:pt x="1778" y="848"/>
                  </a:lnTo>
                  <a:lnTo>
                    <a:pt x="2024" y="683"/>
                  </a:lnTo>
                  <a:lnTo>
                    <a:pt x="2297" y="547"/>
                  </a:lnTo>
                  <a:lnTo>
                    <a:pt x="2598" y="437"/>
                  </a:lnTo>
                  <a:lnTo>
                    <a:pt x="2926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7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1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2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300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8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7" y="1094"/>
                  </a:lnTo>
                  <a:lnTo>
                    <a:pt x="5441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1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3"/>
            <p:cNvSpPr/>
            <p:nvPr/>
          </p:nvSpPr>
          <p:spPr>
            <a:xfrm>
              <a:off x="5820950" y="2951125"/>
              <a:ext cx="168125" cy="101150"/>
            </a:xfrm>
            <a:custGeom>
              <a:avLst/>
              <a:gdLst/>
              <a:ahLst/>
              <a:cxnLst/>
              <a:rect l="l" t="t" r="r" b="b"/>
              <a:pathLst>
                <a:path w="6725" h="4046" extrusionOk="0">
                  <a:moveTo>
                    <a:pt x="2515" y="0"/>
                  </a:moveTo>
                  <a:lnTo>
                    <a:pt x="2351" y="27"/>
                  </a:lnTo>
                  <a:lnTo>
                    <a:pt x="2023" y="137"/>
                  </a:lnTo>
                  <a:lnTo>
                    <a:pt x="1722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4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65" y="1886"/>
                  </a:lnTo>
                  <a:lnTo>
                    <a:pt x="355" y="2160"/>
                  </a:lnTo>
                  <a:lnTo>
                    <a:pt x="164" y="2679"/>
                  </a:lnTo>
                  <a:lnTo>
                    <a:pt x="55" y="3062"/>
                  </a:lnTo>
                  <a:lnTo>
                    <a:pt x="0" y="3226"/>
                  </a:lnTo>
                  <a:lnTo>
                    <a:pt x="0" y="3363"/>
                  </a:lnTo>
                  <a:lnTo>
                    <a:pt x="27" y="3472"/>
                  </a:lnTo>
                  <a:lnTo>
                    <a:pt x="109" y="3554"/>
                  </a:lnTo>
                  <a:lnTo>
                    <a:pt x="219" y="3609"/>
                  </a:lnTo>
                  <a:lnTo>
                    <a:pt x="355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0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4" y="1504"/>
                  </a:lnTo>
                  <a:lnTo>
                    <a:pt x="1558" y="1312"/>
                  </a:lnTo>
                  <a:lnTo>
                    <a:pt x="1722" y="1121"/>
                  </a:lnTo>
                  <a:lnTo>
                    <a:pt x="1886" y="957"/>
                  </a:lnTo>
                  <a:lnTo>
                    <a:pt x="2078" y="820"/>
                  </a:lnTo>
                  <a:lnTo>
                    <a:pt x="2296" y="711"/>
                  </a:lnTo>
                  <a:lnTo>
                    <a:pt x="2515" y="629"/>
                  </a:lnTo>
                  <a:lnTo>
                    <a:pt x="2734" y="602"/>
                  </a:lnTo>
                  <a:lnTo>
                    <a:pt x="3034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19" y="902"/>
                  </a:lnTo>
                  <a:lnTo>
                    <a:pt x="4237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7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8" y="3117"/>
                  </a:lnTo>
                  <a:lnTo>
                    <a:pt x="6124" y="3855"/>
                  </a:lnTo>
                  <a:lnTo>
                    <a:pt x="6178" y="3937"/>
                  </a:lnTo>
                  <a:lnTo>
                    <a:pt x="6233" y="3991"/>
                  </a:lnTo>
                  <a:lnTo>
                    <a:pt x="6315" y="4046"/>
                  </a:lnTo>
                  <a:lnTo>
                    <a:pt x="6397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78"/>
                  </a:lnTo>
                  <a:lnTo>
                    <a:pt x="5686" y="1722"/>
                  </a:lnTo>
                  <a:lnTo>
                    <a:pt x="5467" y="1422"/>
                  </a:lnTo>
                  <a:lnTo>
                    <a:pt x="5249" y="1148"/>
                  </a:lnTo>
                  <a:lnTo>
                    <a:pt x="5030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1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3"/>
            <p:cNvSpPr/>
            <p:nvPr/>
          </p:nvSpPr>
          <p:spPr>
            <a:xfrm>
              <a:off x="581205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40" y="5113"/>
                  </a:lnTo>
                  <a:lnTo>
                    <a:pt x="1368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60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379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60" y="4101"/>
                  </a:lnTo>
                  <a:lnTo>
                    <a:pt x="1668" y="3718"/>
                  </a:lnTo>
                  <a:lnTo>
                    <a:pt x="1532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4" y="1531"/>
                  </a:lnTo>
                  <a:lnTo>
                    <a:pt x="1231" y="1149"/>
                  </a:lnTo>
                  <a:lnTo>
                    <a:pt x="1286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6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3"/>
            <p:cNvSpPr/>
            <p:nvPr/>
          </p:nvSpPr>
          <p:spPr>
            <a:xfrm>
              <a:off x="5841450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2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55" y="575"/>
                  </a:lnTo>
                  <a:lnTo>
                    <a:pt x="28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4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5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03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3"/>
            <p:cNvSpPr/>
            <p:nvPr/>
          </p:nvSpPr>
          <p:spPr>
            <a:xfrm>
              <a:off x="587220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01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3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3"/>
            <p:cNvSpPr/>
            <p:nvPr/>
          </p:nvSpPr>
          <p:spPr>
            <a:xfrm>
              <a:off x="5901575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44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3"/>
            <p:cNvSpPr/>
            <p:nvPr/>
          </p:nvSpPr>
          <p:spPr>
            <a:xfrm>
              <a:off x="593232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9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1" y="4456"/>
                  </a:lnTo>
                  <a:lnTo>
                    <a:pt x="2297" y="4046"/>
                  </a:lnTo>
                  <a:lnTo>
                    <a:pt x="2079" y="3664"/>
                  </a:lnTo>
                  <a:lnTo>
                    <a:pt x="1915" y="3281"/>
                  </a:lnTo>
                  <a:lnTo>
                    <a:pt x="1751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40" y="165"/>
                  </a:lnTo>
                  <a:lnTo>
                    <a:pt x="958" y="110"/>
                  </a:lnTo>
                  <a:lnTo>
                    <a:pt x="848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3"/>
            <p:cNvSpPr/>
            <p:nvPr/>
          </p:nvSpPr>
          <p:spPr>
            <a:xfrm>
              <a:off x="59610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3" y="83"/>
                  </a:lnTo>
                  <a:lnTo>
                    <a:pt x="191" y="165"/>
                  </a:lnTo>
                  <a:lnTo>
                    <a:pt x="109" y="247"/>
                  </a:lnTo>
                  <a:lnTo>
                    <a:pt x="55" y="356"/>
                  </a:lnTo>
                  <a:lnTo>
                    <a:pt x="27" y="465"/>
                  </a:lnTo>
                  <a:lnTo>
                    <a:pt x="0" y="602"/>
                  </a:lnTo>
                  <a:lnTo>
                    <a:pt x="0" y="739"/>
                  </a:lnTo>
                  <a:lnTo>
                    <a:pt x="27" y="1039"/>
                  </a:lnTo>
                  <a:lnTo>
                    <a:pt x="137" y="1531"/>
                  </a:lnTo>
                  <a:lnTo>
                    <a:pt x="273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6" y="4648"/>
                  </a:lnTo>
                  <a:lnTo>
                    <a:pt x="1804" y="5140"/>
                  </a:lnTo>
                  <a:lnTo>
                    <a:pt x="2187" y="5632"/>
                  </a:lnTo>
                  <a:lnTo>
                    <a:pt x="2269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43" y="5823"/>
                  </a:lnTo>
                  <a:lnTo>
                    <a:pt x="2952" y="5769"/>
                  </a:lnTo>
                  <a:lnTo>
                    <a:pt x="3034" y="5714"/>
                  </a:lnTo>
                  <a:lnTo>
                    <a:pt x="3116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3" y="5304"/>
                  </a:lnTo>
                  <a:lnTo>
                    <a:pt x="3253" y="5195"/>
                  </a:lnTo>
                  <a:lnTo>
                    <a:pt x="3226" y="5058"/>
                  </a:lnTo>
                  <a:lnTo>
                    <a:pt x="3199" y="4949"/>
                  </a:lnTo>
                  <a:lnTo>
                    <a:pt x="3116" y="4867"/>
                  </a:lnTo>
                  <a:lnTo>
                    <a:pt x="2788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0" y="3226"/>
                  </a:lnTo>
                  <a:lnTo>
                    <a:pt x="1859" y="2871"/>
                  </a:lnTo>
                  <a:lnTo>
                    <a:pt x="1722" y="2516"/>
                  </a:lnTo>
                  <a:lnTo>
                    <a:pt x="1476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0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3"/>
            <p:cNvSpPr/>
            <p:nvPr/>
          </p:nvSpPr>
          <p:spPr>
            <a:xfrm>
              <a:off x="5989750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69" y="165"/>
                  </a:lnTo>
                  <a:lnTo>
                    <a:pt x="1941" y="301"/>
                  </a:lnTo>
                  <a:lnTo>
                    <a:pt x="1640" y="493"/>
                  </a:lnTo>
                  <a:lnTo>
                    <a:pt x="1367" y="739"/>
                  </a:lnTo>
                  <a:lnTo>
                    <a:pt x="1121" y="985"/>
                  </a:lnTo>
                  <a:lnTo>
                    <a:pt x="902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0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0" y="3090"/>
                  </a:lnTo>
                  <a:lnTo>
                    <a:pt x="0" y="3199"/>
                  </a:lnTo>
                  <a:lnTo>
                    <a:pt x="28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8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2" y="1258"/>
                  </a:lnTo>
                  <a:lnTo>
                    <a:pt x="1941" y="1040"/>
                  </a:lnTo>
                  <a:lnTo>
                    <a:pt x="2187" y="875"/>
                  </a:lnTo>
                  <a:lnTo>
                    <a:pt x="2433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1" y="711"/>
                  </a:lnTo>
                  <a:lnTo>
                    <a:pt x="4265" y="793"/>
                  </a:lnTo>
                  <a:lnTo>
                    <a:pt x="4538" y="903"/>
                  </a:lnTo>
                  <a:lnTo>
                    <a:pt x="4784" y="1040"/>
                  </a:lnTo>
                  <a:lnTo>
                    <a:pt x="5030" y="1204"/>
                  </a:lnTo>
                  <a:lnTo>
                    <a:pt x="5249" y="1395"/>
                  </a:lnTo>
                  <a:lnTo>
                    <a:pt x="5495" y="1586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6" y="3719"/>
                  </a:lnTo>
                  <a:lnTo>
                    <a:pt x="6971" y="3801"/>
                  </a:lnTo>
                  <a:lnTo>
                    <a:pt x="7026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26" y="3855"/>
                  </a:lnTo>
                  <a:lnTo>
                    <a:pt x="7436" y="3773"/>
                  </a:lnTo>
                  <a:lnTo>
                    <a:pt x="7490" y="3664"/>
                  </a:lnTo>
                  <a:lnTo>
                    <a:pt x="7490" y="3554"/>
                  </a:lnTo>
                  <a:lnTo>
                    <a:pt x="7463" y="3445"/>
                  </a:lnTo>
                  <a:lnTo>
                    <a:pt x="7026" y="2652"/>
                  </a:lnTo>
                  <a:lnTo>
                    <a:pt x="6588" y="1969"/>
                  </a:lnTo>
                  <a:lnTo>
                    <a:pt x="6342" y="1668"/>
                  </a:lnTo>
                  <a:lnTo>
                    <a:pt x="6096" y="1368"/>
                  </a:lnTo>
                  <a:lnTo>
                    <a:pt x="5850" y="1122"/>
                  </a:lnTo>
                  <a:lnTo>
                    <a:pt x="5604" y="875"/>
                  </a:lnTo>
                  <a:lnTo>
                    <a:pt x="5331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6" y="192"/>
                  </a:lnTo>
                  <a:lnTo>
                    <a:pt x="4128" y="110"/>
                  </a:lnTo>
                  <a:lnTo>
                    <a:pt x="3773" y="28"/>
                  </a:lnTo>
                  <a:lnTo>
                    <a:pt x="3417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3"/>
            <p:cNvSpPr/>
            <p:nvPr/>
          </p:nvSpPr>
          <p:spPr>
            <a:xfrm>
              <a:off x="600205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48" y="766"/>
                  </a:lnTo>
                  <a:lnTo>
                    <a:pt x="957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8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5" y="410"/>
                  </a:lnTo>
                  <a:lnTo>
                    <a:pt x="2925" y="410"/>
                  </a:lnTo>
                  <a:lnTo>
                    <a:pt x="3199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2" y="1039"/>
                  </a:lnTo>
                  <a:lnTo>
                    <a:pt x="4620" y="1230"/>
                  </a:lnTo>
                  <a:lnTo>
                    <a:pt x="4812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6" y="2296"/>
                  </a:lnTo>
                  <a:lnTo>
                    <a:pt x="5741" y="2980"/>
                  </a:lnTo>
                  <a:lnTo>
                    <a:pt x="6124" y="3745"/>
                  </a:lnTo>
                  <a:lnTo>
                    <a:pt x="6151" y="3800"/>
                  </a:lnTo>
                  <a:lnTo>
                    <a:pt x="6178" y="3827"/>
                  </a:lnTo>
                  <a:lnTo>
                    <a:pt x="6288" y="3855"/>
                  </a:lnTo>
                  <a:lnTo>
                    <a:pt x="6370" y="3855"/>
                  </a:lnTo>
                  <a:lnTo>
                    <a:pt x="6452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4" y="2050"/>
                  </a:lnTo>
                  <a:lnTo>
                    <a:pt x="5522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28"/>
                  </a:lnTo>
                  <a:lnTo>
                    <a:pt x="3855" y="219"/>
                  </a:lnTo>
                  <a:lnTo>
                    <a:pt x="3554" y="109"/>
                  </a:lnTo>
                  <a:lnTo>
                    <a:pt x="3253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3"/>
            <p:cNvSpPr/>
            <p:nvPr/>
          </p:nvSpPr>
          <p:spPr>
            <a:xfrm>
              <a:off x="5990425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29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9" y="137"/>
                  </a:lnTo>
                  <a:lnTo>
                    <a:pt x="247" y="219"/>
                  </a:lnTo>
                  <a:lnTo>
                    <a:pt x="165" y="301"/>
                  </a:lnTo>
                  <a:lnTo>
                    <a:pt x="137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422"/>
                  </a:lnTo>
                  <a:lnTo>
                    <a:pt x="1" y="1723"/>
                  </a:lnTo>
                  <a:lnTo>
                    <a:pt x="1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4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4" y="4976"/>
                  </a:lnTo>
                  <a:lnTo>
                    <a:pt x="2352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985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3"/>
            <p:cNvSpPr/>
            <p:nvPr/>
          </p:nvSpPr>
          <p:spPr>
            <a:xfrm>
              <a:off x="6019825" y="2980500"/>
              <a:ext cx="68350" cy="146275"/>
            </a:xfrm>
            <a:custGeom>
              <a:avLst/>
              <a:gdLst/>
              <a:ahLst/>
              <a:cxnLst/>
              <a:rect l="l" t="t" r="r" b="b"/>
              <a:pathLst>
                <a:path w="2734" h="5851" extrusionOk="0">
                  <a:moveTo>
                    <a:pt x="601" y="1"/>
                  </a:moveTo>
                  <a:lnTo>
                    <a:pt x="492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09" y="438"/>
                  </a:lnTo>
                  <a:lnTo>
                    <a:pt x="55" y="575"/>
                  </a:lnTo>
                  <a:lnTo>
                    <a:pt x="27" y="903"/>
                  </a:lnTo>
                  <a:lnTo>
                    <a:pt x="0" y="1395"/>
                  </a:lnTo>
                  <a:lnTo>
                    <a:pt x="0" y="1695"/>
                  </a:lnTo>
                  <a:lnTo>
                    <a:pt x="55" y="2051"/>
                  </a:lnTo>
                  <a:lnTo>
                    <a:pt x="109" y="2406"/>
                  </a:lnTo>
                  <a:lnTo>
                    <a:pt x="191" y="2816"/>
                  </a:lnTo>
                  <a:lnTo>
                    <a:pt x="328" y="3226"/>
                  </a:lnTo>
                  <a:lnTo>
                    <a:pt x="492" y="3664"/>
                  </a:lnTo>
                  <a:lnTo>
                    <a:pt x="683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6" y="5796"/>
                  </a:lnTo>
                  <a:lnTo>
                    <a:pt x="1996" y="5823"/>
                  </a:lnTo>
                  <a:lnTo>
                    <a:pt x="2132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5" y="5714"/>
                  </a:lnTo>
                  <a:lnTo>
                    <a:pt x="2597" y="5632"/>
                  </a:lnTo>
                  <a:lnTo>
                    <a:pt x="2679" y="5523"/>
                  </a:lnTo>
                  <a:lnTo>
                    <a:pt x="2734" y="5413"/>
                  </a:lnTo>
                  <a:lnTo>
                    <a:pt x="2734" y="5304"/>
                  </a:lnTo>
                  <a:lnTo>
                    <a:pt x="2734" y="5195"/>
                  </a:lnTo>
                  <a:lnTo>
                    <a:pt x="2734" y="5058"/>
                  </a:lnTo>
                  <a:lnTo>
                    <a:pt x="2679" y="4949"/>
                  </a:lnTo>
                  <a:lnTo>
                    <a:pt x="2624" y="4867"/>
                  </a:lnTo>
                  <a:lnTo>
                    <a:pt x="2296" y="4456"/>
                  </a:lnTo>
                  <a:lnTo>
                    <a:pt x="2050" y="4046"/>
                  </a:lnTo>
                  <a:lnTo>
                    <a:pt x="1832" y="3664"/>
                  </a:lnTo>
                  <a:lnTo>
                    <a:pt x="1640" y="3308"/>
                  </a:lnTo>
                  <a:lnTo>
                    <a:pt x="1504" y="2953"/>
                  </a:lnTo>
                  <a:lnTo>
                    <a:pt x="1394" y="2598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30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285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0" y="301"/>
                  </a:lnTo>
                  <a:lnTo>
                    <a:pt x="1148" y="192"/>
                  </a:lnTo>
                  <a:lnTo>
                    <a:pt x="1066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3"/>
            <p:cNvSpPr/>
            <p:nvPr/>
          </p:nvSpPr>
          <p:spPr>
            <a:xfrm>
              <a:off x="6050575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20" y="1"/>
                  </a:moveTo>
                  <a:lnTo>
                    <a:pt x="410" y="28"/>
                  </a:lnTo>
                  <a:lnTo>
                    <a:pt x="301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51" y="5741"/>
                  </a:lnTo>
                  <a:lnTo>
                    <a:pt x="2461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5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13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3"/>
            <p:cNvSpPr/>
            <p:nvPr/>
          </p:nvSpPr>
          <p:spPr>
            <a:xfrm>
              <a:off x="6079950" y="2980500"/>
              <a:ext cx="71800" cy="146275"/>
            </a:xfrm>
            <a:custGeom>
              <a:avLst/>
              <a:gdLst/>
              <a:ahLst/>
              <a:cxnLst/>
              <a:rect l="l" t="t" r="r" b="b"/>
              <a:pathLst>
                <a:path w="2872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887" y="5714"/>
                  </a:lnTo>
                  <a:lnTo>
                    <a:pt x="2024" y="5796"/>
                  </a:lnTo>
                  <a:lnTo>
                    <a:pt x="2133" y="5823"/>
                  </a:lnTo>
                  <a:lnTo>
                    <a:pt x="2270" y="5851"/>
                  </a:lnTo>
                  <a:lnTo>
                    <a:pt x="2379" y="5851"/>
                  </a:lnTo>
                  <a:lnTo>
                    <a:pt x="2461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34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2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8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4" y="1067"/>
                  </a:lnTo>
                  <a:lnTo>
                    <a:pt x="1204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3"/>
            <p:cNvSpPr/>
            <p:nvPr/>
          </p:nvSpPr>
          <p:spPr>
            <a:xfrm>
              <a:off x="6110700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20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7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9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8" y="110"/>
                  </a:lnTo>
                  <a:lnTo>
                    <a:pt x="876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3"/>
            <p:cNvSpPr/>
            <p:nvPr/>
          </p:nvSpPr>
          <p:spPr>
            <a:xfrm>
              <a:off x="6139400" y="2980500"/>
              <a:ext cx="81375" cy="146275"/>
            </a:xfrm>
            <a:custGeom>
              <a:avLst/>
              <a:gdLst/>
              <a:ahLst/>
              <a:cxnLst/>
              <a:rect l="l" t="t" r="r" b="b"/>
              <a:pathLst>
                <a:path w="3255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7" y="5796"/>
                  </a:lnTo>
                  <a:lnTo>
                    <a:pt x="2516" y="5823"/>
                  </a:lnTo>
                  <a:lnTo>
                    <a:pt x="2653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27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3"/>
            <p:cNvSpPr/>
            <p:nvPr/>
          </p:nvSpPr>
          <p:spPr>
            <a:xfrm>
              <a:off x="617085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3" y="711"/>
                  </a:lnTo>
                  <a:lnTo>
                    <a:pt x="1067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5" y="1777"/>
                  </a:lnTo>
                  <a:lnTo>
                    <a:pt x="1149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7" y="547"/>
                  </a:lnTo>
                  <a:lnTo>
                    <a:pt x="2597" y="437"/>
                  </a:lnTo>
                  <a:lnTo>
                    <a:pt x="2925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10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30" y="848"/>
                  </a:lnTo>
                  <a:lnTo>
                    <a:pt x="4976" y="1012"/>
                  </a:lnTo>
                  <a:lnTo>
                    <a:pt x="5222" y="1203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7" y="2187"/>
                  </a:lnTo>
                  <a:lnTo>
                    <a:pt x="6507" y="2843"/>
                  </a:lnTo>
                  <a:lnTo>
                    <a:pt x="6917" y="3581"/>
                  </a:lnTo>
                  <a:lnTo>
                    <a:pt x="6971" y="3663"/>
                  </a:lnTo>
                  <a:lnTo>
                    <a:pt x="7081" y="3691"/>
                  </a:lnTo>
                  <a:lnTo>
                    <a:pt x="7190" y="3663"/>
                  </a:lnTo>
                  <a:lnTo>
                    <a:pt x="7245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5" y="2624"/>
                  </a:lnTo>
                  <a:lnTo>
                    <a:pt x="6397" y="1941"/>
                  </a:lnTo>
                  <a:lnTo>
                    <a:pt x="6179" y="1640"/>
                  </a:lnTo>
                  <a:lnTo>
                    <a:pt x="5933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67" y="656"/>
                  </a:lnTo>
                  <a:lnTo>
                    <a:pt x="4894" y="465"/>
                  </a:lnTo>
                  <a:lnTo>
                    <a:pt x="4620" y="301"/>
                  </a:lnTo>
                  <a:lnTo>
                    <a:pt x="4320" y="191"/>
                  </a:lnTo>
                  <a:lnTo>
                    <a:pt x="3992" y="82"/>
                  </a:lnTo>
                  <a:lnTo>
                    <a:pt x="3664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3"/>
            <p:cNvSpPr/>
            <p:nvPr/>
          </p:nvSpPr>
          <p:spPr>
            <a:xfrm>
              <a:off x="617767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16" y="0"/>
                  </a:moveTo>
                  <a:lnTo>
                    <a:pt x="2352" y="27"/>
                  </a:lnTo>
                  <a:lnTo>
                    <a:pt x="2024" y="137"/>
                  </a:lnTo>
                  <a:lnTo>
                    <a:pt x="1723" y="301"/>
                  </a:lnTo>
                  <a:lnTo>
                    <a:pt x="1450" y="520"/>
                  </a:lnTo>
                  <a:lnTo>
                    <a:pt x="1204" y="766"/>
                  </a:lnTo>
                  <a:lnTo>
                    <a:pt x="985" y="1012"/>
                  </a:lnTo>
                  <a:lnTo>
                    <a:pt x="794" y="1312"/>
                  </a:lnTo>
                  <a:lnTo>
                    <a:pt x="630" y="1586"/>
                  </a:lnTo>
                  <a:lnTo>
                    <a:pt x="466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6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6" y="3472"/>
                  </a:lnTo>
                  <a:lnTo>
                    <a:pt x="138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6" y="3554"/>
                  </a:lnTo>
                  <a:lnTo>
                    <a:pt x="548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9" y="629"/>
                  </a:lnTo>
                  <a:lnTo>
                    <a:pt x="3555" y="684"/>
                  </a:lnTo>
                  <a:lnTo>
                    <a:pt x="3801" y="793"/>
                  </a:lnTo>
                  <a:lnTo>
                    <a:pt x="4019" y="902"/>
                  </a:lnTo>
                  <a:lnTo>
                    <a:pt x="4265" y="1039"/>
                  </a:lnTo>
                  <a:lnTo>
                    <a:pt x="4457" y="1203"/>
                  </a:lnTo>
                  <a:lnTo>
                    <a:pt x="4675" y="1422"/>
                  </a:lnTo>
                  <a:lnTo>
                    <a:pt x="4867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34" y="3991"/>
                  </a:lnTo>
                  <a:lnTo>
                    <a:pt x="6316" y="4046"/>
                  </a:lnTo>
                  <a:lnTo>
                    <a:pt x="6398" y="4046"/>
                  </a:lnTo>
                  <a:lnTo>
                    <a:pt x="6534" y="4019"/>
                  </a:lnTo>
                  <a:lnTo>
                    <a:pt x="6644" y="3937"/>
                  </a:lnTo>
                  <a:lnTo>
                    <a:pt x="6698" y="3855"/>
                  </a:lnTo>
                  <a:lnTo>
                    <a:pt x="6726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6" y="2078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5" y="684"/>
                  </a:lnTo>
                  <a:lnTo>
                    <a:pt x="4539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1" y="27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3"/>
            <p:cNvSpPr/>
            <p:nvPr/>
          </p:nvSpPr>
          <p:spPr>
            <a:xfrm>
              <a:off x="6168800" y="2980500"/>
              <a:ext cx="62225" cy="146275"/>
            </a:xfrm>
            <a:custGeom>
              <a:avLst/>
              <a:gdLst/>
              <a:ahLst/>
              <a:cxnLst/>
              <a:rect l="l" t="t" r="r" b="b"/>
              <a:pathLst>
                <a:path w="2489" h="5851" extrusionOk="0">
                  <a:moveTo>
                    <a:pt x="657" y="1"/>
                  </a:moveTo>
                  <a:lnTo>
                    <a:pt x="520" y="28"/>
                  </a:lnTo>
                  <a:lnTo>
                    <a:pt x="411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7" y="5714"/>
                  </a:lnTo>
                  <a:lnTo>
                    <a:pt x="1586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078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1" y="2051"/>
                  </a:lnTo>
                  <a:lnTo>
                    <a:pt x="1203" y="1531"/>
                  </a:lnTo>
                  <a:lnTo>
                    <a:pt x="1231" y="1149"/>
                  </a:lnTo>
                  <a:lnTo>
                    <a:pt x="1285" y="875"/>
                  </a:lnTo>
                  <a:lnTo>
                    <a:pt x="1313" y="766"/>
                  </a:lnTo>
                  <a:lnTo>
                    <a:pt x="1313" y="657"/>
                  </a:lnTo>
                  <a:lnTo>
                    <a:pt x="1313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3"/>
            <p:cNvSpPr/>
            <p:nvPr/>
          </p:nvSpPr>
          <p:spPr>
            <a:xfrm>
              <a:off x="619817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2" y="137"/>
                  </a:lnTo>
                  <a:lnTo>
                    <a:pt x="220" y="219"/>
                  </a:lnTo>
                  <a:lnTo>
                    <a:pt x="138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6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1997" y="5823"/>
                  </a:lnTo>
                  <a:lnTo>
                    <a:pt x="2133" y="5851"/>
                  </a:lnTo>
                  <a:lnTo>
                    <a:pt x="2243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5" y="5413"/>
                  </a:lnTo>
                  <a:lnTo>
                    <a:pt x="2735" y="5304"/>
                  </a:lnTo>
                  <a:lnTo>
                    <a:pt x="2762" y="5195"/>
                  </a:lnTo>
                  <a:lnTo>
                    <a:pt x="2735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286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3"/>
            <p:cNvSpPr/>
            <p:nvPr/>
          </p:nvSpPr>
          <p:spPr>
            <a:xfrm>
              <a:off x="62289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19" y="1"/>
                  </a:moveTo>
                  <a:lnTo>
                    <a:pt x="410" y="28"/>
                  </a:lnTo>
                  <a:lnTo>
                    <a:pt x="328" y="83"/>
                  </a:lnTo>
                  <a:lnTo>
                    <a:pt x="219" y="165"/>
                  </a:lnTo>
                  <a:lnTo>
                    <a:pt x="137" y="247"/>
                  </a:lnTo>
                  <a:lnTo>
                    <a:pt x="82" y="356"/>
                  </a:lnTo>
                  <a:lnTo>
                    <a:pt x="55" y="493"/>
                  </a:lnTo>
                  <a:lnTo>
                    <a:pt x="27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55" y="2078"/>
                  </a:lnTo>
                  <a:lnTo>
                    <a:pt x="109" y="2461"/>
                  </a:lnTo>
                  <a:lnTo>
                    <a:pt x="191" y="2844"/>
                  </a:lnTo>
                  <a:lnTo>
                    <a:pt x="328" y="3254"/>
                  </a:lnTo>
                  <a:lnTo>
                    <a:pt x="465" y="3691"/>
                  </a:lnTo>
                  <a:lnTo>
                    <a:pt x="656" y="4156"/>
                  </a:lnTo>
                  <a:lnTo>
                    <a:pt x="902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3" y="5714"/>
                  </a:lnTo>
                  <a:lnTo>
                    <a:pt x="1722" y="5796"/>
                  </a:lnTo>
                  <a:lnTo>
                    <a:pt x="1859" y="5823"/>
                  </a:lnTo>
                  <a:lnTo>
                    <a:pt x="1996" y="5851"/>
                  </a:lnTo>
                  <a:lnTo>
                    <a:pt x="2187" y="5823"/>
                  </a:lnTo>
                  <a:lnTo>
                    <a:pt x="2378" y="5741"/>
                  </a:lnTo>
                  <a:lnTo>
                    <a:pt x="2460" y="5659"/>
                  </a:lnTo>
                  <a:lnTo>
                    <a:pt x="2515" y="5550"/>
                  </a:lnTo>
                  <a:lnTo>
                    <a:pt x="2570" y="5441"/>
                  </a:lnTo>
                  <a:lnTo>
                    <a:pt x="2597" y="5331"/>
                  </a:lnTo>
                  <a:lnTo>
                    <a:pt x="2624" y="5222"/>
                  </a:lnTo>
                  <a:lnTo>
                    <a:pt x="2597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4" y="4484"/>
                  </a:lnTo>
                  <a:lnTo>
                    <a:pt x="1996" y="4074"/>
                  </a:lnTo>
                  <a:lnTo>
                    <a:pt x="1777" y="3691"/>
                  </a:lnTo>
                  <a:lnTo>
                    <a:pt x="1640" y="3336"/>
                  </a:lnTo>
                  <a:lnTo>
                    <a:pt x="1504" y="2953"/>
                  </a:lnTo>
                  <a:lnTo>
                    <a:pt x="1394" y="2625"/>
                  </a:lnTo>
                  <a:lnTo>
                    <a:pt x="1312" y="2297"/>
                  </a:lnTo>
                  <a:lnTo>
                    <a:pt x="1258" y="2024"/>
                  </a:lnTo>
                  <a:lnTo>
                    <a:pt x="1230" y="1504"/>
                  </a:lnTo>
                  <a:lnTo>
                    <a:pt x="1203" y="1094"/>
                  </a:lnTo>
                  <a:lnTo>
                    <a:pt x="1230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03" y="356"/>
                  </a:lnTo>
                  <a:lnTo>
                    <a:pt x="1148" y="247"/>
                  </a:lnTo>
                  <a:lnTo>
                    <a:pt x="1094" y="165"/>
                  </a:lnTo>
                  <a:lnTo>
                    <a:pt x="984" y="83"/>
                  </a:lnTo>
                  <a:lnTo>
                    <a:pt x="902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3"/>
            <p:cNvSpPr/>
            <p:nvPr/>
          </p:nvSpPr>
          <p:spPr>
            <a:xfrm>
              <a:off x="6258325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1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83" y="2078"/>
                  </a:lnTo>
                  <a:lnTo>
                    <a:pt x="165" y="2434"/>
                  </a:lnTo>
                  <a:lnTo>
                    <a:pt x="274" y="2844"/>
                  </a:lnTo>
                  <a:lnTo>
                    <a:pt x="411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34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2" y="4867"/>
                  </a:lnTo>
                  <a:lnTo>
                    <a:pt x="2434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3"/>
            <p:cNvSpPr/>
            <p:nvPr/>
          </p:nvSpPr>
          <p:spPr>
            <a:xfrm>
              <a:off x="6289075" y="2980500"/>
              <a:ext cx="73850" cy="146275"/>
            </a:xfrm>
            <a:custGeom>
              <a:avLst/>
              <a:gdLst/>
              <a:ahLst/>
              <a:cxnLst/>
              <a:rect l="l" t="t" r="r" b="b"/>
              <a:pathLst>
                <a:path w="29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2" y="5113"/>
                  </a:lnTo>
                  <a:lnTo>
                    <a:pt x="1860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53" y="5222"/>
                  </a:lnTo>
                  <a:lnTo>
                    <a:pt x="2953" y="5085"/>
                  </a:lnTo>
                  <a:lnTo>
                    <a:pt x="2898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6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4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4" y="493"/>
                  </a:lnTo>
                  <a:lnTo>
                    <a:pt x="1176" y="383"/>
                  </a:lnTo>
                  <a:lnTo>
                    <a:pt x="1122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3"/>
            <p:cNvSpPr/>
            <p:nvPr/>
          </p:nvSpPr>
          <p:spPr>
            <a:xfrm>
              <a:off x="631777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4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6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6" y="1039"/>
                  </a:lnTo>
                  <a:lnTo>
                    <a:pt x="138" y="1531"/>
                  </a:lnTo>
                  <a:lnTo>
                    <a:pt x="274" y="2160"/>
                  </a:lnTo>
                  <a:lnTo>
                    <a:pt x="411" y="2516"/>
                  </a:lnTo>
                  <a:lnTo>
                    <a:pt x="548" y="2898"/>
                  </a:lnTo>
                  <a:lnTo>
                    <a:pt x="712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7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789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8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3"/>
            <p:cNvSpPr/>
            <p:nvPr/>
          </p:nvSpPr>
          <p:spPr>
            <a:xfrm>
              <a:off x="6346475" y="2936075"/>
              <a:ext cx="187300" cy="97075"/>
            </a:xfrm>
            <a:custGeom>
              <a:avLst/>
              <a:gdLst/>
              <a:ahLst/>
              <a:cxnLst/>
              <a:rect l="l" t="t" r="r" b="b"/>
              <a:pathLst>
                <a:path w="7492" h="3883" extrusionOk="0">
                  <a:moveTo>
                    <a:pt x="3035" y="1"/>
                  </a:moveTo>
                  <a:lnTo>
                    <a:pt x="2817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2" y="1532"/>
                  </a:lnTo>
                  <a:lnTo>
                    <a:pt x="548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6" y="2926"/>
                  </a:lnTo>
                  <a:lnTo>
                    <a:pt x="1" y="3090"/>
                  </a:lnTo>
                  <a:lnTo>
                    <a:pt x="1" y="3199"/>
                  </a:lnTo>
                  <a:lnTo>
                    <a:pt x="56" y="3308"/>
                  </a:lnTo>
                  <a:lnTo>
                    <a:pt x="110" y="3418"/>
                  </a:lnTo>
                  <a:lnTo>
                    <a:pt x="220" y="3472"/>
                  </a:lnTo>
                  <a:lnTo>
                    <a:pt x="356" y="3472"/>
                  </a:lnTo>
                  <a:lnTo>
                    <a:pt x="466" y="3418"/>
                  </a:lnTo>
                  <a:lnTo>
                    <a:pt x="548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5" y="657"/>
                  </a:lnTo>
                  <a:lnTo>
                    <a:pt x="3063" y="602"/>
                  </a:lnTo>
                  <a:lnTo>
                    <a:pt x="3391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6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6" y="1614"/>
                  </a:lnTo>
                  <a:lnTo>
                    <a:pt x="5714" y="1832"/>
                  </a:lnTo>
                  <a:lnTo>
                    <a:pt x="5906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9" y="3883"/>
                  </a:lnTo>
                  <a:lnTo>
                    <a:pt x="7273" y="3883"/>
                  </a:lnTo>
                  <a:lnTo>
                    <a:pt x="7327" y="3855"/>
                  </a:lnTo>
                  <a:lnTo>
                    <a:pt x="7437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7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32" y="657"/>
                  </a:lnTo>
                  <a:lnTo>
                    <a:pt x="5058" y="493"/>
                  </a:lnTo>
                  <a:lnTo>
                    <a:pt x="4758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3"/>
            <p:cNvSpPr/>
            <p:nvPr/>
          </p:nvSpPr>
          <p:spPr>
            <a:xfrm>
              <a:off x="6358800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7" y="0"/>
                  </a:moveTo>
                  <a:lnTo>
                    <a:pt x="2433" y="27"/>
                  </a:lnTo>
                  <a:lnTo>
                    <a:pt x="2269" y="55"/>
                  </a:lnTo>
                  <a:lnTo>
                    <a:pt x="1941" y="164"/>
                  </a:lnTo>
                  <a:lnTo>
                    <a:pt x="1668" y="328"/>
                  </a:lnTo>
                  <a:lnTo>
                    <a:pt x="1394" y="520"/>
                  </a:lnTo>
                  <a:lnTo>
                    <a:pt x="1176" y="766"/>
                  </a:lnTo>
                  <a:lnTo>
                    <a:pt x="957" y="1012"/>
                  </a:lnTo>
                  <a:lnTo>
                    <a:pt x="765" y="1285"/>
                  </a:lnTo>
                  <a:lnTo>
                    <a:pt x="601" y="1586"/>
                  </a:lnTo>
                  <a:lnTo>
                    <a:pt x="465" y="1859"/>
                  </a:lnTo>
                  <a:lnTo>
                    <a:pt x="328" y="2132"/>
                  </a:lnTo>
                  <a:lnTo>
                    <a:pt x="137" y="2624"/>
                  </a:lnTo>
                  <a:lnTo>
                    <a:pt x="27" y="3007"/>
                  </a:lnTo>
                  <a:lnTo>
                    <a:pt x="0" y="3171"/>
                  </a:lnTo>
                  <a:lnTo>
                    <a:pt x="0" y="3253"/>
                  </a:lnTo>
                  <a:lnTo>
                    <a:pt x="27" y="3335"/>
                  </a:lnTo>
                  <a:lnTo>
                    <a:pt x="82" y="3390"/>
                  </a:lnTo>
                  <a:lnTo>
                    <a:pt x="137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5" y="3335"/>
                  </a:lnTo>
                  <a:lnTo>
                    <a:pt x="383" y="3253"/>
                  </a:lnTo>
                  <a:lnTo>
                    <a:pt x="519" y="2816"/>
                  </a:lnTo>
                  <a:lnTo>
                    <a:pt x="683" y="2378"/>
                  </a:lnTo>
                  <a:lnTo>
                    <a:pt x="902" y="1859"/>
                  </a:lnTo>
                  <a:lnTo>
                    <a:pt x="1066" y="1586"/>
                  </a:lnTo>
                  <a:lnTo>
                    <a:pt x="1230" y="1340"/>
                  </a:lnTo>
                  <a:lnTo>
                    <a:pt x="1394" y="1094"/>
                  </a:lnTo>
                  <a:lnTo>
                    <a:pt x="1613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24" y="465"/>
                  </a:lnTo>
                  <a:lnTo>
                    <a:pt x="2624" y="410"/>
                  </a:lnTo>
                  <a:lnTo>
                    <a:pt x="2925" y="410"/>
                  </a:lnTo>
                  <a:lnTo>
                    <a:pt x="3198" y="438"/>
                  </a:lnTo>
                  <a:lnTo>
                    <a:pt x="3472" y="520"/>
                  </a:lnTo>
                  <a:lnTo>
                    <a:pt x="3718" y="602"/>
                  </a:lnTo>
                  <a:lnTo>
                    <a:pt x="3964" y="711"/>
                  </a:lnTo>
                  <a:lnTo>
                    <a:pt x="4183" y="875"/>
                  </a:lnTo>
                  <a:lnTo>
                    <a:pt x="4401" y="1039"/>
                  </a:lnTo>
                  <a:lnTo>
                    <a:pt x="4620" y="1230"/>
                  </a:lnTo>
                  <a:lnTo>
                    <a:pt x="4811" y="1476"/>
                  </a:lnTo>
                  <a:lnTo>
                    <a:pt x="5003" y="1722"/>
                  </a:lnTo>
                  <a:lnTo>
                    <a:pt x="5194" y="1996"/>
                  </a:lnTo>
                  <a:lnTo>
                    <a:pt x="5385" y="2296"/>
                  </a:lnTo>
                  <a:lnTo>
                    <a:pt x="5741" y="2980"/>
                  </a:lnTo>
                  <a:lnTo>
                    <a:pt x="6123" y="3745"/>
                  </a:lnTo>
                  <a:lnTo>
                    <a:pt x="6151" y="3800"/>
                  </a:lnTo>
                  <a:lnTo>
                    <a:pt x="6205" y="3827"/>
                  </a:lnTo>
                  <a:lnTo>
                    <a:pt x="6315" y="3855"/>
                  </a:lnTo>
                  <a:lnTo>
                    <a:pt x="6397" y="3855"/>
                  </a:lnTo>
                  <a:lnTo>
                    <a:pt x="6451" y="3800"/>
                  </a:lnTo>
                  <a:lnTo>
                    <a:pt x="6479" y="3718"/>
                  </a:lnTo>
                  <a:lnTo>
                    <a:pt x="6506" y="3663"/>
                  </a:lnTo>
                  <a:lnTo>
                    <a:pt x="6479" y="3581"/>
                  </a:lnTo>
                  <a:lnTo>
                    <a:pt x="6096" y="2761"/>
                  </a:lnTo>
                  <a:lnTo>
                    <a:pt x="5713" y="2050"/>
                  </a:lnTo>
                  <a:lnTo>
                    <a:pt x="5522" y="1722"/>
                  </a:lnTo>
                  <a:lnTo>
                    <a:pt x="5303" y="1422"/>
                  </a:lnTo>
                  <a:lnTo>
                    <a:pt x="5085" y="1148"/>
                  </a:lnTo>
                  <a:lnTo>
                    <a:pt x="4866" y="902"/>
                  </a:lnTo>
                  <a:lnTo>
                    <a:pt x="4620" y="684"/>
                  </a:lnTo>
                  <a:lnTo>
                    <a:pt x="4374" y="492"/>
                  </a:lnTo>
                  <a:lnTo>
                    <a:pt x="4128" y="356"/>
                  </a:lnTo>
                  <a:lnTo>
                    <a:pt x="3855" y="219"/>
                  </a:lnTo>
                  <a:lnTo>
                    <a:pt x="3581" y="109"/>
                  </a:lnTo>
                  <a:lnTo>
                    <a:pt x="3253" y="55"/>
                  </a:lnTo>
                  <a:lnTo>
                    <a:pt x="295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3"/>
            <p:cNvSpPr/>
            <p:nvPr/>
          </p:nvSpPr>
          <p:spPr>
            <a:xfrm>
              <a:off x="634717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82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0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3" y="5823"/>
                  </a:lnTo>
                  <a:lnTo>
                    <a:pt x="1859" y="5851"/>
                  </a:lnTo>
                  <a:lnTo>
                    <a:pt x="2051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61" y="5331"/>
                  </a:lnTo>
                  <a:lnTo>
                    <a:pt x="2488" y="5222"/>
                  </a:lnTo>
                  <a:lnTo>
                    <a:pt x="2461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58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3"/>
            <p:cNvSpPr/>
            <p:nvPr/>
          </p:nvSpPr>
          <p:spPr>
            <a:xfrm>
              <a:off x="637655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4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1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2" y="4128"/>
                  </a:lnTo>
                  <a:lnTo>
                    <a:pt x="958" y="4620"/>
                  </a:lnTo>
                  <a:lnTo>
                    <a:pt x="1286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281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6" y="766"/>
                  </a:lnTo>
                  <a:lnTo>
                    <a:pt x="1313" y="629"/>
                  </a:lnTo>
                  <a:lnTo>
                    <a:pt x="1286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8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3"/>
            <p:cNvSpPr/>
            <p:nvPr/>
          </p:nvSpPr>
          <p:spPr>
            <a:xfrm>
              <a:off x="6407300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38" y="247"/>
                  </a:lnTo>
                  <a:lnTo>
                    <a:pt x="83" y="356"/>
                  </a:lnTo>
                  <a:lnTo>
                    <a:pt x="56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6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7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1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1" y="4976"/>
                  </a:lnTo>
                  <a:lnTo>
                    <a:pt x="2489" y="4867"/>
                  </a:lnTo>
                  <a:lnTo>
                    <a:pt x="2215" y="4484"/>
                  </a:lnTo>
                  <a:lnTo>
                    <a:pt x="1997" y="4074"/>
                  </a:lnTo>
                  <a:lnTo>
                    <a:pt x="1778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13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49" y="247"/>
                  </a:lnTo>
                  <a:lnTo>
                    <a:pt x="1094" y="165"/>
                  </a:lnTo>
                  <a:lnTo>
                    <a:pt x="985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3"/>
            <p:cNvSpPr/>
            <p:nvPr/>
          </p:nvSpPr>
          <p:spPr>
            <a:xfrm>
              <a:off x="6436700" y="2980500"/>
              <a:ext cx="71775" cy="146275"/>
            </a:xfrm>
            <a:custGeom>
              <a:avLst/>
              <a:gdLst/>
              <a:ahLst/>
              <a:cxnLst/>
              <a:rect l="l" t="t" r="r" b="b"/>
              <a:pathLst>
                <a:path w="2871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1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71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7" y="2570"/>
                  </a:lnTo>
                  <a:lnTo>
                    <a:pt x="1367" y="2270"/>
                  </a:lnTo>
                  <a:lnTo>
                    <a:pt x="1313" y="1969"/>
                  </a:lnTo>
                  <a:lnTo>
                    <a:pt x="1231" y="1477"/>
                  </a:lnTo>
                  <a:lnTo>
                    <a:pt x="1203" y="1067"/>
                  </a:lnTo>
                  <a:lnTo>
                    <a:pt x="1203" y="821"/>
                  </a:lnTo>
                  <a:lnTo>
                    <a:pt x="1231" y="711"/>
                  </a:lnTo>
                  <a:lnTo>
                    <a:pt x="1231" y="575"/>
                  </a:lnTo>
                  <a:lnTo>
                    <a:pt x="1231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7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3"/>
            <p:cNvSpPr/>
            <p:nvPr/>
          </p:nvSpPr>
          <p:spPr>
            <a:xfrm>
              <a:off x="6467450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575"/>
                  </a:lnTo>
                  <a:lnTo>
                    <a:pt x="1" y="711"/>
                  </a:lnTo>
                  <a:lnTo>
                    <a:pt x="28" y="1039"/>
                  </a:lnTo>
                  <a:lnTo>
                    <a:pt x="83" y="1531"/>
                  </a:lnTo>
                  <a:lnTo>
                    <a:pt x="219" y="2160"/>
                  </a:lnTo>
                  <a:lnTo>
                    <a:pt x="329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2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6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6" y="4976"/>
                  </a:lnTo>
                  <a:lnTo>
                    <a:pt x="2844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898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03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3"/>
            <p:cNvSpPr/>
            <p:nvPr/>
          </p:nvSpPr>
          <p:spPr>
            <a:xfrm>
              <a:off x="649615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11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44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26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17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60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4" y="465"/>
                  </a:lnTo>
                  <a:lnTo>
                    <a:pt x="1176" y="356"/>
                  </a:lnTo>
                  <a:lnTo>
                    <a:pt x="1122" y="247"/>
                  </a:lnTo>
                  <a:lnTo>
                    <a:pt x="1040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3"/>
            <p:cNvSpPr/>
            <p:nvPr/>
          </p:nvSpPr>
          <p:spPr>
            <a:xfrm>
              <a:off x="6527600" y="2938825"/>
              <a:ext cx="182500" cy="92275"/>
            </a:xfrm>
            <a:custGeom>
              <a:avLst/>
              <a:gdLst/>
              <a:ahLst/>
              <a:cxnLst/>
              <a:rect l="l" t="t" r="r" b="b"/>
              <a:pathLst>
                <a:path w="7300" h="3691" extrusionOk="0">
                  <a:moveTo>
                    <a:pt x="2925" y="0"/>
                  </a:moveTo>
                  <a:lnTo>
                    <a:pt x="2543" y="55"/>
                  </a:lnTo>
                  <a:lnTo>
                    <a:pt x="2187" y="137"/>
                  </a:lnTo>
                  <a:lnTo>
                    <a:pt x="1859" y="301"/>
                  </a:lnTo>
                  <a:lnTo>
                    <a:pt x="1586" y="492"/>
                  </a:lnTo>
                  <a:lnTo>
                    <a:pt x="1312" y="711"/>
                  </a:lnTo>
                  <a:lnTo>
                    <a:pt x="1066" y="957"/>
                  </a:lnTo>
                  <a:lnTo>
                    <a:pt x="875" y="1203"/>
                  </a:lnTo>
                  <a:lnTo>
                    <a:pt x="684" y="1476"/>
                  </a:lnTo>
                  <a:lnTo>
                    <a:pt x="520" y="1750"/>
                  </a:lnTo>
                  <a:lnTo>
                    <a:pt x="383" y="2023"/>
                  </a:lnTo>
                  <a:lnTo>
                    <a:pt x="164" y="2488"/>
                  </a:lnTo>
                  <a:lnTo>
                    <a:pt x="55" y="2843"/>
                  </a:lnTo>
                  <a:lnTo>
                    <a:pt x="0" y="3007"/>
                  </a:lnTo>
                  <a:lnTo>
                    <a:pt x="0" y="3089"/>
                  </a:lnTo>
                  <a:lnTo>
                    <a:pt x="28" y="3171"/>
                  </a:lnTo>
                  <a:lnTo>
                    <a:pt x="82" y="3226"/>
                  </a:lnTo>
                  <a:lnTo>
                    <a:pt x="137" y="3253"/>
                  </a:lnTo>
                  <a:lnTo>
                    <a:pt x="219" y="3253"/>
                  </a:lnTo>
                  <a:lnTo>
                    <a:pt x="301" y="3226"/>
                  </a:lnTo>
                  <a:lnTo>
                    <a:pt x="356" y="3171"/>
                  </a:lnTo>
                  <a:lnTo>
                    <a:pt x="383" y="3116"/>
                  </a:lnTo>
                  <a:lnTo>
                    <a:pt x="438" y="2980"/>
                  </a:lnTo>
                  <a:lnTo>
                    <a:pt x="547" y="2679"/>
                  </a:lnTo>
                  <a:lnTo>
                    <a:pt x="711" y="2269"/>
                  </a:lnTo>
                  <a:lnTo>
                    <a:pt x="984" y="1777"/>
                  </a:lnTo>
                  <a:lnTo>
                    <a:pt x="1148" y="1531"/>
                  </a:lnTo>
                  <a:lnTo>
                    <a:pt x="1340" y="1285"/>
                  </a:lnTo>
                  <a:lnTo>
                    <a:pt x="1531" y="1066"/>
                  </a:lnTo>
                  <a:lnTo>
                    <a:pt x="1777" y="848"/>
                  </a:lnTo>
                  <a:lnTo>
                    <a:pt x="2023" y="683"/>
                  </a:lnTo>
                  <a:lnTo>
                    <a:pt x="2296" y="547"/>
                  </a:lnTo>
                  <a:lnTo>
                    <a:pt x="2597" y="437"/>
                  </a:lnTo>
                  <a:lnTo>
                    <a:pt x="2953" y="410"/>
                  </a:lnTo>
                  <a:lnTo>
                    <a:pt x="3281" y="410"/>
                  </a:lnTo>
                  <a:lnTo>
                    <a:pt x="3609" y="437"/>
                  </a:lnTo>
                  <a:lnTo>
                    <a:pt x="3909" y="492"/>
                  </a:lnTo>
                  <a:lnTo>
                    <a:pt x="4183" y="574"/>
                  </a:lnTo>
                  <a:lnTo>
                    <a:pt x="4456" y="683"/>
                  </a:lnTo>
                  <a:lnTo>
                    <a:pt x="4729" y="820"/>
                  </a:lnTo>
                  <a:lnTo>
                    <a:pt x="4975" y="1012"/>
                  </a:lnTo>
                  <a:lnTo>
                    <a:pt x="5222" y="1176"/>
                  </a:lnTo>
                  <a:lnTo>
                    <a:pt x="5440" y="1394"/>
                  </a:lnTo>
                  <a:lnTo>
                    <a:pt x="5659" y="1640"/>
                  </a:lnTo>
                  <a:lnTo>
                    <a:pt x="5878" y="1914"/>
                  </a:lnTo>
                  <a:lnTo>
                    <a:pt x="6096" y="2187"/>
                  </a:lnTo>
                  <a:lnTo>
                    <a:pt x="6506" y="2843"/>
                  </a:lnTo>
                  <a:lnTo>
                    <a:pt x="6916" y="3581"/>
                  </a:lnTo>
                  <a:lnTo>
                    <a:pt x="6998" y="3663"/>
                  </a:lnTo>
                  <a:lnTo>
                    <a:pt x="7080" y="3691"/>
                  </a:lnTo>
                  <a:lnTo>
                    <a:pt x="7190" y="3663"/>
                  </a:lnTo>
                  <a:lnTo>
                    <a:pt x="7244" y="3609"/>
                  </a:lnTo>
                  <a:lnTo>
                    <a:pt x="7272" y="3526"/>
                  </a:lnTo>
                  <a:lnTo>
                    <a:pt x="7299" y="3444"/>
                  </a:lnTo>
                  <a:lnTo>
                    <a:pt x="7272" y="3390"/>
                  </a:lnTo>
                  <a:lnTo>
                    <a:pt x="6834" y="2624"/>
                  </a:lnTo>
                  <a:lnTo>
                    <a:pt x="6397" y="1941"/>
                  </a:lnTo>
                  <a:lnTo>
                    <a:pt x="6178" y="1613"/>
                  </a:lnTo>
                  <a:lnTo>
                    <a:pt x="5932" y="1340"/>
                  </a:lnTo>
                  <a:lnTo>
                    <a:pt x="5686" y="1094"/>
                  </a:lnTo>
                  <a:lnTo>
                    <a:pt x="5440" y="848"/>
                  </a:lnTo>
                  <a:lnTo>
                    <a:pt x="5194" y="656"/>
                  </a:lnTo>
                  <a:lnTo>
                    <a:pt x="4921" y="465"/>
                  </a:lnTo>
                  <a:lnTo>
                    <a:pt x="4620" y="301"/>
                  </a:lnTo>
                  <a:lnTo>
                    <a:pt x="4319" y="191"/>
                  </a:lnTo>
                  <a:lnTo>
                    <a:pt x="3991" y="82"/>
                  </a:lnTo>
                  <a:lnTo>
                    <a:pt x="3663" y="27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3"/>
            <p:cNvSpPr/>
            <p:nvPr/>
          </p:nvSpPr>
          <p:spPr>
            <a:xfrm>
              <a:off x="6534425" y="2951125"/>
              <a:ext cx="168150" cy="101150"/>
            </a:xfrm>
            <a:custGeom>
              <a:avLst/>
              <a:gdLst/>
              <a:ahLst/>
              <a:cxnLst/>
              <a:rect l="l" t="t" r="r" b="b"/>
              <a:pathLst>
                <a:path w="6726" h="4046" extrusionOk="0">
                  <a:moveTo>
                    <a:pt x="2543" y="0"/>
                  </a:moveTo>
                  <a:lnTo>
                    <a:pt x="2352" y="27"/>
                  </a:lnTo>
                  <a:lnTo>
                    <a:pt x="2023" y="137"/>
                  </a:lnTo>
                  <a:lnTo>
                    <a:pt x="1723" y="301"/>
                  </a:lnTo>
                  <a:lnTo>
                    <a:pt x="1449" y="520"/>
                  </a:lnTo>
                  <a:lnTo>
                    <a:pt x="1203" y="766"/>
                  </a:lnTo>
                  <a:lnTo>
                    <a:pt x="985" y="1012"/>
                  </a:lnTo>
                  <a:lnTo>
                    <a:pt x="793" y="1312"/>
                  </a:lnTo>
                  <a:lnTo>
                    <a:pt x="629" y="1586"/>
                  </a:lnTo>
                  <a:lnTo>
                    <a:pt x="493" y="1886"/>
                  </a:lnTo>
                  <a:lnTo>
                    <a:pt x="356" y="2160"/>
                  </a:lnTo>
                  <a:lnTo>
                    <a:pt x="165" y="2679"/>
                  </a:lnTo>
                  <a:lnTo>
                    <a:pt x="55" y="3062"/>
                  </a:lnTo>
                  <a:lnTo>
                    <a:pt x="1" y="3226"/>
                  </a:lnTo>
                  <a:lnTo>
                    <a:pt x="1" y="3363"/>
                  </a:lnTo>
                  <a:lnTo>
                    <a:pt x="55" y="3472"/>
                  </a:lnTo>
                  <a:lnTo>
                    <a:pt x="137" y="3554"/>
                  </a:lnTo>
                  <a:lnTo>
                    <a:pt x="247" y="3609"/>
                  </a:lnTo>
                  <a:lnTo>
                    <a:pt x="356" y="3609"/>
                  </a:lnTo>
                  <a:lnTo>
                    <a:pt x="465" y="3554"/>
                  </a:lnTo>
                  <a:lnTo>
                    <a:pt x="547" y="3472"/>
                  </a:lnTo>
                  <a:lnTo>
                    <a:pt x="602" y="3363"/>
                  </a:lnTo>
                  <a:lnTo>
                    <a:pt x="684" y="3034"/>
                  </a:lnTo>
                  <a:lnTo>
                    <a:pt x="821" y="2624"/>
                  </a:lnTo>
                  <a:lnTo>
                    <a:pt x="1012" y="2187"/>
                  </a:lnTo>
                  <a:lnTo>
                    <a:pt x="1258" y="1722"/>
                  </a:lnTo>
                  <a:lnTo>
                    <a:pt x="1395" y="1504"/>
                  </a:lnTo>
                  <a:lnTo>
                    <a:pt x="1559" y="1312"/>
                  </a:lnTo>
                  <a:lnTo>
                    <a:pt x="1723" y="1121"/>
                  </a:lnTo>
                  <a:lnTo>
                    <a:pt x="1887" y="957"/>
                  </a:lnTo>
                  <a:lnTo>
                    <a:pt x="2078" y="820"/>
                  </a:lnTo>
                  <a:lnTo>
                    <a:pt x="2297" y="711"/>
                  </a:lnTo>
                  <a:lnTo>
                    <a:pt x="2516" y="629"/>
                  </a:lnTo>
                  <a:lnTo>
                    <a:pt x="2734" y="602"/>
                  </a:lnTo>
                  <a:lnTo>
                    <a:pt x="3035" y="602"/>
                  </a:lnTo>
                  <a:lnTo>
                    <a:pt x="3308" y="629"/>
                  </a:lnTo>
                  <a:lnTo>
                    <a:pt x="3554" y="684"/>
                  </a:lnTo>
                  <a:lnTo>
                    <a:pt x="3800" y="793"/>
                  </a:lnTo>
                  <a:lnTo>
                    <a:pt x="4046" y="902"/>
                  </a:lnTo>
                  <a:lnTo>
                    <a:pt x="4265" y="1039"/>
                  </a:lnTo>
                  <a:lnTo>
                    <a:pt x="4456" y="1203"/>
                  </a:lnTo>
                  <a:lnTo>
                    <a:pt x="4675" y="1422"/>
                  </a:lnTo>
                  <a:lnTo>
                    <a:pt x="4866" y="1640"/>
                  </a:lnTo>
                  <a:lnTo>
                    <a:pt x="5058" y="1886"/>
                  </a:lnTo>
                  <a:lnTo>
                    <a:pt x="5249" y="2160"/>
                  </a:lnTo>
                  <a:lnTo>
                    <a:pt x="5413" y="2460"/>
                  </a:lnTo>
                  <a:lnTo>
                    <a:pt x="5769" y="3117"/>
                  </a:lnTo>
                  <a:lnTo>
                    <a:pt x="6124" y="3855"/>
                  </a:lnTo>
                  <a:lnTo>
                    <a:pt x="6179" y="3937"/>
                  </a:lnTo>
                  <a:lnTo>
                    <a:pt x="6261" y="3991"/>
                  </a:lnTo>
                  <a:lnTo>
                    <a:pt x="6315" y="4046"/>
                  </a:lnTo>
                  <a:lnTo>
                    <a:pt x="6425" y="4046"/>
                  </a:lnTo>
                  <a:lnTo>
                    <a:pt x="6534" y="4019"/>
                  </a:lnTo>
                  <a:lnTo>
                    <a:pt x="6643" y="3937"/>
                  </a:lnTo>
                  <a:lnTo>
                    <a:pt x="6698" y="3855"/>
                  </a:lnTo>
                  <a:lnTo>
                    <a:pt x="6725" y="3745"/>
                  </a:lnTo>
                  <a:lnTo>
                    <a:pt x="6698" y="3609"/>
                  </a:lnTo>
                  <a:lnTo>
                    <a:pt x="6288" y="2788"/>
                  </a:lnTo>
                  <a:lnTo>
                    <a:pt x="5905" y="2050"/>
                  </a:lnTo>
                  <a:lnTo>
                    <a:pt x="5687" y="1722"/>
                  </a:lnTo>
                  <a:lnTo>
                    <a:pt x="5468" y="1422"/>
                  </a:lnTo>
                  <a:lnTo>
                    <a:pt x="5249" y="1148"/>
                  </a:lnTo>
                  <a:lnTo>
                    <a:pt x="5031" y="902"/>
                  </a:lnTo>
                  <a:lnTo>
                    <a:pt x="4784" y="684"/>
                  </a:lnTo>
                  <a:lnTo>
                    <a:pt x="4538" y="492"/>
                  </a:lnTo>
                  <a:lnTo>
                    <a:pt x="4265" y="328"/>
                  </a:lnTo>
                  <a:lnTo>
                    <a:pt x="3992" y="191"/>
                  </a:lnTo>
                  <a:lnTo>
                    <a:pt x="3691" y="82"/>
                  </a:lnTo>
                  <a:lnTo>
                    <a:pt x="3390" y="27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3"/>
            <p:cNvSpPr/>
            <p:nvPr/>
          </p:nvSpPr>
          <p:spPr>
            <a:xfrm>
              <a:off x="6525550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20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64" y="301"/>
                  </a:lnTo>
                  <a:lnTo>
                    <a:pt x="137" y="438"/>
                  </a:lnTo>
                  <a:lnTo>
                    <a:pt x="110" y="575"/>
                  </a:lnTo>
                  <a:lnTo>
                    <a:pt x="28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8" y="2051"/>
                  </a:lnTo>
                  <a:lnTo>
                    <a:pt x="55" y="2434"/>
                  </a:lnTo>
                  <a:lnTo>
                    <a:pt x="110" y="2816"/>
                  </a:lnTo>
                  <a:lnTo>
                    <a:pt x="219" y="3254"/>
                  </a:lnTo>
                  <a:lnTo>
                    <a:pt x="356" y="3691"/>
                  </a:lnTo>
                  <a:lnTo>
                    <a:pt x="547" y="4156"/>
                  </a:lnTo>
                  <a:lnTo>
                    <a:pt x="766" y="4620"/>
                  </a:lnTo>
                  <a:lnTo>
                    <a:pt x="1039" y="5113"/>
                  </a:lnTo>
                  <a:lnTo>
                    <a:pt x="1367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59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33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51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12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3"/>
            <p:cNvSpPr/>
            <p:nvPr/>
          </p:nvSpPr>
          <p:spPr>
            <a:xfrm>
              <a:off x="6554925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8" y="5714"/>
                  </a:lnTo>
                  <a:lnTo>
                    <a:pt x="1887" y="5796"/>
                  </a:lnTo>
                  <a:lnTo>
                    <a:pt x="2024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2" y="5823"/>
                  </a:lnTo>
                  <a:lnTo>
                    <a:pt x="2434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3"/>
            <p:cNvSpPr/>
            <p:nvPr/>
          </p:nvSpPr>
          <p:spPr>
            <a:xfrm>
              <a:off x="6585675" y="2980500"/>
              <a:ext cx="65650" cy="146275"/>
            </a:xfrm>
            <a:custGeom>
              <a:avLst/>
              <a:gdLst/>
              <a:ahLst/>
              <a:cxnLst/>
              <a:rect l="l" t="t" r="r" b="b"/>
              <a:pathLst>
                <a:path w="2626" h="5851" extrusionOk="0">
                  <a:moveTo>
                    <a:pt x="520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20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6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23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3"/>
            <p:cNvSpPr/>
            <p:nvPr/>
          </p:nvSpPr>
          <p:spPr>
            <a:xfrm>
              <a:off x="6615075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8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8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5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33" y="5823"/>
                  </a:lnTo>
                  <a:lnTo>
                    <a:pt x="2269" y="5851"/>
                  </a:lnTo>
                  <a:lnTo>
                    <a:pt x="2379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71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3"/>
            <p:cNvSpPr/>
            <p:nvPr/>
          </p:nvSpPr>
          <p:spPr>
            <a:xfrm>
              <a:off x="6645825" y="2980500"/>
              <a:ext cx="74525" cy="146275"/>
            </a:xfrm>
            <a:custGeom>
              <a:avLst/>
              <a:gdLst/>
              <a:ahLst/>
              <a:cxnLst/>
              <a:rect l="l" t="t" r="r" b="b"/>
              <a:pathLst>
                <a:path w="2981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82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5" y="4183"/>
                  </a:lnTo>
                  <a:lnTo>
                    <a:pt x="1231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07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3" y="1395"/>
                  </a:lnTo>
                  <a:lnTo>
                    <a:pt x="1258" y="985"/>
                  </a:lnTo>
                  <a:lnTo>
                    <a:pt x="1231" y="602"/>
                  </a:lnTo>
                  <a:lnTo>
                    <a:pt x="1231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7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3"/>
            <p:cNvSpPr/>
            <p:nvPr/>
          </p:nvSpPr>
          <p:spPr>
            <a:xfrm>
              <a:off x="6674525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1" y="602"/>
                  </a:lnTo>
                  <a:lnTo>
                    <a:pt x="1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1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8" y="5632"/>
                  </a:lnTo>
                  <a:lnTo>
                    <a:pt x="2270" y="5714"/>
                  </a:lnTo>
                  <a:lnTo>
                    <a:pt x="2406" y="5796"/>
                  </a:lnTo>
                  <a:lnTo>
                    <a:pt x="2516" y="5823"/>
                  </a:lnTo>
                  <a:lnTo>
                    <a:pt x="2652" y="5851"/>
                  </a:lnTo>
                  <a:lnTo>
                    <a:pt x="2762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6" y="4019"/>
                  </a:lnTo>
                  <a:lnTo>
                    <a:pt x="2270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3"/>
            <p:cNvSpPr/>
            <p:nvPr/>
          </p:nvSpPr>
          <p:spPr>
            <a:xfrm>
              <a:off x="6703225" y="2936075"/>
              <a:ext cx="187275" cy="97075"/>
            </a:xfrm>
            <a:custGeom>
              <a:avLst/>
              <a:gdLst/>
              <a:ahLst/>
              <a:cxnLst/>
              <a:rect l="l" t="t" r="r" b="b"/>
              <a:pathLst>
                <a:path w="7491" h="3883" extrusionOk="0">
                  <a:moveTo>
                    <a:pt x="3035" y="1"/>
                  </a:moveTo>
                  <a:lnTo>
                    <a:pt x="2816" y="28"/>
                  </a:lnTo>
                  <a:lnTo>
                    <a:pt x="2625" y="55"/>
                  </a:lnTo>
                  <a:lnTo>
                    <a:pt x="2270" y="165"/>
                  </a:lnTo>
                  <a:lnTo>
                    <a:pt x="1942" y="301"/>
                  </a:lnTo>
                  <a:lnTo>
                    <a:pt x="1641" y="493"/>
                  </a:lnTo>
                  <a:lnTo>
                    <a:pt x="1368" y="739"/>
                  </a:lnTo>
                  <a:lnTo>
                    <a:pt x="1122" y="985"/>
                  </a:lnTo>
                  <a:lnTo>
                    <a:pt x="903" y="1258"/>
                  </a:lnTo>
                  <a:lnTo>
                    <a:pt x="711" y="1532"/>
                  </a:lnTo>
                  <a:lnTo>
                    <a:pt x="547" y="1805"/>
                  </a:lnTo>
                  <a:lnTo>
                    <a:pt x="411" y="2078"/>
                  </a:lnTo>
                  <a:lnTo>
                    <a:pt x="192" y="2570"/>
                  </a:lnTo>
                  <a:lnTo>
                    <a:pt x="55" y="2926"/>
                  </a:lnTo>
                  <a:lnTo>
                    <a:pt x="28" y="3090"/>
                  </a:lnTo>
                  <a:lnTo>
                    <a:pt x="1" y="3199"/>
                  </a:lnTo>
                  <a:lnTo>
                    <a:pt x="55" y="3308"/>
                  </a:lnTo>
                  <a:lnTo>
                    <a:pt x="110" y="3418"/>
                  </a:lnTo>
                  <a:lnTo>
                    <a:pt x="219" y="3472"/>
                  </a:lnTo>
                  <a:lnTo>
                    <a:pt x="356" y="3472"/>
                  </a:lnTo>
                  <a:lnTo>
                    <a:pt x="465" y="3418"/>
                  </a:lnTo>
                  <a:lnTo>
                    <a:pt x="547" y="3363"/>
                  </a:lnTo>
                  <a:lnTo>
                    <a:pt x="602" y="3254"/>
                  </a:lnTo>
                  <a:lnTo>
                    <a:pt x="739" y="2844"/>
                  </a:lnTo>
                  <a:lnTo>
                    <a:pt x="930" y="2406"/>
                  </a:lnTo>
                  <a:lnTo>
                    <a:pt x="1176" y="1942"/>
                  </a:lnTo>
                  <a:lnTo>
                    <a:pt x="1340" y="1696"/>
                  </a:lnTo>
                  <a:lnTo>
                    <a:pt x="1504" y="1477"/>
                  </a:lnTo>
                  <a:lnTo>
                    <a:pt x="1723" y="1258"/>
                  </a:lnTo>
                  <a:lnTo>
                    <a:pt x="1942" y="1040"/>
                  </a:lnTo>
                  <a:lnTo>
                    <a:pt x="2188" y="875"/>
                  </a:lnTo>
                  <a:lnTo>
                    <a:pt x="2434" y="739"/>
                  </a:lnTo>
                  <a:lnTo>
                    <a:pt x="2734" y="657"/>
                  </a:lnTo>
                  <a:lnTo>
                    <a:pt x="3062" y="602"/>
                  </a:lnTo>
                  <a:lnTo>
                    <a:pt x="3390" y="629"/>
                  </a:lnTo>
                  <a:lnTo>
                    <a:pt x="3691" y="657"/>
                  </a:lnTo>
                  <a:lnTo>
                    <a:pt x="3992" y="711"/>
                  </a:lnTo>
                  <a:lnTo>
                    <a:pt x="4265" y="793"/>
                  </a:lnTo>
                  <a:lnTo>
                    <a:pt x="4539" y="903"/>
                  </a:lnTo>
                  <a:lnTo>
                    <a:pt x="4785" y="1040"/>
                  </a:lnTo>
                  <a:lnTo>
                    <a:pt x="5031" y="1204"/>
                  </a:lnTo>
                  <a:lnTo>
                    <a:pt x="5277" y="1395"/>
                  </a:lnTo>
                  <a:lnTo>
                    <a:pt x="5495" y="1614"/>
                  </a:lnTo>
                  <a:lnTo>
                    <a:pt x="5714" y="1832"/>
                  </a:lnTo>
                  <a:lnTo>
                    <a:pt x="5905" y="2106"/>
                  </a:lnTo>
                  <a:lnTo>
                    <a:pt x="6124" y="2379"/>
                  </a:lnTo>
                  <a:lnTo>
                    <a:pt x="6534" y="3008"/>
                  </a:lnTo>
                  <a:lnTo>
                    <a:pt x="6917" y="3719"/>
                  </a:lnTo>
                  <a:lnTo>
                    <a:pt x="6972" y="3801"/>
                  </a:lnTo>
                  <a:lnTo>
                    <a:pt x="7054" y="3855"/>
                  </a:lnTo>
                  <a:lnTo>
                    <a:pt x="7108" y="3883"/>
                  </a:lnTo>
                  <a:lnTo>
                    <a:pt x="7272" y="3883"/>
                  </a:lnTo>
                  <a:lnTo>
                    <a:pt x="7354" y="3855"/>
                  </a:lnTo>
                  <a:lnTo>
                    <a:pt x="7436" y="3773"/>
                  </a:lnTo>
                  <a:lnTo>
                    <a:pt x="7491" y="3664"/>
                  </a:lnTo>
                  <a:lnTo>
                    <a:pt x="7491" y="3554"/>
                  </a:lnTo>
                  <a:lnTo>
                    <a:pt x="7464" y="3445"/>
                  </a:lnTo>
                  <a:lnTo>
                    <a:pt x="7026" y="2652"/>
                  </a:lnTo>
                  <a:lnTo>
                    <a:pt x="6589" y="1969"/>
                  </a:lnTo>
                  <a:lnTo>
                    <a:pt x="6343" y="1668"/>
                  </a:lnTo>
                  <a:lnTo>
                    <a:pt x="6124" y="1368"/>
                  </a:lnTo>
                  <a:lnTo>
                    <a:pt x="5878" y="1122"/>
                  </a:lnTo>
                  <a:lnTo>
                    <a:pt x="5605" y="875"/>
                  </a:lnTo>
                  <a:lnTo>
                    <a:pt x="5359" y="657"/>
                  </a:lnTo>
                  <a:lnTo>
                    <a:pt x="5058" y="493"/>
                  </a:lnTo>
                  <a:lnTo>
                    <a:pt x="4757" y="329"/>
                  </a:lnTo>
                  <a:lnTo>
                    <a:pt x="4457" y="192"/>
                  </a:lnTo>
                  <a:lnTo>
                    <a:pt x="4129" y="110"/>
                  </a:lnTo>
                  <a:lnTo>
                    <a:pt x="3773" y="28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3"/>
            <p:cNvSpPr/>
            <p:nvPr/>
          </p:nvSpPr>
          <p:spPr>
            <a:xfrm>
              <a:off x="6715525" y="2953175"/>
              <a:ext cx="162675" cy="96375"/>
            </a:xfrm>
            <a:custGeom>
              <a:avLst/>
              <a:gdLst/>
              <a:ahLst/>
              <a:cxnLst/>
              <a:rect l="l" t="t" r="r" b="b"/>
              <a:pathLst>
                <a:path w="6507" h="3855" extrusionOk="0">
                  <a:moveTo>
                    <a:pt x="2598" y="0"/>
                  </a:moveTo>
                  <a:lnTo>
                    <a:pt x="2434" y="27"/>
                  </a:lnTo>
                  <a:lnTo>
                    <a:pt x="2270" y="55"/>
                  </a:lnTo>
                  <a:lnTo>
                    <a:pt x="1942" y="164"/>
                  </a:lnTo>
                  <a:lnTo>
                    <a:pt x="1668" y="328"/>
                  </a:lnTo>
                  <a:lnTo>
                    <a:pt x="1395" y="520"/>
                  </a:lnTo>
                  <a:lnTo>
                    <a:pt x="1176" y="766"/>
                  </a:lnTo>
                  <a:lnTo>
                    <a:pt x="958" y="1012"/>
                  </a:lnTo>
                  <a:lnTo>
                    <a:pt x="766" y="1285"/>
                  </a:lnTo>
                  <a:lnTo>
                    <a:pt x="602" y="1586"/>
                  </a:lnTo>
                  <a:lnTo>
                    <a:pt x="466" y="1859"/>
                  </a:lnTo>
                  <a:lnTo>
                    <a:pt x="329" y="2132"/>
                  </a:lnTo>
                  <a:lnTo>
                    <a:pt x="137" y="2624"/>
                  </a:lnTo>
                  <a:lnTo>
                    <a:pt x="28" y="3007"/>
                  </a:lnTo>
                  <a:lnTo>
                    <a:pt x="1" y="3171"/>
                  </a:lnTo>
                  <a:lnTo>
                    <a:pt x="1" y="3253"/>
                  </a:lnTo>
                  <a:lnTo>
                    <a:pt x="28" y="3335"/>
                  </a:lnTo>
                  <a:lnTo>
                    <a:pt x="83" y="3390"/>
                  </a:lnTo>
                  <a:lnTo>
                    <a:pt x="165" y="3417"/>
                  </a:lnTo>
                  <a:lnTo>
                    <a:pt x="219" y="3417"/>
                  </a:lnTo>
                  <a:lnTo>
                    <a:pt x="301" y="3390"/>
                  </a:lnTo>
                  <a:lnTo>
                    <a:pt x="356" y="3335"/>
                  </a:lnTo>
                  <a:lnTo>
                    <a:pt x="383" y="3253"/>
                  </a:lnTo>
                  <a:lnTo>
                    <a:pt x="520" y="2816"/>
                  </a:lnTo>
                  <a:lnTo>
                    <a:pt x="684" y="2378"/>
                  </a:lnTo>
                  <a:lnTo>
                    <a:pt x="903" y="1859"/>
                  </a:lnTo>
                  <a:lnTo>
                    <a:pt x="1067" y="1586"/>
                  </a:lnTo>
                  <a:lnTo>
                    <a:pt x="1231" y="1340"/>
                  </a:lnTo>
                  <a:lnTo>
                    <a:pt x="1395" y="1094"/>
                  </a:lnTo>
                  <a:lnTo>
                    <a:pt x="1614" y="875"/>
                  </a:lnTo>
                  <a:lnTo>
                    <a:pt x="1832" y="711"/>
                  </a:lnTo>
                  <a:lnTo>
                    <a:pt x="2078" y="547"/>
                  </a:lnTo>
                  <a:lnTo>
                    <a:pt x="2352" y="465"/>
                  </a:lnTo>
                  <a:lnTo>
                    <a:pt x="2625" y="410"/>
                  </a:lnTo>
                  <a:lnTo>
                    <a:pt x="2926" y="410"/>
                  </a:lnTo>
                  <a:lnTo>
                    <a:pt x="3199" y="438"/>
                  </a:lnTo>
                  <a:lnTo>
                    <a:pt x="3473" y="520"/>
                  </a:lnTo>
                  <a:lnTo>
                    <a:pt x="3719" y="602"/>
                  </a:lnTo>
                  <a:lnTo>
                    <a:pt x="3965" y="711"/>
                  </a:lnTo>
                  <a:lnTo>
                    <a:pt x="4211" y="875"/>
                  </a:lnTo>
                  <a:lnTo>
                    <a:pt x="4429" y="1039"/>
                  </a:lnTo>
                  <a:lnTo>
                    <a:pt x="4621" y="1230"/>
                  </a:lnTo>
                  <a:lnTo>
                    <a:pt x="4839" y="1476"/>
                  </a:lnTo>
                  <a:lnTo>
                    <a:pt x="5031" y="1722"/>
                  </a:lnTo>
                  <a:lnTo>
                    <a:pt x="5222" y="1996"/>
                  </a:lnTo>
                  <a:lnTo>
                    <a:pt x="5386" y="2296"/>
                  </a:lnTo>
                  <a:lnTo>
                    <a:pt x="5769" y="2980"/>
                  </a:lnTo>
                  <a:lnTo>
                    <a:pt x="6124" y="3745"/>
                  </a:lnTo>
                  <a:lnTo>
                    <a:pt x="6152" y="3800"/>
                  </a:lnTo>
                  <a:lnTo>
                    <a:pt x="6206" y="3827"/>
                  </a:lnTo>
                  <a:lnTo>
                    <a:pt x="6316" y="3855"/>
                  </a:lnTo>
                  <a:lnTo>
                    <a:pt x="6398" y="3855"/>
                  </a:lnTo>
                  <a:lnTo>
                    <a:pt x="6452" y="3800"/>
                  </a:lnTo>
                  <a:lnTo>
                    <a:pt x="6507" y="3718"/>
                  </a:lnTo>
                  <a:lnTo>
                    <a:pt x="6507" y="3663"/>
                  </a:lnTo>
                  <a:lnTo>
                    <a:pt x="6480" y="3581"/>
                  </a:lnTo>
                  <a:lnTo>
                    <a:pt x="6097" y="2761"/>
                  </a:lnTo>
                  <a:lnTo>
                    <a:pt x="5714" y="2050"/>
                  </a:lnTo>
                  <a:lnTo>
                    <a:pt x="5523" y="1722"/>
                  </a:lnTo>
                  <a:lnTo>
                    <a:pt x="5304" y="1422"/>
                  </a:lnTo>
                  <a:lnTo>
                    <a:pt x="5085" y="1148"/>
                  </a:lnTo>
                  <a:lnTo>
                    <a:pt x="4867" y="902"/>
                  </a:lnTo>
                  <a:lnTo>
                    <a:pt x="4621" y="684"/>
                  </a:lnTo>
                  <a:lnTo>
                    <a:pt x="4375" y="492"/>
                  </a:lnTo>
                  <a:lnTo>
                    <a:pt x="4129" y="328"/>
                  </a:lnTo>
                  <a:lnTo>
                    <a:pt x="3855" y="219"/>
                  </a:lnTo>
                  <a:lnTo>
                    <a:pt x="3582" y="109"/>
                  </a:lnTo>
                  <a:lnTo>
                    <a:pt x="3281" y="55"/>
                  </a:lnTo>
                  <a:lnTo>
                    <a:pt x="2953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3"/>
            <p:cNvSpPr/>
            <p:nvPr/>
          </p:nvSpPr>
          <p:spPr>
            <a:xfrm>
              <a:off x="6703925" y="2980500"/>
              <a:ext cx="62200" cy="146275"/>
            </a:xfrm>
            <a:custGeom>
              <a:avLst/>
              <a:gdLst/>
              <a:ahLst/>
              <a:cxnLst/>
              <a:rect l="l" t="t" r="r" b="b"/>
              <a:pathLst>
                <a:path w="2488" h="5851" extrusionOk="0">
                  <a:moveTo>
                    <a:pt x="656" y="1"/>
                  </a:moveTo>
                  <a:lnTo>
                    <a:pt x="519" y="28"/>
                  </a:lnTo>
                  <a:lnTo>
                    <a:pt x="410" y="55"/>
                  </a:lnTo>
                  <a:lnTo>
                    <a:pt x="328" y="137"/>
                  </a:lnTo>
                  <a:lnTo>
                    <a:pt x="246" y="219"/>
                  </a:lnTo>
                  <a:lnTo>
                    <a:pt x="191" y="301"/>
                  </a:lnTo>
                  <a:lnTo>
                    <a:pt x="137" y="438"/>
                  </a:lnTo>
                  <a:lnTo>
                    <a:pt x="109" y="575"/>
                  </a:lnTo>
                  <a:lnTo>
                    <a:pt x="55" y="903"/>
                  </a:lnTo>
                  <a:lnTo>
                    <a:pt x="0" y="1422"/>
                  </a:lnTo>
                  <a:lnTo>
                    <a:pt x="0" y="1723"/>
                  </a:lnTo>
                  <a:lnTo>
                    <a:pt x="27" y="2051"/>
                  </a:lnTo>
                  <a:lnTo>
                    <a:pt x="55" y="2434"/>
                  </a:lnTo>
                  <a:lnTo>
                    <a:pt x="137" y="2816"/>
                  </a:lnTo>
                  <a:lnTo>
                    <a:pt x="219" y="3254"/>
                  </a:lnTo>
                  <a:lnTo>
                    <a:pt x="355" y="3691"/>
                  </a:lnTo>
                  <a:lnTo>
                    <a:pt x="547" y="4156"/>
                  </a:lnTo>
                  <a:lnTo>
                    <a:pt x="765" y="4620"/>
                  </a:lnTo>
                  <a:lnTo>
                    <a:pt x="1039" y="5113"/>
                  </a:lnTo>
                  <a:lnTo>
                    <a:pt x="1394" y="5605"/>
                  </a:lnTo>
                  <a:lnTo>
                    <a:pt x="1476" y="5714"/>
                  </a:lnTo>
                  <a:lnTo>
                    <a:pt x="1613" y="5796"/>
                  </a:lnTo>
                  <a:lnTo>
                    <a:pt x="1722" y="5823"/>
                  </a:lnTo>
                  <a:lnTo>
                    <a:pt x="1886" y="5851"/>
                  </a:lnTo>
                  <a:lnTo>
                    <a:pt x="2050" y="5823"/>
                  </a:lnTo>
                  <a:lnTo>
                    <a:pt x="2242" y="5741"/>
                  </a:lnTo>
                  <a:lnTo>
                    <a:pt x="2324" y="5659"/>
                  </a:lnTo>
                  <a:lnTo>
                    <a:pt x="2406" y="5550"/>
                  </a:lnTo>
                  <a:lnTo>
                    <a:pt x="2460" y="5441"/>
                  </a:lnTo>
                  <a:lnTo>
                    <a:pt x="2488" y="5331"/>
                  </a:lnTo>
                  <a:lnTo>
                    <a:pt x="2488" y="5222"/>
                  </a:lnTo>
                  <a:lnTo>
                    <a:pt x="2460" y="5085"/>
                  </a:lnTo>
                  <a:lnTo>
                    <a:pt x="2433" y="4976"/>
                  </a:lnTo>
                  <a:lnTo>
                    <a:pt x="2378" y="4867"/>
                  </a:lnTo>
                  <a:lnTo>
                    <a:pt x="2105" y="4484"/>
                  </a:lnTo>
                  <a:lnTo>
                    <a:pt x="1859" y="4101"/>
                  </a:lnTo>
                  <a:lnTo>
                    <a:pt x="1668" y="3718"/>
                  </a:lnTo>
                  <a:lnTo>
                    <a:pt x="1531" y="3336"/>
                  </a:lnTo>
                  <a:lnTo>
                    <a:pt x="1422" y="2980"/>
                  </a:lnTo>
                  <a:lnTo>
                    <a:pt x="1340" y="2652"/>
                  </a:lnTo>
                  <a:lnTo>
                    <a:pt x="1285" y="2352"/>
                  </a:lnTo>
                  <a:lnTo>
                    <a:pt x="1230" y="2051"/>
                  </a:lnTo>
                  <a:lnTo>
                    <a:pt x="1203" y="1531"/>
                  </a:lnTo>
                  <a:lnTo>
                    <a:pt x="1230" y="1149"/>
                  </a:lnTo>
                  <a:lnTo>
                    <a:pt x="1285" y="875"/>
                  </a:lnTo>
                  <a:lnTo>
                    <a:pt x="1312" y="766"/>
                  </a:lnTo>
                  <a:lnTo>
                    <a:pt x="1340" y="657"/>
                  </a:lnTo>
                  <a:lnTo>
                    <a:pt x="1312" y="520"/>
                  </a:lnTo>
                  <a:lnTo>
                    <a:pt x="1285" y="411"/>
                  </a:lnTo>
                  <a:lnTo>
                    <a:pt x="1258" y="301"/>
                  </a:lnTo>
                  <a:lnTo>
                    <a:pt x="1176" y="219"/>
                  </a:lnTo>
                  <a:lnTo>
                    <a:pt x="1094" y="137"/>
                  </a:lnTo>
                  <a:lnTo>
                    <a:pt x="1012" y="55"/>
                  </a:lnTo>
                  <a:lnTo>
                    <a:pt x="875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3"/>
            <p:cNvSpPr/>
            <p:nvPr/>
          </p:nvSpPr>
          <p:spPr>
            <a:xfrm>
              <a:off x="6733300" y="2980500"/>
              <a:ext cx="69050" cy="146275"/>
            </a:xfrm>
            <a:custGeom>
              <a:avLst/>
              <a:gdLst/>
              <a:ahLst/>
              <a:cxnLst/>
              <a:rect l="l" t="t" r="r" b="b"/>
              <a:pathLst>
                <a:path w="2762" h="5851" extrusionOk="0">
                  <a:moveTo>
                    <a:pt x="602" y="1"/>
                  </a:moveTo>
                  <a:lnTo>
                    <a:pt x="493" y="28"/>
                  </a:lnTo>
                  <a:lnTo>
                    <a:pt x="383" y="55"/>
                  </a:lnTo>
                  <a:lnTo>
                    <a:pt x="301" y="137"/>
                  </a:lnTo>
                  <a:lnTo>
                    <a:pt x="219" y="219"/>
                  </a:lnTo>
                  <a:lnTo>
                    <a:pt x="137" y="329"/>
                  </a:lnTo>
                  <a:lnTo>
                    <a:pt x="110" y="438"/>
                  </a:lnTo>
                  <a:lnTo>
                    <a:pt x="83" y="575"/>
                  </a:lnTo>
                  <a:lnTo>
                    <a:pt x="28" y="903"/>
                  </a:lnTo>
                  <a:lnTo>
                    <a:pt x="1" y="1395"/>
                  </a:lnTo>
                  <a:lnTo>
                    <a:pt x="28" y="1695"/>
                  </a:lnTo>
                  <a:lnTo>
                    <a:pt x="55" y="2051"/>
                  </a:lnTo>
                  <a:lnTo>
                    <a:pt x="110" y="2406"/>
                  </a:lnTo>
                  <a:lnTo>
                    <a:pt x="192" y="2816"/>
                  </a:lnTo>
                  <a:lnTo>
                    <a:pt x="329" y="3226"/>
                  </a:lnTo>
                  <a:lnTo>
                    <a:pt x="493" y="3664"/>
                  </a:lnTo>
                  <a:lnTo>
                    <a:pt x="711" y="4128"/>
                  </a:lnTo>
                  <a:lnTo>
                    <a:pt x="957" y="4620"/>
                  </a:lnTo>
                  <a:lnTo>
                    <a:pt x="1285" y="5113"/>
                  </a:lnTo>
                  <a:lnTo>
                    <a:pt x="1668" y="5632"/>
                  </a:lnTo>
                  <a:lnTo>
                    <a:pt x="1777" y="5714"/>
                  </a:lnTo>
                  <a:lnTo>
                    <a:pt x="1887" y="5796"/>
                  </a:lnTo>
                  <a:lnTo>
                    <a:pt x="2023" y="5823"/>
                  </a:lnTo>
                  <a:lnTo>
                    <a:pt x="2133" y="5851"/>
                  </a:lnTo>
                  <a:lnTo>
                    <a:pt x="2242" y="5851"/>
                  </a:lnTo>
                  <a:lnTo>
                    <a:pt x="2351" y="5823"/>
                  </a:lnTo>
                  <a:lnTo>
                    <a:pt x="2433" y="5769"/>
                  </a:lnTo>
                  <a:lnTo>
                    <a:pt x="2516" y="5714"/>
                  </a:lnTo>
                  <a:lnTo>
                    <a:pt x="2625" y="5632"/>
                  </a:lnTo>
                  <a:lnTo>
                    <a:pt x="2680" y="5523"/>
                  </a:lnTo>
                  <a:lnTo>
                    <a:pt x="2734" y="5413"/>
                  </a:lnTo>
                  <a:lnTo>
                    <a:pt x="2762" y="5304"/>
                  </a:lnTo>
                  <a:lnTo>
                    <a:pt x="2762" y="5195"/>
                  </a:lnTo>
                  <a:lnTo>
                    <a:pt x="2734" y="5058"/>
                  </a:lnTo>
                  <a:lnTo>
                    <a:pt x="2680" y="4949"/>
                  </a:lnTo>
                  <a:lnTo>
                    <a:pt x="2625" y="4867"/>
                  </a:lnTo>
                  <a:lnTo>
                    <a:pt x="2297" y="4456"/>
                  </a:lnTo>
                  <a:lnTo>
                    <a:pt x="2051" y="4046"/>
                  </a:lnTo>
                  <a:lnTo>
                    <a:pt x="1832" y="3664"/>
                  </a:lnTo>
                  <a:lnTo>
                    <a:pt x="1641" y="3308"/>
                  </a:lnTo>
                  <a:lnTo>
                    <a:pt x="1504" y="2953"/>
                  </a:lnTo>
                  <a:lnTo>
                    <a:pt x="1395" y="2598"/>
                  </a:lnTo>
                  <a:lnTo>
                    <a:pt x="1313" y="2297"/>
                  </a:lnTo>
                  <a:lnTo>
                    <a:pt x="1258" y="2024"/>
                  </a:lnTo>
                  <a:lnTo>
                    <a:pt x="1231" y="1504"/>
                  </a:lnTo>
                  <a:lnTo>
                    <a:pt x="1231" y="1121"/>
                  </a:lnTo>
                  <a:lnTo>
                    <a:pt x="1258" y="875"/>
                  </a:lnTo>
                  <a:lnTo>
                    <a:pt x="1285" y="766"/>
                  </a:lnTo>
                  <a:lnTo>
                    <a:pt x="1313" y="629"/>
                  </a:lnTo>
                  <a:lnTo>
                    <a:pt x="1285" y="520"/>
                  </a:lnTo>
                  <a:lnTo>
                    <a:pt x="1258" y="411"/>
                  </a:lnTo>
                  <a:lnTo>
                    <a:pt x="1231" y="301"/>
                  </a:lnTo>
                  <a:lnTo>
                    <a:pt x="1149" y="192"/>
                  </a:lnTo>
                  <a:lnTo>
                    <a:pt x="1067" y="110"/>
                  </a:lnTo>
                  <a:lnTo>
                    <a:pt x="957" y="55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rgbClr val="005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3"/>
            <p:cNvSpPr/>
            <p:nvPr/>
          </p:nvSpPr>
          <p:spPr>
            <a:xfrm>
              <a:off x="6764050" y="2980500"/>
              <a:ext cx="65625" cy="146275"/>
            </a:xfrm>
            <a:custGeom>
              <a:avLst/>
              <a:gdLst/>
              <a:ahLst/>
              <a:cxnLst/>
              <a:rect l="l" t="t" r="r" b="b"/>
              <a:pathLst>
                <a:path w="2625" h="5851" extrusionOk="0">
                  <a:moveTo>
                    <a:pt x="547" y="1"/>
                  </a:moveTo>
                  <a:lnTo>
                    <a:pt x="411" y="28"/>
                  </a:lnTo>
                  <a:lnTo>
                    <a:pt x="329" y="83"/>
                  </a:lnTo>
                  <a:lnTo>
                    <a:pt x="219" y="165"/>
                  </a:lnTo>
                  <a:lnTo>
                    <a:pt x="165" y="247"/>
                  </a:lnTo>
                  <a:lnTo>
                    <a:pt x="83" y="356"/>
                  </a:lnTo>
                  <a:lnTo>
                    <a:pt x="55" y="493"/>
                  </a:lnTo>
                  <a:lnTo>
                    <a:pt x="28" y="629"/>
                  </a:lnTo>
                  <a:lnTo>
                    <a:pt x="1" y="957"/>
                  </a:lnTo>
                  <a:lnTo>
                    <a:pt x="1" y="1449"/>
                  </a:lnTo>
                  <a:lnTo>
                    <a:pt x="28" y="1750"/>
                  </a:lnTo>
                  <a:lnTo>
                    <a:pt x="55" y="2078"/>
                  </a:lnTo>
                  <a:lnTo>
                    <a:pt x="110" y="2461"/>
                  </a:lnTo>
                  <a:lnTo>
                    <a:pt x="192" y="2844"/>
                  </a:lnTo>
                  <a:lnTo>
                    <a:pt x="329" y="3254"/>
                  </a:lnTo>
                  <a:lnTo>
                    <a:pt x="465" y="3691"/>
                  </a:lnTo>
                  <a:lnTo>
                    <a:pt x="657" y="4156"/>
                  </a:lnTo>
                  <a:lnTo>
                    <a:pt x="903" y="4620"/>
                  </a:lnTo>
                  <a:lnTo>
                    <a:pt x="1176" y="5113"/>
                  </a:lnTo>
                  <a:lnTo>
                    <a:pt x="1504" y="5605"/>
                  </a:lnTo>
                  <a:lnTo>
                    <a:pt x="1614" y="5714"/>
                  </a:lnTo>
                  <a:lnTo>
                    <a:pt x="1750" y="5796"/>
                  </a:lnTo>
                  <a:lnTo>
                    <a:pt x="1860" y="5823"/>
                  </a:lnTo>
                  <a:lnTo>
                    <a:pt x="1996" y="5851"/>
                  </a:lnTo>
                  <a:lnTo>
                    <a:pt x="2188" y="5823"/>
                  </a:lnTo>
                  <a:lnTo>
                    <a:pt x="2379" y="5741"/>
                  </a:lnTo>
                  <a:lnTo>
                    <a:pt x="2461" y="5659"/>
                  </a:lnTo>
                  <a:lnTo>
                    <a:pt x="2543" y="5550"/>
                  </a:lnTo>
                  <a:lnTo>
                    <a:pt x="2570" y="5441"/>
                  </a:lnTo>
                  <a:lnTo>
                    <a:pt x="2598" y="5331"/>
                  </a:lnTo>
                  <a:lnTo>
                    <a:pt x="2625" y="5222"/>
                  </a:lnTo>
                  <a:lnTo>
                    <a:pt x="2598" y="5085"/>
                  </a:lnTo>
                  <a:lnTo>
                    <a:pt x="2570" y="4976"/>
                  </a:lnTo>
                  <a:lnTo>
                    <a:pt x="2488" y="4867"/>
                  </a:lnTo>
                  <a:lnTo>
                    <a:pt x="2215" y="4484"/>
                  </a:lnTo>
                  <a:lnTo>
                    <a:pt x="1996" y="4074"/>
                  </a:lnTo>
                  <a:lnTo>
                    <a:pt x="1805" y="3691"/>
                  </a:lnTo>
                  <a:lnTo>
                    <a:pt x="1641" y="3336"/>
                  </a:lnTo>
                  <a:lnTo>
                    <a:pt x="1504" y="2953"/>
                  </a:lnTo>
                  <a:lnTo>
                    <a:pt x="1395" y="2625"/>
                  </a:lnTo>
                  <a:lnTo>
                    <a:pt x="1340" y="2297"/>
                  </a:lnTo>
                  <a:lnTo>
                    <a:pt x="1286" y="2024"/>
                  </a:lnTo>
                  <a:lnTo>
                    <a:pt x="1231" y="1504"/>
                  </a:lnTo>
                  <a:lnTo>
                    <a:pt x="1231" y="1094"/>
                  </a:lnTo>
                  <a:lnTo>
                    <a:pt x="1231" y="821"/>
                  </a:lnTo>
                  <a:lnTo>
                    <a:pt x="1258" y="711"/>
                  </a:lnTo>
                  <a:lnTo>
                    <a:pt x="1258" y="602"/>
                  </a:lnTo>
                  <a:lnTo>
                    <a:pt x="1258" y="465"/>
                  </a:lnTo>
                  <a:lnTo>
                    <a:pt x="1231" y="356"/>
                  </a:lnTo>
                  <a:lnTo>
                    <a:pt x="1176" y="247"/>
                  </a:lnTo>
                  <a:lnTo>
                    <a:pt x="1094" y="165"/>
                  </a:lnTo>
                  <a:lnTo>
                    <a:pt x="1012" y="83"/>
                  </a:lnTo>
                  <a:lnTo>
                    <a:pt x="903" y="28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3"/>
            <p:cNvSpPr/>
            <p:nvPr/>
          </p:nvSpPr>
          <p:spPr>
            <a:xfrm>
              <a:off x="6793450" y="2980500"/>
              <a:ext cx="72450" cy="146275"/>
            </a:xfrm>
            <a:custGeom>
              <a:avLst/>
              <a:gdLst/>
              <a:ahLst/>
              <a:cxnLst/>
              <a:rect l="l" t="t" r="r" b="b"/>
              <a:pathLst>
                <a:path w="2898" h="5851" extrusionOk="0">
                  <a:moveTo>
                    <a:pt x="492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74"/>
                  </a:lnTo>
                  <a:lnTo>
                    <a:pt x="55" y="356"/>
                  </a:lnTo>
                  <a:lnTo>
                    <a:pt x="27" y="493"/>
                  </a:lnTo>
                  <a:lnTo>
                    <a:pt x="0" y="629"/>
                  </a:lnTo>
                  <a:lnTo>
                    <a:pt x="0" y="957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82" y="2078"/>
                  </a:lnTo>
                  <a:lnTo>
                    <a:pt x="164" y="2434"/>
                  </a:lnTo>
                  <a:lnTo>
                    <a:pt x="274" y="2844"/>
                  </a:lnTo>
                  <a:lnTo>
                    <a:pt x="410" y="3254"/>
                  </a:lnTo>
                  <a:lnTo>
                    <a:pt x="602" y="3691"/>
                  </a:lnTo>
                  <a:lnTo>
                    <a:pt x="820" y="4156"/>
                  </a:lnTo>
                  <a:lnTo>
                    <a:pt x="1094" y="4620"/>
                  </a:lnTo>
                  <a:lnTo>
                    <a:pt x="1422" y="5113"/>
                  </a:lnTo>
                  <a:lnTo>
                    <a:pt x="1804" y="5632"/>
                  </a:lnTo>
                  <a:lnTo>
                    <a:pt x="1914" y="5714"/>
                  </a:lnTo>
                  <a:lnTo>
                    <a:pt x="2023" y="5796"/>
                  </a:lnTo>
                  <a:lnTo>
                    <a:pt x="2160" y="5823"/>
                  </a:lnTo>
                  <a:lnTo>
                    <a:pt x="2269" y="5851"/>
                  </a:lnTo>
                  <a:lnTo>
                    <a:pt x="2378" y="5851"/>
                  </a:lnTo>
                  <a:lnTo>
                    <a:pt x="2488" y="5823"/>
                  </a:lnTo>
                  <a:lnTo>
                    <a:pt x="2570" y="5769"/>
                  </a:lnTo>
                  <a:lnTo>
                    <a:pt x="2652" y="5714"/>
                  </a:lnTo>
                  <a:lnTo>
                    <a:pt x="2761" y="5632"/>
                  </a:lnTo>
                  <a:lnTo>
                    <a:pt x="2816" y="5523"/>
                  </a:lnTo>
                  <a:lnTo>
                    <a:pt x="2871" y="5413"/>
                  </a:lnTo>
                  <a:lnTo>
                    <a:pt x="2898" y="5304"/>
                  </a:lnTo>
                  <a:lnTo>
                    <a:pt x="2898" y="5195"/>
                  </a:lnTo>
                  <a:lnTo>
                    <a:pt x="2871" y="5058"/>
                  </a:lnTo>
                  <a:lnTo>
                    <a:pt x="2816" y="4949"/>
                  </a:lnTo>
                  <a:lnTo>
                    <a:pt x="2761" y="4867"/>
                  </a:lnTo>
                  <a:lnTo>
                    <a:pt x="2433" y="4429"/>
                  </a:lnTo>
                  <a:lnTo>
                    <a:pt x="2160" y="4046"/>
                  </a:lnTo>
                  <a:lnTo>
                    <a:pt x="1941" y="3636"/>
                  </a:lnTo>
                  <a:lnTo>
                    <a:pt x="1750" y="3281"/>
                  </a:lnTo>
                  <a:lnTo>
                    <a:pt x="1586" y="2926"/>
                  </a:lnTo>
                  <a:lnTo>
                    <a:pt x="1476" y="2570"/>
                  </a:lnTo>
                  <a:lnTo>
                    <a:pt x="1367" y="2270"/>
                  </a:lnTo>
                  <a:lnTo>
                    <a:pt x="1312" y="1969"/>
                  </a:lnTo>
                  <a:lnTo>
                    <a:pt x="1230" y="1477"/>
                  </a:lnTo>
                  <a:lnTo>
                    <a:pt x="1203" y="1067"/>
                  </a:lnTo>
                  <a:lnTo>
                    <a:pt x="1230" y="821"/>
                  </a:lnTo>
                  <a:lnTo>
                    <a:pt x="1230" y="711"/>
                  </a:lnTo>
                  <a:lnTo>
                    <a:pt x="1230" y="575"/>
                  </a:lnTo>
                  <a:lnTo>
                    <a:pt x="1230" y="465"/>
                  </a:lnTo>
                  <a:lnTo>
                    <a:pt x="1203" y="356"/>
                  </a:lnTo>
                  <a:lnTo>
                    <a:pt x="1121" y="247"/>
                  </a:lnTo>
                  <a:lnTo>
                    <a:pt x="1066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C235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3"/>
            <p:cNvSpPr/>
            <p:nvPr/>
          </p:nvSpPr>
          <p:spPr>
            <a:xfrm>
              <a:off x="6824200" y="2980500"/>
              <a:ext cx="74500" cy="146275"/>
            </a:xfrm>
            <a:custGeom>
              <a:avLst/>
              <a:gdLst/>
              <a:ahLst/>
              <a:cxnLst/>
              <a:rect l="l" t="t" r="r" b="b"/>
              <a:pathLst>
                <a:path w="2980" h="5851" extrusionOk="0">
                  <a:moveTo>
                    <a:pt x="520" y="1"/>
                  </a:moveTo>
                  <a:lnTo>
                    <a:pt x="383" y="28"/>
                  </a:lnTo>
                  <a:lnTo>
                    <a:pt x="301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575"/>
                  </a:lnTo>
                  <a:lnTo>
                    <a:pt x="0" y="711"/>
                  </a:lnTo>
                  <a:lnTo>
                    <a:pt x="28" y="1039"/>
                  </a:lnTo>
                  <a:lnTo>
                    <a:pt x="110" y="1531"/>
                  </a:lnTo>
                  <a:lnTo>
                    <a:pt x="219" y="2160"/>
                  </a:lnTo>
                  <a:lnTo>
                    <a:pt x="328" y="2516"/>
                  </a:lnTo>
                  <a:lnTo>
                    <a:pt x="438" y="2898"/>
                  </a:lnTo>
                  <a:lnTo>
                    <a:pt x="602" y="3308"/>
                  </a:lnTo>
                  <a:lnTo>
                    <a:pt x="766" y="3746"/>
                  </a:lnTo>
                  <a:lnTo>
                    <a:pt x="984" y="4183"/>
                  </a:lnTo>
                  <a:lnTo>
                    <a:pt x="1258" y="4648"/>
                  </a:lnTo>
                  <a:lnTo>
                    <a:pt x="1531" y="5113"/>
                  </a:lnTo>
                  <a:lnTo>
                    <a:pt x="1859" y="5605"/>
                  </a:lnTo>
                  <a:lnTo>
                    <a:pt x="1969" y="5714"/>
                  </a:lnTo>
                  <a:lnTo>
                    <a:pt x="2078" y="5796"/>
                  </a:lnTo>
                  <a:lnTo>
                    <a:pt x="2215" y="5823"/>
                  </a:lnTo>
                  <a:lnTo>
                    <a:pt x="2351" y="5851"/>
                  </a:lnTo>
                  <a:lnTo>
                    <a:pt x="2543" y="5823"/>
                  </a:lnTo>
                  <a:lnTo>
                    <a:pt x="2734" y="5741"/>
                  </a:lnTo>
                  <a:lnTo>
                    <a:pt x="2816" y="5659"/>
                  </a:lnTo>
                  <a:lnTo>
                    <a:pt x="2871" y="5550"/>
                  </a:lnTo>
                  <a:lnTo>
                    <a:pt x="2925" y="5441"/>
                  </a:lnTo>
                  <a:lnTo>
                    <a:pt x="2953" y="5331"/>
                  </a:lnTo>
                  <a:lnTo>
                    <a:pt x="2980" y="5222"/>
                  </a:lnTo>
                  <a:lnTo>
                    <a:pt x="2953" y="5085"/>
                  </a:lnTo>
                  <a:lnTo>
                    <a:pt x="2925" y="4976"/>
                  </a:lnTo>
                  <a:lnTo>
                    <a:pt x="2843" y="4867"/>
                  </a:lnTo>
                  <a:lnTo>
                    <a:pt x="2570" y="4456"/>
                  </a:lnTo>
                  <a:lnTo>
                    <a:pt x="2324" y="4046"/>
                  </a:lnTo>
                  <a:lnTo>
                    <a:pt x="2105" y="3664"/>
                  </a:lnTo>
                  <a:lnTo>
                    <a:pt x="1914" y="3281"/>
                  </a:lnTo>
                  <a:lnTo>
                    <a:pt x="1750" y="2926"/>
                  </a:lnTo>
                  <a:lnTo>
                    <a:pt x="1613" y="2570"/>
                  </a:lnTo>
                  <a:lnTo>
                    <a:pt x="1422" y="1914"/>
                  </a:lnTo>
                  <a:lnTo>
                    <a:pt x="1312" y="1395"/>
                  </a:lnTo>
                  <a:lnTo>
                    <a:pt x="1258" y="985"/>
                  </a:lnTo>
                  <a:lnTo>
                    <a:pt x="1230" y="602"/>
                  </a:lnTo>
                  <a:lnTo>
                    <a:pt x="1230" y="493"/>
                  </a:lnTo>
                  <a:lnTo>
                    <a:pt x="1176" y="383"/>
                  </a:lnTo>
                  <a:lnTo>
                    <a:pt x="1121" y="274"/>
                  </a:lnTo>
                  <a:lnTo>
                    <a:pt x="1066" y="165"/>
                  </a:lnTo>
                  <a:lnTo>
                    <a:pt x="957" y="110"/>
                  </a:lnTo>
                  <a:lnTo>
                    <a:pt x="875" y="55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3"/>
            <p:cNvSpPr/>
            <p:nvPr/>
          </p:nvSpPr>
          <p:spPr>
            <a:xfrm>
              <a:off x="6852900" y="2980500"/>
              <a:ext cx="81350" cy="146275"/>
            </a:xfrm>
            <a:custGeom>
              <a:avLst/>
              <a:gdLst/>
              <a:ahLst/>
              <a:cxnLst/>
              <a:rect l="l" t="t" r="r" b="b"/>
              <a:pathLst>
                <a:path w="3254" h="5851" extrusionOk="0">
                  <a:moveTo>
                    <a:pt x="493" y="1"/>
                  </a:moveTo>
                  <a:lnTo>
                    <a:pt x="383" y="28"/>
                  </a:lnTo>
                  <a:lnTo>
                    <a:pt x="274" y="83"/>
                  </a:lnTo>
                  <a:lnTo>
                    <a:pt x="192" y="165"/>
                  </a:lnTo>
                  <a:lnTo>
                    <a:pt x="110" y="247"/>
                  </a:lnTo>
                  <a:lnTo>
                    <a:pt x="55" y="356"/>
                  </a:lnTo>
                  <a:lnTo>
                    <a:pt x="28" y="465"/>
                  </a:lnTo>
                  <a:lnTo>
                    <a:pt x="0" y="602"/>
                  </a:lnTo>
                  <a:lnTo>
                    <a:pt x="28" y="739"/>
                  </a:lnTo>
                  <a:lnTo>
                    <a:pt x="55" y="1039"/>
                  </a:lnTo>
                  <a:lnTo>
                    <a:pt x="137" y="1531"/>
                  </a:lnTo>
                  <a:lnTo>
                    <a:pt x="301" y="2160"/>
                  </a:lnTo>
                  <a:lnTo>
                    <a:pt x="410" y="2516"/>
                  </a:lnTo>
                  <a:lnTo>
                    <a:pt x="547" y="2898"/>
                  </a:lnTo>
                  <a:lnTo>
                    <a:pt x="739" y="3308"/>
                  </a:lnTo>
                  <a:lnTo>
                    <a:pt x="930" y="3718"/>
                  </a:lnTo>
                  <a:lnTo>
                    <a:pt x="1176" y="4183"/>
                  </a:lnTo>
                  <a:lnTo>
                    <a:pt x="1477" y="4648"/>
                  </a:lnTo>
                  <a:lnTo>
                    <a:pt x="1805" y="5140"/>
                  </a:lnTo>
                  <a:lnTo>
                    <a:pt x="2187" y="5632"/>
                  </a:lnTo>
                  <a:lnTo>
                    <a:pt x="2297" y="5714"/>
                  </a:lnTo>
                  <a:lnTo>
                    <a:pt x="2406" y="5796"/>
                  </a:lnTo>
                  <a:lnTo>
                    <a:pt x="2515" y="5823"/>
                  </a:lnTo>
                  <a:lnTo>
                    <a:pt x="2652" y="5851"/>
                  </a:lnTo>
                  <a:lnTo>
                    <a:pt x="2761" y="5851"/>
                  </a:lnTo>
                  <a:lnTo>
                    <a:pt x="2871" y="5823"/>
                  </a:lnTo>
                  <a:lnTo>
                    <a:pt x="2953" y="5769"/>
                  </a:lnTo>
                  <a:lnTo>
                    <a:pt x="3035" y="5714"/>
                  </a:lnTo>
                  <a:lnTo>
                    <a:pt x="3117" y="5632"/>
                  </a:lnTo>
                  <a:lnTo>
                    <a:pt x="3199" y="5523"/>
                  </a:lnTo>
                  <a:lnTo>
                    <a:pt x="3254" y="5413"/>
                  </a:lnTo>
                  <a:lnTo>
                    <a:pt x="3254" y="5304"/>
                  </a:lnTo>
                  <a:lnTo>
                    <a:pt x="3254" y="5195"/>
                  </a:lnTo>
                  <a:lnTo>
                    <a:pt x="3254" y="5058"/>
                  </a:lnTo>
                  <a:lnTo>
                    <a:pt x="3199" y="4949"/>
                  </a:lnTo>
                  <a:lnTo>
                    <a:pt x="3144" y="4867"/>
                  </a:lnTo>
                  <a:lnTo>
                    <a:pt x="2816" y="4429"/>
                  </a:lnTo>
                  <a:lnTo>
                    <a:pt x="2515" y="4019"/>
                  </a:lnTo>
                  <a:lnTo>
                    <a:pt x="2269" y="3609"/>
                  </a:lnTo>
                  <a:lnTo>
                    <a:pt x="2051" y="3226"/>
                  </a:lnTo>
                  <a:lnTo>
                    <a:pt x="1859" y="2871"/>
                  </a:lnTo>
                  <a:lnTo>
                    <a:pt x="1723" y="2516"/>
                  </a:lnTo>
                  <a:lnTo>
                    <a:pt x="1477" y="1887"/>
                  </a:lnTo>
                  <a:lnTo>
                    <a:pt x="1340" y="1367"/>
                  </a:lnTo>
                  <a:lnTo>
                    <a:pt x="1258" y="957"/>
                  </a:lnTo>
                  <a:lnTo>
                    <a:pt x="1231" y="602"/>
                  </a:lnTo>
                  <a:lnTo>
                    <a:pt x="1203" y="465"/>
                  </a:lnTo>
                  <a:lnTo>
                    <a:pt x="1176" y="356"/>
                  </a:lnTo>
                  <a:lnTo>
                    <a:pt x="1121" y="247"/>
                  </a:lnTo>
                  <a:lnTo>
                    <a:pt x="1039" y="165"/>
                  </a:lnTo>
                  <a:lnTo>
                    <a:pt x="957" y="83"/>
                  </a:lnTo>
                  <a:lnTo>
                    <a:pt x="848" y="28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F8CA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1">
    <p:spTree>
      <p:nvGrpSpPr>
        <p:cNvPr id="1" name="Shape 3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1" name="Google Shape;3071;p14"/>
          <p:cNvSpPr txBox="1">
            <a:spLocks noGrp="1"/>
          </p:cNvSpPr>
          <p:nvPr>
            <p:ph type="title"/>
          </p:nvPr>
        </p:nvSpPr>
        <p:spPr>
          <a:xfrm>
            <a:off x="2317000" y="3481875"/>
            <a:ext cx="45102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1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3072" name="Google Shape;3072;p14"/>
          <p:cNvSpPr txBox="1">
            <a:spLocks noGrp="1"/>
          </p:cNvSpPr>
          <p:nvPr>
            <p:ph type="subTitle" idx="1"/>
          </p:nvPr>
        </p:nvSpPr>
        <p:spPr>
          <a:xfrm>
            <a:off x="2530225" y="1781875"/>
            <a:ext cx="4083600" cy="15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073" name="Google Shape;3073;p14"/>
          <p:cNvGrpSpPr/>
          <p:nvPr/>
        </p:nvGrpSpPr>
        <p:grpSpPr>
          <a:xfrm>
            <a:off x="123955" y="50489"/>
            <a:ext cx="8892540" cy="5002042"/>
            <a:chOff x="238125" y="848325"/>
            <a:chExt cx="7143750" cy="4018350"/>
          </a:xfrm>
        </p:grpSpPr>
        <p:sp>
          <p:nvSpPr>
            <p:cNvPr id="3074" name="Google Shape;3074;p14"/>
            <p:cNvSpPr/>
            <p:nvPr/>
          </p:nvSpPr>
          <p:spPr>
            <a:xfrm>
              <a:off x="238125" y="848325"/>
              <a:ext cx="7143750" cy="4018350"/>
            </a:xfrm>
            <a:custGeom>
              <a:avLst/>
              <a:gdLst/>
              <a:ahLst/>
              <a:cxnLst/>
              <a:rect l="l" t="t" r="r" b="b"/>
              <a:pathLst>
                <a:path w="285750" h="160734" fill="none" extrusionOk="0">
                  <a:moveTo>
                    <a:pt x="285750" y="160734"/>
                  </a:moveTo>
                  <a:lnTo>
                    <a:pt x="0" y="160734"/>
                  </a:lnTo>
                  <a:lnTo>
                    <a:pt x="0" y="0"/>
                  </a:lnTo>
                  <a:lnTo>
                    <a:pt x="285750" y="0"/>
                  </a:lnTo>
                  <a:lnTo>
                    <a:pt x="285750" y="1607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extrusionOk="0">
                  <a:moveTo>
                    <a:pt x="373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4"/>
            <p:cNvSpPr/>
            <p:nvPr/>
          </p:nvSpPr>
          <p:spPr>
            <a:xfrm>
              <a:off x="1805450" y="941325"/>
              <a:ext cx="24225" cy="25150"/>
            </a:xfrm>
            <a:custGeom>
              <a:avLst/>
              <a:gdLst/>
              <a:ahLst/>
              <a:cxnLst/>
              <a:rect l="l" t="t" r="r" b="b"/>
              <a:pathLst>
                <a:path w="969" h="1006" fill="none" extrusionOk="0">
                  <a:moveTo>
                    <a:pt x="485" y="1"/>
                  </a:moveTo>
                  <a:lnTo>
                    <a:pt x="485" y="1"/>
                  </a:lnTo>
                  <a:lnTo>
                    <a:pt x="373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3" y="1005"/>
                  </a:lnTo>
                  <a:lnTo>
                    <a:pt x="485" y="1005"/>
                  </a:lnTo>
                  <a:lnTo>
                    <a:pt x="485" y="1005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7" y="856"/>
                  </a:lnTo>
                  <a:lnTo>
                    <a:pt x="931" y="670"/>
                  </a:lnTo>
                  <a:lnTo>
                    <a:pt x="968" y="484"/>
                  </a:lnTo>
                  <a:lnTo>
                    <a:pt x="931" y="298"/>
                  </a:lnTo>
                  <a:lnTo>
                    <a:pt x="857" y="150"/>
                  </a:lnTo>
                  <a:lnTo>
                    <a:pt x="708" y="38"/>
                  </a:lnTo>
                  <a:lnTo>
                    <a:pt x="596" y="1"/>
                  </a:lnTo>
                  <a:lnTo>
                    <a:pt x="4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extrusionOk="0">
                  <a:moveTo>
                    <a:pt x="5656" y="1"/>
                  </a:move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4"/>
            <p:cNvSpPr/>
            <p:nvPr/>
          </p:nvSpPr>
          <p:spPr>
            <a:xfrm>
              <a:off x="4175550" y="955275"/>
              <a:ext cx="149775" cy="133050"/>
            </a:xfrm>
            <a:custGeom>
              <a:avLst/>
              <a:gdLst/>
              <a:ahLst/>
              <a:cxnLst/>
              <a:rect l="l" t="t" r="r" b="b"/>
              <a:pathLst>
                <a:path w="5991" h="5322" fill="none" extrusionOk="0">
                  <a:moveTo>
                    <a:pt x="5656" y="1"/>
                  </a:moveTo>
                  <a:lnTo>
                    <a:pt x="5656" y="1"/>
                  </a:lnTo>
                  <a:lnTo>
                    <a:pt x="5544" y="38"/>
                  </a:lnTo>
                  <a:lnTo>
                    <a:pt x="5544" y="38"/>
                  </a:lnTo>
                  <a:lnTo>
                    <a:pt x="5172" y="187"/>
                  </a:lnTo>
                  <a:lnTo>
                    <a:pt x="4874" y="410"/>
                  </a:lnTo>
                  <a:lnTo>
                    <a:pt x="4316" y="894"/>
                  </a:lnTo>
                  <a:lnTo>
                    <a:pt x="4316" y="894"/>
                  </a:lnTo>
                  <a:lnTo>
                    <a:pt x="2903" y="2159"/>
                  </a:lnTo>
                  <a:lnTo>
                    <a:pt x="2903" y="2159"/>
                  </a:lnTo>
                  <a:lnTo>
                    <a:pt x="1526" y="3461"/>
                  </a:lnTo>
                  <a:lnTo>
                    <a:pt x="112" y="4726"/>
                  </a:lnTo>
                  <a:lnTo>
                    <a:pt x="112" y="4726"/>
                  </a:lnTo>
                  <a:lnTo>
                    <a:pt x="38" y="4838"/>
                  </a:lnTo>
                  <a:lnTo>
                    <a:pt x="0" y="4912"/>
                  </a:lnTo>
                  <a:lnTo>
                    <a:pt x="0" y="5024"/>
                  </a:lnTo>
                  <a:lnTo>
                    <a:pt x="38" y="5098"/>
                  </a:lnTo>
                  <a:lnTo>
                    <a:pt x="112" y="5173"/>
                  </a:lnTo>
                  <a:lnTo>
                    <a:pt x="186" y="5247"/>
                  </a:lnTo>
                  <a:lnTo>
                    <a:pt x="298" y="5284"/>
                  </a:lnTo>
                  <a:lnTo>
                    <a:pt x="372" y="5321"/>
                  </a:lnTo>
                  <a:lnTo>
                    <a:pt x="372" y="5321"/>
                  </a:lnTo>
                  <a:lnTo>
                    <a:pt x="484" y="5284"/>
                  </a:lnTo>
                  <a:lnTo>
                    <a:pt x="596" y="5210"/>
                  </a:lnTo>
                  <a:lnTo>
                    <a:pt x="596" y="5210"/>
                  </a:lnTo>
                  <a:lnTo>
                    <a:pt x="2010" y="4056"/>
                  </a:lnTo>
                  <a:lnTo>
                    <a:pt x="3423" y="2903"/>
                  </a:lnTo>
                  <a:lnTo>
                    <a:pt x="3423" y="2903"/>
                  </a:lnTo>
                  <a:lnTo>
                    <a:pt x="4763" y="1787"/>
                  </a:lnTo>
                  <a:lnTo>
                    <a:pt x="4763" y="1787"/>
                  </a:lnTo>
                  <a:lnTo>
                    <a:pt x="5433" y="1229"/>
                  </a:lnTo>
                  <a:lnTo>
                    <a:pt x="5730" y="931"/>
                  </a:lnTo>
                  <a:lnTo>
                    <a:pt x="5842" y="745"/>
                  </a:lnTo>
                  <a:lnTo>
                    <a:pt x="5953" y="559"/>
                  </a:lnTo>
                  <a:lnTo>
                    <a:pt x="5953" y="559"/>
                  </a:lnTo>
                  <a:lnTo>
                    <a:pt x="5991" y="484"/>
                  </a:lnTo>
                  <a:lnTo>
                    <a:pt x="5991" y="373"/>
                  </a:lnTo>
                  <a:lnTo>
                    <a:pt x="5953" y="187"/>
                  </a:lnTo>
                  <a:lnTo>
                    <a:pt x="5879" y="112"/>
                  </a:lnTo>
                  <a:lnTo>
                    <a:pt x="5842" y="75"/>
                  </a:lnTo>
                  <a:lnTo>
                    <a:pt x="5730" y="1"/>
                  </a:lnTo>
                  <a:lnTo>
                    <a:pt x="56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extrusionOk="0">
                  <a:moveTo>
                    <a:pt x="8187" y="0"/>
                  </a:move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4"/>
            <p:cNvSpPr/>
            <p:nvPr/>
          </p:nvSpPr>
          <p:spPr>
            <a:xfrm>
              <a:off x="2062175" y="958075"/>
              <a:ext cx="218625" cy="228850"/>
            </a:xfrm>
            <a:custGeom>
              <a:avLst/>
              <a:gdLst/>
              <a:ahLst/>
              <a:cxnLst/>
              <a:rect l="l" t="t" r="r" b="b"/>
              <a:pathLst>
                <a:path w="8745" h="9154" fill="none" extrusionOk="0">
                  <a:moveTo>
                    <a:pt x="8298" y="0"/>
                  </a:moveTo>
                  <a:lnTo>
                    <a:pt x="8298" y="0"/>
                  </a:lnTo>
                  <a:lnTo>
                    <a:pt x="8187" y="0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480" y="447"/>
                  </a:lnTo>
                  <a:lnTo>
                    <a:pt x="6884" y="893"/>
                  </a:lnTo>
                  <a:lnTo>
                    <a:pt x="6326" y="1340"/>
                  </a:lnTo>
                  <a:lnTo>
                    <a:pt x="5768" y="1861"/>
                  </a:lnTo>
                  <a:lnTo>
                    <a:pt x="4763" y="2903"/>
                  </a:lnTo>
                  <a:lnTo>
                    <a:pt x="3759" y="3944"/>
                  </a:lnTo>
                  <a:lnTo>
                    <a:pt x="3759" y="3944"/>
                  </a:lnTo>
                  <a:lnTo>
                    <a:pt x="2792" y="5023"/>
                  </a:lnTo>
                  <a:lnTo>
                    <a:pt x="1861" y="6140"/>
                  </a:lnTo>
                  <a:lnTo>
                    <a:pt x="931" y="7256"/>
                  </a:lnTo>
                  <a:lnTo>
                    <a:pt x="75" y="8409"/>
                  </a:lnTo>
                  <a:lnTo>
                    <a:pt x="75" y="8409"/>
                  </a:lnTo>
                  <a:lnTo>
                    <a:pt x="1" y="8558"/>
                  </a:lnTo>
                  <a:lnTo>
                    <a:pt x="1" y="8670"/>
                  </a:lnTo>
                  <a:lnTo>
                    <a:pt x="1" y="8781"/>
                  </a:lnTo>
                  <a:lnTo>
                    <a:pt x="75" y="8893"/>
                  </a:lnTo>
                  <a:lnTo>
                    <a:pt x="150" y="9005"/>
                  </a:lnTo>
                  <a:lnTo>
                    <a:pt x="261" y="9079"/>
                  </a:lnTo>
                  <a:lnTo>
                    <a:pt x="373" y="9116"/>
                  </a:lnTo>
                  <a:lnTo>
                    <a:pt x="522" y="9153"/>
                  </a:lnTo>
                  <a:lnTo>
                    <a:pt x="522" y="9153"/>
                  </a:lnTo>
                  <a:lnTo>
                    <a:pt x="671" y="9116"/>
                  </a:lnTo>
                  <a:lnTo>
                    <a:pt x="820" y="9005"/>
                  </a:lnTo>
                  <a:lnTo>
                    <a:pt x="820" y="9005"/>
                  </a:lnTo>
                  <a:lnTo>
                    <a:pt x="1713" y="7888"/>
                  </a:lnTo>
                  <a:lnTo>
                    <a:pt x="2605" y="6809"/>
                  </a:lnTo>
                  <a:lnTo>
                    <a:pt x="3573" y="5767"/>
                  </a:lnTo>
                  <a:lnTo>
                    <a:pt x="4540" y="4726"/>
                  </a:lnTo>
                  <a:lnTo>
                    <a:pt x="4540" y="4726"/>
                  </a:lnTo>
                  <a:lnTo>
                    <a:pt x="5508" y="3758"/>
                  </a:lnTo>
                  <a:lnTo>
                    <a:pt x="6512" y="2791"/>
                  </a:lnTo>
                  <a:lnTo>
                    <a:pt x="6512" y="2791"/>
                  </a:lnTo>
                  <a:lnTo>
                    <a:pt x="7591" y="1824"/>
                  </a:lnTo>
                  <a:lnTo>
                    <a:pt x="8149" y="1340"/>
                  </a:lnTo>
                  <a:lnTo>
                    <a:pt x="8633" y="819"/>
                  </a:lnTo>
                  <a:lnTo>
                    <a:pt x="8633" y="819"/>
                  </a:lnTo>
                  <a:lnTo>
                    <a:pt x="8707" y="670"/>
                  </a:lnTo>
                  <a:lnTo>
                    <a:pt x="8745" y="559"/>
                  </a:lnTo>
                  <a:lnTo>
                    <a:pt x="8745" y="410"/>
                  </a:lnTo>
                  <a:lnTo>
                    <a:pt x="8707" y="261"/>
                  </a:lnTo>
                  <a:lnTo>
                    <a:pt x="8633" y="149"/>
                  </a:lnTo>
                  <a:lnTo>
                    <a:pt x="8559" y="75"/>
                  </a:lnTo>
                  <a:lnTo>
                    <a:pt x="8447" y="0"/>
                  </a:lnTo>
                  <a:lnTo>
                    <a:pt x="8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373" y="1"/>
                  </a:move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4"/>
            <p:cNvSpPr/>
            <p:nvPr/>
          </p:nvSpPr>
          <p:spPr>
            <a:xfrm>
              <a:off x="4780150" y="98225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522" y="1"/>
                  </a:moveTo>
                  <a:lnTo>
                    <a:pt x="522" y="1"/>
                  </a:lnTo>
                  <a:lnTo>
                    <a:pt x="373" y="1"/>
                  </a:lnTo>
                  <a:lnTo>
                    <a:pt x="224" y="75"/>
                  </a:lnTo>
                  <a:lnTo>
                    <a:pt x="113" y="150"/>
                  </a:lnTo>
                  <a:lnTo>
                    <a:pt x="38" y="298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38" y="671"/>
                  </a:lnTo>
                  <a:lnTo>
                    <a:pt x="150" y="819"/>
                  </a:lnTo>
                  <a:lnTo>
                    <a:pt x="150" y="819"/>
                  </a:lnTo>
                  <a:lnTo>
                    <a:pt x="596" y="1154"/>
                  </a:lnTo>
                  <a:lnTo>
                    <a:pt x="1043" y="1452"/>
                  </a:lnTo>
                  <a:lnTo>
                    <a:pt x="1526" y="1712"/>
                  </a:lnTo>
                  <a:lnTo>
                    <a:pt x="2010" y="1973"/>
                  </a:lnTo>
                  <a:lnTo>
                    <a:pt x="3015" y="2456"/>
                  </a:lnTo>
                  <a:lnTo>
                    <a:pt x="4019" y="2866"/>
                  </a:lnTo>
                  <a:lnTo>
                    <a:pt x="4019" y="2866"/>
                  </a:lnTo>
                  <a:lnTo>
                    <a:pt x="5061" y="3275"/>
                  </a:lnTo>
                  <a:lnTo>
                    <a:pt x="6103" y="3647"/>
                  </a:lnTo>
                  <a:lnTo>
                    <a:pt x="7145" y="3945"/>
                  </a:lnTo>
                  <a:lnTo>
                    <a:pt x="8186" y="4205"/>
                  </a:lnTo>
                  <a:lnTo>
                    <a:pt x="8186" y="4205"/>
                  </a:lnTo>
                  <a:lnTo>
                    <a:pt x="8298" y="4242"/>
                  </a:lnTo>
                  <a:lnTo>
                    <a:pt x="8298" y="4242"/>
                  </a:lnTo>
                  <a:lnTo>
                    <a:pt x="8410" y="4205"/>
                  </a:lnTo>
                  <a:lnTo>
                    <a:pt x="8484" y="4131"/>
                  </a:lnTo>
                  <a:lnTo>
                    <a:pt x="8559" y="4056"/>
                  </a:lnTo>
                  <a:lnTo>
                    <a:pt x="8596" y="3945"/>
                  </a:lnTo>
                  <a:lnTo>
                    <a:pt x="8596" y="3833"/>
                  </a:lnTo>
                  <a:lnTo>
                    <a:pt x="8559" y="3721"/>
                  </a:lnTo>
                  <a:lnTo>
                    <a:pt x="8484" y="3647"/>
                  </a:lnTo>
                  <a:lnTo>
                    <a:pt x="8373" y="3573"/>
                  </a:lnTo>
                  <a:lnTo>
                    <a:pt x="8373" y="3573"/>
                  </a:lnTo>
                  <a:lnTo>
                    <a:pt x="7331" y="3275"/>
                  </a:lnTo>
                  <a:lnTo>
                    <a:pt x="6326" y="2903"/>
                  </a:lnTo>
                  <a:lnTo>
                    <a:pt x="5322" y="2494"/>
                  </a:lnTo>
                  <a:lnTo>
                    <a:pt x="4354" y="2047"/>
                  </a:lnTo>
                  <a:lnTo>
                    <a:pt x="4354" y="2047"/>
                  </a:lnTo>
                  <a:lnTo>
                    <a:pt x="3424" y="1563"/>
                  </a:lnTo>
                  <a:lnTo>
                    <a:pt x="2531" y="1043"/>
                  </a:lnTo>
                  <a:lnTo>
                    <a:pt x="1638" y="522"/>
                  </a:lnTo>
                  <a:lnTo>
                    <a:pt x="745" y="38"/>
                  </a:lnTo>
                  <a:lnTo>
                    <a:pt x="745" y="38"/>
                  </a:lnTo>
                  <a:lnTo>
                    <a:pt x="633" y="1"/>
                  </a:lnTo>
                  <a:lnTo>
                    <a:pt x="5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extrusionOk="0">
                  <a:moveTo>
                    <a:pt x="670" y="0"/>
                  </a:move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4"/>
            <p:cNvSpPr/>
            <p:nvPr/>
          </p:nvSpPr>
          <p:spPr>
            <a:xfrm>
              <a:off x="2918875" y="993425"/>
              <a:ext cx="27925" cy="23275"/>
            </a:xfrm>
            <a:custGeom>
              <a:avLst/>
              <a:gdLst/>
              <a:ahLst/>
              <a:cxnLst/>
              <a:rect l="l" t="t" r="r" b="b"/>
              <a:pathLst>
                <a:path w="1117" h="931" fill="none" extrusionOk="0">
                  <a:moveTo>
                    <a:pt x="708" y="0"/>
                  </a:moveTo>
                  <a:lnTo>
                    <a:pt x="708" y="0"/>
                  </a:lnTo>
                  <a:lnTo>
                    <a:pt x="670" y="0"/>
                  </a:lnTo>
                  <a:lnTo>
                    <a:pt x="670" y="0"/>
                  </a:lnTo>
                  <a:lnTo>
                    <a:pt x="447" y="37"/>
                  </a:lnTo>
                  <a:lnTo>
                    <a:pt x="447" y="37"/>
                  </a:lnTo>
                  <a:lnTo>
                    <a:pt x="261" y="75"/>
                  </a:lnTo>
                  <a:lnTo>
                    <a:pt x="112" y="149"/>
                  </a:lnTo>
                  <a:lnTo>
                    <a:pt x="112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70"/>
                  </a:lnTo>
                  <a:lnTo>
                    <a:pt x="112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670" y="930"/>
                  </a:lnTo>
                  <a:lnTo>
                    <a:pt x="856" y="893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84"/>
                  </a:lnTo>
                  <a:lnTo>
                    <a:pt x="1117" y="484"/>
                  </a:lnTo>
                  <a:lnTo>
                    <a:pt x="1080" y="298"/>
                  </a:lnTo>
                  <a:lnTo>
                    <a:pt x="1005" y="149"/>
                  </a:lnTo>
                  <a:lnTo>
                    <a:pt x="856" y="37"/>
                  </a:lnTo>
                  <a:lnTo>
                    <a:pt x="7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2" y="1"/>
                  </a:move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4"/>
            <p:cNvSpPr/>
            <p:nvPr/>
          </p:nvSpPr>
          <p:spPr>
            <a:xfrm>
              <a:off x="5230375" y="101295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0" y="224"/>
                  </a:lnTo>
                  <a:lnTo>
                    <a:pt x="0" y="373"/>
                  </a:lnTo>
                  <a:lnTo>
                    <a:pt x="0" y="522"/>
                  </a:lnTo>
                  <a:lnTo>
                    <a:pt x="75" y="633"/>
                  </a:lnTo>
                  <a:lnTo>
                    <a:pt x="186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21" y="745"/>
                  </a:lnTo>
                  <a:lnTo>
                    <a:pt x="633" y="633"/>
                  </a:lnTo>
                  <a:lnTo>
                    <a:pt x="707" y="522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extrusionOk="0">
                  <a:moveTo>
                    <a:pt x="410" y="1"/>
                  </a:move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4"/>
            <p:cNvSpPr/>
            <p:nvPr/>
          </p:nvSpPr>
          <p:spPr>
            <a:xfrm>
              <a:off x="6072175" y="1017600"/>
              <a:ext cx="214900" cy="216750"/>
            </a:xfrm>
            <a:custGeom>
              <a:avLst/>
              <a:gdLst/>
              <a:ahLst/>
              <a:cxnLst/>
              <a:rect l="l" t="t" r="r" b="b"/>
              <a:pathLst>
                <a:path w="8596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38"/>
                  </a:lnTo>
                  <a:lnTo>
                    <a:pt x="224" y="75"/>
                  </a:lnTo>
                  <a:lnTo>
                    <a:pt x="112" y="149"/>
                  </a:lnTo>
                  <a:lnTo>
                    <a:pt x="75" y="261"/>
                  </a:lnTo>
                  <a:lnTo>
                    <a:pt x="38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96" y="2568"/>
                  </a:lnTo>
                  <a:lnTo>
                    <a:pt x="3200" y="3498"/>
                  </a:lnTo>
                  <a:lnTo>
                    <a:pt x="4168" y="4465"/>
                  </a:lnTo>
                  <a:lnTo>
                    <a:pt x="4168" y="4465"/>
                  </a:lnTo>
                  <a:lnTo>
                    <a:pt x="5098" y="5433"/>
                  </a:lnTo>
                  <a:lnTo>
                    <a:pt x="6028" y="6437"/>
                  </a:lnTo>
                  <a:lnTo>
                    <a:pt x="6028" y="6437"/>
                  </a:lnTo>
                  <a:lnTo>
                    <a:pt x="6475" y="6996"/>
                  </a:lnTo>
                  <a:lnTo>
                    <a:pt x="6921" y="7554"/>
                  </a:lnTo>
                  <a:lnTo>
                    <a:pt x="7368" y="8075"/>
                  </a:lnTo>
                  <a:lnTo>
                    <a:pt x="7628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633"/>
                  </a:lnTo>
                  <a:lnTo>
                    <a:pt x="8447" y="8558"/>
                  </a:lnTo>
                  <a:lnTo>
                    <a:pt x="8521" y="8484"/>
                  </a:lnTo>
                  <a:lnTo>
                    <a:pt x="8558" y="8409"/>
                  </a:lnTo>
                  <a:lnTo>
                    <a:pt x="8595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521" y="8075"/>
                  </a:lnTo>
                  <a:lnTo>
                    <a:pt x="8372" y="7777"/>
                  </a:lnTo>
                  <a:lnTo>
                    <a:pt x="8149" y="7479"/>
                  </a:lnTo>
                  <a:lnTo>
                    <a:pt x="7702" y="6921"/>
                  </a:lnTo>
                  <a:lnTo>
                    <a:pt x="6772" y="5879"/>
                  </a:lnTo>
                  <a:lnTo>
                    <a:pt x="6772" y="5879"/>
                  </a:lnTo>
                  <a:lnTo>
                    <a:pt x="5805" y="4838"/>
                  </a:lnTo>
                  <a:lnTo>
                    <a:pt x="4837" y="3833"/>
                  </a:lnTo>
                  <a:lnTo>
                    <a:pt x="4837" y="3833"/>
                  </a:lnTo>
                  <a:lnTo>
                    <a:pt x="3833" y="2828"/>
                  </a:lnTo>
                  <a:lnTo>
                    <a:pt x="2791" y="1861"/>
                  </a:lnTo>
                  <a:lnTo>
                    <a:pt x="1749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extrusionOk="0">
                  <a:moveTo>
                    <a:pt x="8298" y="1"/>
                  </a:moveTo>
                  <a:lnTo>
                    <a:pt x="8186" y="38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4"/>
            <p:cNvSpPr/>
            <p:nvPr/>
          </p:nvSpPr>
          <p:spPr>
            <a:xfrm>
              <a:off x="6957700" y="1044575"/>
              <a:ext cx="216750" cy="214900"/>
            </a:xfrm>
            <a:custGeom>
              <a:avLst/>
              <a:gdLst/>
              <a:ahLst/>
              <a:cxnLst/>
              <a:rect l="l" t="t" r="r" b="b"/>
              <a:pathLst>
                <a:path w="8670" h="8596" fill="none" extrusionOk="0">
                  <a:moveTo>
                    <a:pt x="8298" y="1"/>
                  </a:moveTo>
                  <a:lnTo>
                    <a:pt x="8298" y="1"/>
                  </a:lnTo>
                  <a:lnTo>
                    <a:pt x="8186" y="38"/>
                  </a:lnTo>
                  <a:lnTo>
                    <a:pt x="8075" y="75"/>
                  </a:lnTo>
                  <a:lnTo>
                    <a:pt x="8075" y="75"/>
                  </a:lnTo>
                  <a:lnTo>
                    <a:pt x="7777" y="261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5879" y="1824"/>
                  </a:lnTo>
                  <a:lnTo>
                    <a:pt x="5879" y="1824"/>
                  </a:lnTo>
                  <a:lnTo>
                    <a:pt x="4838" y="2791"/>
                  </a:lnTo>
                  <a:lnTo>
                    <a:pt x="3833" y="3759"/>
                  </a:lnTo>
                  <a:lnTo>
                    <a:pt x="3833" y="3759"/>
                  </a:lnTo>
                  <a:lnTo>
                    <a:pt x="2828" y="4763"/>
                  </a:lnTo>
                  <a:lnTo>
                    <a:pt x="1861" y="5805"/>
                  </a:lnTo>
                  <a:lnTo>
                    <a:pt x="931" y="6884"/>
                  </a:lnTo>
                  <a:lnTo>
                    <a:pt x="75" y="7963"/>
                  </a:lnTo>
                  <a:lnTo>
                    <a:pt x="75" y="7963"/>
                  </a:lnTo>
                  <a:lnTo>
                    <a:pt x="38" y="8075"/>
                  </a:lnTo>
                  <a:lnTo>
                    <a:pt x="1" y="8186"/>
                  </a:lnTo>
                  <a:lnTo>
                    <a:pt x="38" y="8298"/>
                  </a:lnTo>
                  <a:lnTo>
                    <a:pt x="75" y="8372"/>
                  </a:lnTo>
                  <a:lnTo>
                    <a:pt x="149" y="8484"/>
                  </a:lnTo>
                  <a:lnTo>
                    <a:pt x="224" y="8521"/>
                  </a:lnTo>
                  <a:lnTo>
                    <a:pt x="335" y="8558"/>
                  </a:lnTo>
                  <a:lnTo>
                    <a:pt x="447" y="8595"/>
                  </a:lnTo>
                  <a:lnTo>
                    <a:pt x="447" y="8595"/>
                  </a:lnTo>
                  <a:lnTo>
                    <a:pt x="596" y="8558"/>
                  </a:lnTo>
                  <a:lnTo>
                    <a:pt x="708" y="8484"/>
                  </a:lnTo>
                  <a:lnTo>
                    <a:pt x="708" y="8484"/>
                  </a:lnTo>
                  <a:lnTo>
                    <a:pt x="2568" y="6437"/>
                  </a:lnTo>
                  <a:lnTo>
                    <a:pt x="3498" y="5396"/>
                  </a:lnTo>
                  <a:lnTo>
                    <a:pt x="4465" y="4428"/>
                  </a:lnTo>
                  <a:lnTo>
                    <a:pt x="4465" y="4428"/>
                  </a:lnTo>
                  <a:lnTo>
                    <a:pt x="5433" y="3498"/>
                  </a:lnTo>
                  <a:lnTo>
                    <a:pt x="6437" y="2605"/>
                  </a:lnTo>
                  <a:lnTo>
                    <a:pt x="6437" y="2605"/>
                  </a:lnTo>
                  <a:lnTo>
                    <a:pt x="6996" y="2159"/>
                  </a:lnTo>
                  <a:lnTo>
                    <a:pt x="7554" y="1712"/>
                  </a:lnTo>
                  <a:lnTo>
                    <a:pt x="8075" y="1228"/>
                  </a:lnTo>
                  <a:lnTo>
                    <a:pt x="8335" y="1005"/>
                  </a:lnTo>
                  <a:lnTo>
                    <a:pt x="8595" y="745"/>
                  </a:lnTo>
                  <a:lnTo>
                    <a:pt x="8595" y="745"/>
                  </a:lnTo>
                  <a:lnTo>
                    <a:pt x="8670" y="633"/>
                  </a:lnTo>
                  <a:lnTo>
                    <a:pt x="8670" y="484"/>
                  </a:lnTo>
                  <a:lnTo>
                    <a:pt x="8670" y="373"/>
                  </a:lnTo>
                  <a:lnTo>
                    <a:pt x="8633" y="261"/>
                  </a:lnTo>
                  <a:lnTo>
                    <a:pt x="8595" y="149"/>
                  </a:lnTo>
                  <a:lnTo>
                    <a:pt x="8521" y="75"/>
                  </a:lnTo>
                  <a:lnTo>
                    <a:pt x="8409" y="38"/>
                  </a:lnTo>
                  <a:lnTo>
                    <a:pt x="8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extrusionOk="0">
                  <a:moveTo>
                    <a:pt x="447" y="1"/>
                  </a:move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4"/>
            <p:cNvSpPr/>
            <p:nvPr/>
          </p:nvSpPr>
          <p:spPr>
            <a:xfrm>
              <a:off x="3703950" y="1063175"/>
              <a:ext cx="21425" cy="27000"/>
            </a:xfrm>
            <a:custGeom>
              <a:avLst/>
              <a:gdLst/>
              <a:ahLst/>
              <a:cxnLst/>
              <a:rect l="l" t="t" r="r" b="b"/>
              <a:pathLst>
                <a:path w="857" h="1080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61" y="38"/>
                  </a:lnTo>
                  <a:lnTo>
                    <a:pt x="149" y="150"/>
                  </a:lnTo>
                  <a:lnTo>
                    <a:pt x="75" y="261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45"/>
                  </a:lnTo>
                  <a:lnTo>
                    <a:pt x="75" y="857"/>
                  </a:lnTo>
                  <a:lnTo>
                    <a:pt x="75" y="857"/>
                  </a:lnTo>
                  <a:lnTo>
                    <a:pt x="149" y="968"/>
                  </a:lnTo>
                  <a:lnTo>
                    <a:pt x="224" y="1005"/>
                  </a:lnTo>
                  <a:lnTo>
                    <a:pt x="335" y="1043"/>
                  </a:lnTo>
                  <a:lnTo>
                    <a:pt x="447" y="1080"/>
                  </a:lnTo>
                  <a:lnTo>
                    <a:pt x="447" y="1080"/>
                  </a:lnTo>
                  <a:lnTo>
                    <a:pt x="559" y="1043"/>
                  </a:lnTo>
                  <a:lnTo>
                    <a:pt x="633" y="1005"/>
                  </a:lnTo>
                  <a:lnTo>
                    <a:pt x="707" y="968"/>
                  </a:lnTo>
                  <a:lnTo>
                    <a:pt x="782" y="857"/>
                  </a:lnTo>
                  <a:lnTo>
                    <a:pt x="782" y="857"/>
                  </a:lnTo>
                  <a:lnTo>
                    <a:pt x="856" y="745"/>
                  </a:lnTo>
                  <a:lnTo>
                    <a:pt x="856" y="596"/>
                  </a:lnTo>
                  <a:lnTo>
                    <a:pt x="856" y="596"/>
                  </a:lnTo>
                  <a:lnTo>
                    <a:pt x="856" y="447"/>
                  </a:lnTo>
                  <a:lnTo>
                    <a:pt x="856" y="447"/>
                  </a:lnTo>
                  <a:lnTo>
                    <a:pt x="819" y="298"/>
                  </a:lnTo>
                  <a:lnTo>
                    <a:pt x="745" y="150"/>
                  </a:lnTo>
                  <a:lnTo>
                    <a:pt x="596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extrusionOk="0">
                  <a:moveTo>
                    <a:pt x="335" y="0"/>
                  </a:move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4"/>
            <p:cNvSpPr/>
            <p:nvPr/>
          </p:nvSpPr>
          <p:spPr>
            <a:xfrm>
              <a:off x="1555250" y="1075275"/>
              <a:ext cx="213950" cy="216750"/>
            </a:xfrm>
            <a:custGeom>
              <a:avLst/>
              <a:gdLst/>
              <a:ahLst/>
              <a:cxnLst/>
              <a:rect l="l" t="t" r="r" b="b"/>
              <a:pathLst>
                <a:path w="8558" h="8670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5" y="0"/>
                  </a:lnTo>
                  <a:lnTo>
                    <a:pt x="223" y="38"/>
                  </a:lnTo>
                  <a:lnTo>
                    <a:pt x="149" y="112"/>
                  </a:lnTo>
                  <a:lnTo>
                    <a:pt x="75" y="187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75" y="633"/>
                  </a:lnTo>
                  <a:lnTo>
                    <a:pt x="75" y="633"/>
                  </a:lnTo>
                  <a:lnTo>
                    <a:pt x="223" y="931"/>
                  </a:lnTo>
                  <a:lnTo>
                    <a:pt x="447" y="1191"/>
                  </a:lnTo>
                  <a:lnTo>
                    <a:pt x="893" y="1749"/>
                  </a:lnTo>
                  <a:lnTo>
                    <a:pt x="1823" y="2791"/>
                  </a:lnTo>
                  <a:lnTo>
                    <a:pt x="1823" y="2791"/>
                  </a:lnTo>
                  <a:lnTo>
                    <a:pt x="2791" y="3833"/>
                  </a:lnTo>
                  <a:lnTo>
                    <a:pt x="3758" y="4875"/>
                  </a:lnTo>
                  <a:lnTo>
                    <a:pt x="3758" y="4875"/>
                  </a:lnTo>
                  <a:lnTo>
                    <a:pt x="4763" y="5842"/>
                  </a:lnTo>
                  <a:lnTo>
                    <a:pt x="5804" y="6809"/>
                  </a:lnTo>
                  <a:lnTo>
                    <a:pt x="6846" y="7740"/>
                  </a:lnTo>
                  <a:lnTo>
                    <a:pt x="7962" y="8595"/>
                  </a:lnTo>
                  <a:lnTo>
                    <a:pt x="7962" y="8595"/>
                  </a:lnTo>
                  <a:lnTo>
                    <a:pt x="8074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0" y="8670"/>
                  </a:lnTo>
                  <a:lnTo>
                    <a:pt x="8372" y="8595"/>
                  </a:lnTo>
                  <a:lnTo>
                    <a:pt x="8483" y="8521"/>
                  </a:lnTo>
                  <a:lnTo>
                    <a:pt x="8521" y="8409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4"/>
                  </a:lnTo>
                  <a:lnTo>
                    <a:pt x="8446" y="7963"/>
                  </a:lnTo>
                  <a:lnTo>
                    <a:pt x="8446" y="7963"/>
                  </a:lnTo>
                  <a:lnTo>
                    <a:pt x="6400" y="6102"/>
                  </a:lnTo>
                  <a:lnTo>
                    <a:pt x="5395" y="5172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0" y="3238"/>
                  </a:lnTo>
                  <a:lnTo>
                    <a:pt x="2567" y="2233"/>
                  </a:lnTo>
                  <a:lnTo>
                    <a:pt x="2567" y="2233"/>
                  </a:lnTo>
                  <a:lnTo>
                    <a:pt x="2121" y="1712"/>
                  </a:lnTo>
                  <a:lnTo>
                    <a:pt x="1674" y="1154"/>
                  </a:lnTo>
                  <a:lnTo>
                    <a:pt x="1228" y="596"/>
                  </a:lnTo>
                  <a:lnTo>
                    <a:pt x="968" y="335"/>
                  </a:lnTo>
                  <a:lnTo>
                    <a:pt x="707" y="112"/>
                  </a:lnTo>
                  <a:lnTo>
                    <a:pt x="707" y="112"/>
                  </a:lnTo>
                  <a:lnTo>
                    <a:pt x="59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extrusionOk="0">
                  <a:moveTo>
                    <a:pt x="299" y="1"/>
                  </a:move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4"/>
            <p:cNvSpPr/>
            <p:nvPr/>
          </p:nvSpPr>
          <p:spPr>
            <a:xfrm>
              <a:off x="911550" y="1108750"/>
              <a:ext cx="81900" cy="151650"/>
            </a:xfrm>
            <a:custGeom>
              <a:avLst/>
              <a:gdLst/>
              <a:ahLst/>
              <a:cxnLst/>
              <a:rect l="l" t="t" r="r" b="b"/>
              <a:pathLst>
                <a:path w="3276" h="6066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38" y="150"/>
                  </a:lnTo>
                  <a:lnTo>
                    <a:pt x="1" y="299"/>
                  </a:lnTo>
                  <a:lnTo>
                    <a:pt x="1" y="373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633" y="1787"/>
                  </a:lnTo>
                  <a:lnTo>
                    <a:pt x="1229" y="3126"/>
                  </a:lnTo>
                  <a:lnTo>
                    <a:pt x="2382" y="5805"/>
                  </a:lnTo>
                  <a:lnTo>
                    <a:pt x="2382" y="5805"/>
                  </a:lnTo>
                  <a:lnTo>
                    <a:pt x="2419" y="5917"/>
                  </a:lnTo>
                  <a:lnTo>
                    <a:pt x="2531" y="6028"/>
                  </a:lnTo>
                  <a:lnTo>
                    <a:pt x="2605" y="6066"/>
                  </a:lnTo>
                  <a:lnTo>
                    <a:pt x="2717" y="6066"/>
                  </a:lnTo>
                  <a:lnTo>
                    <a:pt x="2717" y="6066"/>
                  </a:lnTo>
                  <a:lnTo>
                    <a:pt x="2866" y="6066"/>
                  </a:lnTo>
                  <a:lnTo>
                    <a:pt x="2977" y="5991"/>
                  </a:lnTo>
                  <a:lnTo>
                    <a:pt x="3089" y="5954"/>
                  </a:lnTo>
                  <a:lnTo>
                    <a:pt x="3163" y="5842"/>
                  </a:lnTo>
                  <a:lnTo>
                    <a:pt x="3238" y="5731"/>
                  </a:lnTo>
                  <a:lnTo>
                    <a:pt x="3275" y="5619"/>
                  </a:lnTo>
                  <a:lnTo>
                    <a:pt x="3238" y="5470"/>
                  </a:lnTo>
                  <a:lnTo>
                    <a:pt x="3201" y="5322"/>
                  </a:lnTo>
                  <a:lnTo>
                    <a:pt x="3201" y="5322"/>
                  </a:lnTo>
                  <a:lnTo>
                    <a:pt x="1824" y="2754"/>
                  </a:lnTo>
                  <a:lnTo>
                    <a:pt x="1154" y="1452"/>
                  </a:lnTo>
                  <a:lnTo>
                    <a:pt x="522" y="150"/>
                  </a:lnTo>
                  <a:lnTo>
                    <a:pt x="522" y="150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8037" y="1"/>
                  </a:move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4"/>
            <p:cNvSpPr/>
            <p:nvPr/>
          </p:nvSpPr>
          <p:spPr>
            <a:xfrm>
              <a:off x="3267700" y="111155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8037" y="1"/>
                  </a:moveTo>
                  <a:lnTo>
                    <a:pt x="8037" y="1"/>
                  </a:lnTo>
                  <a:lnTo>
                    <a:pt x="7851" y="75"/>
                  </a:lnTo>
                  <a:lnTo>
                    <a:pt x="7851" y="75"/>
                  </a:lnTo>
                  <a:lnTo>
                    <a:pt x="6772" y="633"/>
                  </a:lnTo>
                  <a:lnTo>
                    <a:pt x="5693" y="1191"/>
                  </a:lnTo>
                  <a:lnTo>
                    <a:pt x="4651" y="1824"/>
                  </a:lnTo>
                  <a:lnTo>
                    <a:pt x="3609" y="2493"/>
                  </a:lnTo>
                  <a:lnTo>
                    <a:pt x="3609" y="2493"/>
                  </a:lnTo>
                  <a:lnTo>
                    <a:pt x="2716" y="3126"/>
                  </a:lnTo>
                  <a:lnTo>
                    <a:pt x="1823" y="3796"/>
                  </a:lnTo>
                  <a:lnTo>
                    <a:pt x="1823" y="3796"/>
                  </a:lnTo>
                  <a:lnTo>
                    <a:pt x="893" y="4540"/>
                  </a:lnTo>
                  <a:lnTo>
                    <a:pt x="447" y="4912"/>
                  </a:lnTo>
                  <a:lnTo>
                    <a:pt x="261" y="5135"/>
                  </a:lnTo>
                  <a:lnTo>
                    <a:pt x="75" y="5396"/>
                  </a:lnTo>
                  <a:lnTo>
                    <a:pt x="75" y="5396"/>
                  </a:lnTo>
                  <a:lnTo>
                    <a:pt x="0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6028"/>
                  </a:lnTo>
                  <a:lnTo>
                    <a:pt x="484" y="6028"/>
                  </a:lnTo>
                  <a:lnTo>
                    <a:pt x="484" y="6028"/>
                  </a:lnTo>
                  <a:lnTo>
                    <a:pt x="596" y="6028"/>
                  </a:lnTo>
                  <a:lnTo>
                    <a:pt x="670" y="5991"/>
                  </a:lnTo>
                  <a:lnTo>
                    <a:pt x="670" y="5991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7" y="4689"/>
                  </a:lnTo>
                  <a:lnTo>
                    <a:pt x="2307" y="4689"/>
                  </a:lnTo>
                  <a:lnTo>
                    <a:pt x="3312" y="3907"/>
                  </a:lnTo>
                  <a:lnTo>
                    <a:pt x="4316" y="3163"/>
                  </a:lnTo>
                  <a:lnTo>
                    <a:pt x="4316" y="3163"/>
                  </a:lnTo>
                  <a:lnTo>
                    <a:pt x="5284" y="2493"/>
                  </a:lnTo>
                  <a:lnTo>
                    <a:pt x="6251" y="1861"/>
                  </a:lnTo>
                  <a:lnTo>
                    <a:pt x="7218" y="1266"/>
                  </a:lnTo>
                  <a:lnTo>
                    <a:pt x="8223" y="670"/>
                  </a:lnTo>
                  <a:lnTo>
                    <a:pt x="8223" y="670"/>
                  </a:lnTo>
                  <a:lnTo>
                    <a:pt x="8335" y="596"/>
                  </a:lnTo>
                  <a:lnTo>
                    <a:pt x="8409" y="484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7"/>
                  </a:lnTo>
                  <a:lnTo>
                    <a:pt x="8260" y="112"/>
                  </a:lnTo>
                  <a:lnTo>
                    <a:pt x="8149" y="38"/>
                  </a:lnTo>
                  <a:lnTo>
                    <a:pt x="80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4"/>
            <p:cNvSpPr/>
            <p:nvPr/>
          </p:nvSpPr>
          <p:spPr>
            <a:xfrm>
              <a:off x="5560575" y="1122725"/>
              <a:ext cx="219550" cy="228825"/>
            </a:xfrm>
            <a:custGeom>
              <a:avLst/>
              <a:gdLst/>
              <a:ahLst/>
              <a:cxnLst/>
              <a:rect l="l" t="t" r="r" b="b"/>
              <a:pathLst>
                <a:path w="8782" h="9153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42" y="4428"/>
                  </a:lnTo>
                  <a:lnTo>
                    <a:pt x="4242" y="4428"/>
                  </a:lnTo>
                  <a:lnTo>
                    <a:pt x="3238" y="5395"/>
                  </a:lnTo>
                  <a:lnTo>
                    <a:pt x="2233" y="6362"/>
                  </a:lnTo>
                  <a:lnTo>
                    <a:pt x="2233" y="6362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49" y="8334"/>
                  </a:lnTo>
                  <a:lnTo>
                    <a:pt x="149" y="8334"/>
                  </a:lnTo>
                  <a:lnTo>
                    <a:pt x="38" y="8483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75" y="8893"/>
                  </a:lnTo>
                  <a:lnTo>
                    <a:pt x="112" y="9004"/>
                  </a:lnTo>
                  <a:lnTo>
                    <a:pt x="224" y="9079"/>
                  </a:lnTo>
                  <a:lnTo>
                    <a:pt x="336" y="9153"/>
                  </a:lnTo>
                  <a:lnTo>
                    <a:pt x="484" y="9153"/>
                  </a:lnTo>
                  <a:lnTo>
                    <a:pt x="484" y="9153"/>
                  </a:lnTo>
                  <a:lnTo>
                    <a:pt x="596" y="9153"/>
                  </a:lnTo>
                  <a:lnTo>
                    <a:pt x="708" y="9116"/>
                  </a:lnTo>
                  <a:lnTo>
                    <a:pt x="708" y="9116"/>
                  </a:lnTo>
                  <a:lnTo>
                    <a:pt x="1303" y="8706"/>
                  </a:lnTo>
                  <a:lnTo>
                    <a:pt x="1898" y="8260"/>
                  </a:lnTo>
                  <a:lnTo>
                    <a:pt x="2456" y="7814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5024" y="5209"/>
                  </a:lnTo>
                  <a:lnTo>
                    <a:pt x="5024" y="5209"/>
                  </a:lnTo>
                  <a:lnTo>
                    <a:pt x="5991" y="4130"/>
                  </a:lnTo>
                  <a:lnTo>
                    <a:pt x="6921" y="3014"/>
                  </a:lnTo>
                  <a:lnTo>
                    <a:pt x="7851" y="1898"/>
                  </a:lnTo>
                  <a:lnTo>
                    <a:pt x="8707" y="744"/>
                  </a:lnTo>
                  <a:lnTo>
                    <a:pt x="8707" y="744"/>
                  </a:lnTo>
                  <a:lnTo>
                    <a:pt x="8782" y="595"/>
                  </a:lnTo>
                  <a:lnTo>
                    <a:pt x="8782" y="484"/>
                  </a:lnTo>
                  <a:lnTo>
                    <a:pt x="8744" y="372"/>
                  </a:lnTo>
                  <a:lnTo>
                    <a:pt x="8707" y="260"/>
                  </a:lnTo>
                  <a:lnTo>
                    <a:pt x="8633" y="149"/>
                  </a:lnTo>
                  <a:lnTo>
                    <a:pt x="8521" y="74"/>
                  </a:lnTo>
                  <a:lnTo>
                    <a:pt x="8409" y="37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4"/>
            <p:cNvSpPr/>
            <p:nvPr/>
          </p:nvSpPr>
          <p:spPr>
            <a:xfrm>
              <a:off x="1298525" y="1193400"/>
              <a:ext cx="18625" cy="18625"/>
            </a:xfrm>
            <a:custGeom>
              <a:avLst/>
              <a:gdLst/>
              <a:ahLst/>
              <a:cxnLst/>
              <a:rect l="l" t="t" r="r" b="b"/>
              <a:pathLst>
                <a:path w="745" h="745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633"/>
                  </a:lnTo>
                  <a:lnTo>
                    <a:pt x="223" y="708"/>
                  </a:lnTo>
                  <a:lnTo>
                    <a:pt x="372" y="745"/>
                  </a:lnTo>
                  <a:lnTo>
                    <a:pt x="372" y="745"/>
                  </a:lnTo>
                  <a:lnTo>
                    <a:pt x="521" y="708"/>
                  </a:lnTo>
                  <a:lnTo>
                    <a:pt x="633" y="633"/>
                  </a:lnTo>
                  <a:lnTo>
                    <a:pt x="707" y="484"/>
                  </a:lnTo>
                  <a:lnTo>
                    <a:pt x="744" y="373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extrusionOk="0">
                  <a:moveTo>
                    <a:pt x="336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4"/>
            <p:cNvSpPr/>
            <p:nvPr/>
          </p:nvSpPr>
          <p:spPr>
            <a:xfrm>
              <a:off x="353450" y="1210150"/>
              <a:ext cx="17700" cy="18625"/>
            </a:xfrm>
            <a:custGeom>
              <a:avLst/>
              <a:gdLst/>
              <a:ahLst/>
              <a:cxnLst/>
              <a:rect l="l" t="t" r="r" b="b"/>
              <a:pathLst>
                <a:path w="708" h="745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1" y="224"/>
                  </a:lnTo>
                  <a:lnTo>
                    <a:pt x="1" y="373"/>
                  </a:lnTo>
                  <a:lnTo>
                    <a:pt x="1" y="521"/>
                  </a:lnTo>
                  <a:lnTo>
                    <a:pt x="75" y="633"/>
                  </a:lnTo>
                  <a:lnTo>
                    <a:pt x="187" y="707"/>
                  </a:lnTo>
                  <a:lnTo>
                    <a:pt x="336" y="745"/>
                  </a:lnTo>
                  <a:lnTo>
                    <a:pt x="336" y="745"/>
                  </a:lnTo>
                  <a:lnTo>
                    <a:pt x="522" y="707"/>
                  </a:lnTo>
                  <a:lnTo>
                    <a:pt x="633" y="633"/>
                  </a:lnTo>
                  <a:lnTo>
                    <a:pt x="670" y="521"/>
                  </a:lnTo>
                  <a:lnTo>
                    <a:pt x="708" y="373"/>
                  </a:lnTo>
                  <a:lnTo>
                    <a:pt x="670" y="224"/>
                  </a:lnTo>
                  <a:lnTo>
                    <a:pt x="633" y="112"/>
                  </a:lnTo>
                  <a:lnTo>
                    <a:pt x="522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extrusionOk="0">
                  <a:moveTo>
                    <a:pt x="298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4"/>
            <p:cNvSpPr/>
            <p:nvPr/>
          </p:nvSpPr>
          <p:spPr>
            <a:xfrm>
              <a:off x="4116950" y="1220375"/>
              <a:ext cx="20475" cy="26075"/>
            </a:xfrm>
            <a:custGeom>
              <a:avLst/>
              <a:gdLst/>
              <a:ahLst/>
              <a:cxnLst/>
              <a:rect l="l" t="t" r="r" b="b"/>
              <a:pathLst>
                <a:path w="819" h="104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75" y="187"/>
                  </a:lnTo>
                  <a:lnTo>
                    <a:pt x="75" y="187"/>
                  </a:lnTo>
                  <a:lnTo>
                    <a:pt x="0" y="336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0" y="596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1005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410" y="1043"/>
                  </a:lnTo>
                  <a:lnTo>
                    <a:pt x="558" y="1005"/>
                  </a:lnTo>
                  <a:lnTo>
                    <a:pt x="707" y="894"/>
                  </a:lnTo>
                  <a:lnTo>
                    <a:pt x="782" y="782"/>
                  </a:lnTo>
                  <a:lnTo>
                    <a:pt x="819" y="596"/>
                  </a:lnTo>
                  <a:lnTo>
                    <a:pt x="819" y="596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819" y="336"/>
                  </a:lnTo>
                  <a:lnTo>
                    <a:pt x="744" y="187"/>
                  </a:lnTo>
                  <a:lnTo>
                    <a:pt x="744" y="187"/>
                  </a:lnTo>
                  <a:lnTo>
                    <a:pt x="707" y="112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extrusionOk="0">
                  <a:moveTo>
                    <a:pt x="298" y="1"/>
                  </a:move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4"/>
            <p:cNvSpPr/>
            <p:nvPr/>
          </p:nvSpPr>
          <p:spPr>
            <a:xfrm>
              <a:off x="2847250" y="1221300"/>
              <a:ext cx="214900" cy="106075"/>
            </a:xfrm>
            <a:custGeom>
              <a:avLst/>
              <a:gdLst/>
              <a:ahLst/>
              <a:cxnLst/>
              <a:rect l="l" t="t" r="r" b="b"/>
              <a:pathLst>
                <a:path w="8596" h="4243" fill="none" extrusionOk="0">
                  <a:moveTo>
                    <a:pt x="298" y="1"/>
                  </a:moveTo>
                  <a:lnTo>
                    <a:pt x="298" y="1"/>
                  </a:lnTo>
                  <a:lnTo>
                    <a:pt x="187" y="38"/>
                  </a:lnTo>
                  <a:lnTo>
                    <a:pt x="75" y="113"/>
                  </a:lnTo>
                  <a:lnTo>
                    <a:pt x="38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38" y="522"/>
                  </a:lnTo>
                  <a:lnTo>
                    <a:pt x="112" y="596"/>
                  </a:lnTo>
                  <a:lnTo>
                    <a:pt x="224" y="671"/>
                  </a:lnTo>
                  <a:lnTo>
                    <a:pt x="224" y="671"/>
                  </a:lnTo>
                  <a:lnTo>
                    <a:pt x="1229" y="968"/>
                  </a:lnTo>
                  <a:lnTo>
                    <a:pt x="2270" y="1340"/>
                  </a:lnTo>
                  <a:lnTo>
                    <a:pt x="3238" y="1750"/>
                  </a:lnTo>
                  <a:lnTo>
                    <a:pt x="4242" y="2196"/>
                  </a:lnTo>
                  <a:lnTo>
                    <a:pt x="4242" y="2196"/>
                  </a:lnTo>
                  <a:lnTo>
                    <a:pt x="5135" y="2680"/>
                  </a:lnTo>
                  <a:lnTo>
                    <a:pt x="6065" y="3201"/>
                  </a:lnTo>
                  <a:lnTo>
                    <a:pt x="6921" y="3722"/>
                  </a:lnTo>
                  <a:lnTo>
                    <a:pt x="7851" y="4205"/>
                  </a:lnTo>
                  <a:lnTo>
                    <a:pt x="7851" y="4205"/>
                  </a:lnTo>
                  <a:lnTo>
                    <a:pt x="7963" y="4243"/>
                  </a:lnTo>
                  <a:lnTo>
                    <a:pt x="8075" y="4243"/>
                  </a:lnTo>
                  <a:lnTo>
                    <a:pt x="8075" y="4243"/>
                  </a:lnTo>
                  <a:lnTo>
                    <a:pt x="8223" y="4243"/>
                  </a:lnTo>
                  <a:lnTo>
                    <a:pt x="8335" y="4168"/>
                  </a:lnTo>
                  <a:lnTo>
                    <a:pt x="8447" y="4094"/>
                  </a:lnTo>
                  <a:lnTo>
                    <a:pt x="8558" y="3982"/>
                  </a:lnTo>
                  <a:lnTo>
                    <a:pt x="8596" y="3833"/>
                  </a:lnTo>
                  <a:lnTo>
                    <a:pt x="8596" y="3684"/>
                  </a:lnTo>
                  <a:lnTo>
                    <a:pt x="8558" y="3573"/>
                  </a:lnTo>
                  <a:lnTo>
                    <a:pt x="8447" y="3424"/>
                  </a:lnTo>
                  <a:lnTo>
                    <a:pt x="8447" y="3424"/>
                  </a:lnTo>
                  <a:lnTo>
                    <a:pt x="8000" y="3126"/>
                  </a:lnTo>
                  <a:lnTo>
                    <a:pt x="7554" y="2829"/>
                  </a:lnTo>
                  <a:lnTo>
                    <a:pt x="7070" y="2531"/>
                  </a:lnTo>
                  <a:lnTo>
                    <a:pt x="6586" y="2271"/>
                  </a:lnTo>
                  <a:lnTo>
                    <a:pt x="5582" y="1787"/>
                  </a:lnTo>
                  <a:lnTo>
                    <a:pt x="4577" y="1378"/>
                  </a:lnTo>
                  <a:lnTo>
                    <a:pt x="4577" y="1378"/>
                  </a:lnTo>
                  <a:lnTo>
                    <a:pt x="3535" y="968"/>
                  </a:lnTo>
                  <a:lnTo>
                    <a:pt x="2494" y="634"/>
                  </a:lnTo>
                  <a:lnTo>
                    <a:pt x="1452" y="299"/>
                  </a:lnTo>
                  <a:lnTo>
                    <a:pt x="373" y="38"/>
                  </a:lnTo>
                  <a:lnTo>
                    <a:pt x="373" y="38"/>
                  </a:lnTo>
                  <a:lnTo>
                    <a:pt x="2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extrusionOk="0">
                  <a:moveTo>
                    <a:pt x="7851" y="0"/>
                  </a:move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4"/>
            <p:cNvSpPr/>
            <p:nvPr/>
          </p:nvSpPr>
          <p:spPr>
            <a:xfrm>
              <a:off x="4301125" y="1263175"/>
              <a:ext cx="210250" cy="149775"/>
            </a:xfrm>
            <a:custGeom>
              <a:avLst/>
              <a:gdLst/>
              <a:ahLst/>
              <a:cxnLst/>
              <a:rect l="l" t="t" r="r" b="b"/>
              <a:pathLst>
                <a:path w="8410" h="5991" fill="none" extrusionOk="0">
                  <a:moveTo>
                    <a:pt x="7925" y="0"/>
                  </a:moveTo>
                  <a:lnTo>
                    <a:pt x="7925" y="0"/>
                  </a:lnTo>
                  <a:lnTo>
                    <a:pt x="7851" y="0"/>
                  </a:lnTo>
                  <a:lnTo>
                    <a:pt x="7739" y="38"/>
                  </a:lnTo>
                  <a:lnTo>
                    <a:pt x="7739" y="38"/>
                  </a:lnTo>
                  <a:lnTo>
                    <a:pt x="7293" y="298"/>
                  </a:lnTo>
                  <a:lnTo>
                    <a:pt x="6884" y="633"/>
                  </a:lnTo>
                  <a:lnTo>
                    <a:pt x="6102" y="1340"/>
                  </a:lnTo>
                  <a:lnTo>
                    <a:pt x="6102" y="1340"/>
                  </a:lnTo>
                  <a:lnTo>
                    <a:pt x="5098" y="2121"/>
                  </a:lnTo>
                  <a:lnTo>
                    <a:pt x="4093" y="2865"/>
                  </a:lnTo>
                  <a:lnTo>
                    <a:pt x="4093" y="2865"/>
                  </a:lnTo>
                  <a:lnTo>
                    <a:pt x="3163" y="3535"/>
                  </a:lnTo>
                  <a:lnTo>
                    <a:pt x="2196" y="4167"/>
                  </a:lnTo>
                  <a:lnTo>
                    <a:pt x="1191" y="4763"/>
                  </a:lnTo>
                  <a:lnTo>
                    <a:pt x="186" y="5321"/>
                  </a:lnTo>
                  <a:lnTo>
                    <a:pt x="186" y="5321"/>
                  </a:lnTo>
                  <a:lnTo>
                    <a:pt x="75" y="5433"/>
                  </a:lnTo>
                  <a:lnTo>
                    <a:pt x="38" y="5507"/>
                  </a:lnTo>
                  <a:lnTo>
                    <a:pt x="0" y="5619"/>
                  </a:lnTo>
                  <a:lnTo>
                    <a:pt x="38" y="5730"/>
                  </a:lnTo>
                  <a:lnTo>
                    <a:pt x="75" y="5842"/>
                  </a:lnTo>
                  <a:lnTo>
                    <a:pt x="149" y="5916"/>
                  </a:lnTo>
                  <a:lnTo>
                    <a:pt x="261" y="5991"/>
                  </a:lnTo>
                  <a:lnTo>
                    <a:pt x="372" y="5991"/>
                  </a:lnTo>
                  <a:lnTo>
                    <a:pt x="372" y="5991"/>
                  </a:lnTo>
                  <a:lnTo>
                    <a:pt x="558" y="5953"/>
                  </a:lnTo>
                  <a:lnTo>
                    <a:pt x="558" y="5953"/>
                  </a:lnTo>
                  <a:lnTo>
                    <a:pt x="1637" y="5395"/>
                  </a:lnTo>
                  <a:lnTo>
                    <a:pt x="2716" y="4837"/>
                  </a:lnTo>
                  <a:lnTo>
                    <a:pt x="3758" y="4205"/>
                  </a:lnTo>
                  <a:lnTo>
                    <a:pt x="4800" y="3535"/>
                  </a:lnTo>
                  <a:lnTo>
                    <a:pt x="4800" y="3535"/>
                  </a:lnTo>
                  <a:lnTo>
                    <a:pt x="5730" y="2902"/>
                  </a:lnTo>
                  <a:lnTo>
                    <a:pt x="6623" y="2233"/>
                  </a:lnTo>
                  <a:lnTo>
                    <a:pt x="6623" y="2233"/>
                  </a:lnTo>
                  <a:lnTo>
                    <a:pt x="7553" y="1489"/>
                  </a:lnTo>
                  <a:lnTo>
                    <a:pt x="7963" y="1079"/>
                  </a:lnTo>
                  <a:lnTo>
                    <a:pt x="8186" y="893"/>
                  </a:lnTo>
                  <a:lnTo>
                    <a:pt x="8335" y="633"/>
                  </a:lnTo>
                  <a:lnTo>
                    <a:pt x="8335" y="633"/>
                  </a:lnTo>
                  <a:lnTo>
                    <a:pt x="8409" y="521"/>
                  </a:lnTo>
                  <a:lnTo>
                    <a:pt x="8409" y="410"/>
                  </a:lnTo>
                  <a:lnTo>
                    <a:pt x="8409" y="298"/>
                  </a:lnTo>
                  <a:lnTo>
                    <a:pt x="8335" y="186"/>
                  </a:lnTo>
                  <a:lnTo>
                    <a:pt x="8260" y="112"/>
                  </a:lnTo>
                  <a:lnTo>
                    <a:pt x="8186" y="38"/>
                  </a:lnTo>
                  <a:lnTo>
                    <a:pt x="8074" y="0"/>
                  </a:lnTo>
                  <a:lnTo>
                    <a:pt x="79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extrusionOk="0">
                  <a:moveTo>
                    <a:pt x="410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4"/>
            <p:cNvSpPr/>
            <p:nvPr/>
          </p:nvSpPr>
          <p:spPr>
            <a:xfrm>
              <a:off x="4895500" y="1292925"/>
              <a:ext cx="27925" cy="23300"/>
            </a:xfrm>
            <a:custGeom>
              <a:avLst/>
              <a:gdLst/>
              <a:ahLst/>
              <a:cxnLst/>
              <a:rect l="l" t="t" r="r" b="b"/>
              <a:pathLst>
                <a:path w="1117" h="932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1" y="299"/>
                  </a:lnTo>
                  <a:lnTo>
                    <a:pt x="1" y="447"/>
                  </a:lnTo>
                  <a:lnTo>
                    <a:pt x="1" y="447"/>
                  </a:lnTo>
                  <a:lnTo>
                    <a:pt x="38" y="633"/>
                  </a:lnTo>
                  <a:lnTo>
                    <a:pt x="112" y="782"/>
                  </a:lnTo>
                  <a:lnTo>
                    <a:pt x="261" y="894"/>
                  </a:lnTo>
                  <a:lnTo>
                    <a:pt x="410" y="931"/>
                  </a:lnTo>
                  <a:lnTo>
                    <a:pt x="410" y="931"/>
                  </a:lnTo>
                  <a:lnTo>
                    <a:pt x="447" y="931"/>
                  </a:lnTo>
                  <a:lnTo>
                    <a:pt x="447" y="931"/>
                  </a:lnTo>
                  <a:lnTo>
                    <a:pt x="670" y="894"/>
                  </a:lnTo>
                  <a:lnTo>
                    <a:pt x="670" y="894"/>
                  </a:lnTo>
                  <a:lnTo>
                    <a:pt x="856" y="857"/>
                  </a:lnTo>
                  <a:lnTo>
                    <a:pt x="1005" y="782"/>
                  </a:lnTo>
                  <a:lnTo>
                    <a:pt x="1005" y="782"/>
                  </a:lnTo>
                  <a:lnTo>
                    <a:pt x="1080" y="633"/>
                  </a:lnTo>
                  <a:lnTo>
                    <a:pt x="1117" y="447"/>
                  </a:lnTo>
                  <a:lnTo>
                    <a:pt x="1117" y="447"/>
                  </a:lnTo>
                  <a:lnTo>
                    <a:pt x="1080" y="299"/>
                  </a:lnTo>
                  <a:lnTo>
                    <a:pt x="1005" y="150"/>
                  </a:lnTo>
                  <a:lnTo>
                    <a:pt x="856" y="75"/>
                  </a:lnTo>
                  <a:lnTo>
                    <a:pt x="670" y="1"/>
                  </a:lnTo>
                  <a:lnTo>
                    <a:pt x="670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4"/>
            <p:cNvSpPr/>
            <p:nvPr/>
          </p:nvSpPr>
          <p:spPr>
            <a:xfrm>
              <a:off x="7284200" y="12948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30" y="707"/>
                  </a:lnTo>
                  <a:lnTo>
                    <a:pt x="968" y="521"/>
                  </a:lnTo>
                  <a:lnTo>
                    <a:pt x="930" y="335"/>
                  </a:lnTo>
                  <a:lnTo>
                    <a:pt x="856" y="149"/>
                  </a:lnTo>
                  <a:lnTo>
                    <a:pt x="707" y="38"/>
                  </a:lnTo>
                  <a:lnTo>
                    <a:pt x="596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extrusionOk="0">
                  <a:moveTo>
                    <a:pt x="521" y="0"/>
                  </a:move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4"/>
            <p:cNvSpPr/>
            <p:nvPr/>
          </p:nvSpPr>
          <p:spPr>
            <a:xfrm>
              <a:off x="6011725" y="1343175"/>
              <a:ext cx="25125" cy="25125"/>
            </a:xfrm>
            <a:custGeom>
              <a:avLst/>
              <a:gdLst/>
              <a:ahLst/>
              <a:cxnLst/>
              <a:rect l="l" t="t" r="r" b="b"/>
              <a:pathLst>
                <a:path w="1005" h="1005" fill="none" extrusionOk="0">
                  <a:moveTo>
                    <a:pt x="521" y="0"/>
                  </a:moveTo>
                  <a:lnTo>
                    <a:pt x="521" y="0"/>
                  </a:lnTo>
                  <a:lnTo>
                    <a:pt x="409" y="37"/>
                  </a:lnTo>
                  <a:lnTo>
                    <a:pt x="298" y="37"/>
                  </a:lnTo>
                  <a:lnTo>
                    <a:pt x="149" y="186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37" y="707"/>
                  </a:lnTo>
                  <a:lnTo>
                    <a:pt x="149" y="856"/>
                  </a:lnTo>
                  <a:lnTo>
                    <a:pt x="298" y="967"/>
                  </a:lnTo>
                  <a:lnTo>
                    <a:pt x="409" y="1005"/>
                  </a:lnTo>
                  <a:lnTo>
                    <a:pt x="521" y="1005"/>
                  </a:lnTo>
                  <a:lnTo>
                    <a:pt x="521" y="1005"/>
                  </a:lnTo>
                  <a:lnTo>
                    <a:pt x="633" y="1005"/>
                  </a:lnTo>
                  <a:lnTo>
                    <a:pt x="707" y="967"/>
                  </a:lnTo>
                  <a:lnTo>
                    <a:pt x="856" y="856"/>
                  </a:lnTo>
                  <a:lnTo>
                    <a:pt x="967" y="707"/>
                  </a:lnTo>
                  <a:lnTo>
                    <a:pt x="1005" y="521"/>
                  </a:lnTo>
                  <a:lnTo>
                    <a:pt x="967" y="335"/>
                  </a:lnTo>
                  <a:lnTo>
                    <a:pt x="856" y="186"/>
                  </a:lnTo>
                  <a:lnTo>
                    <a:pt x="707" y="37"/>
                  </a:lnTo>
                  <a:lnTo>
                    <a:pt x="633" y="37"/>
                  </a:lnTo>
                  <a:lnTo>
                    <a:pt x="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extrusionOk="0">
                  <a:moveTo>
                    <a:pt x="7405" y="0"/>
                  </a:moveTo>
                  <a:lnTo>
                    <a:pt x="7293" y="37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4"/>
            <p:cNvSpPr/>
            <p:nvPr/>
          </p:nvSpPr>
          <p:spPr>
            <a:xfrm>
              <a:off x="446475" y="1379450"/>
              <a:ext cx="196300" cy="168375"/>
            </a:xfrm>
            <a:custGeom>
              <a:avLst/>
              <a:gdLst/>
              <a:ahLst/>
              <a:cxnLst/>
              <a:rect l="l" t="t" r="r" b="b"/>
              <a:pathLst>
                <a:path w="7852" h="6735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93" y="37"/>
                  </a:lnTo>
                  <a:lnTo>
                    <a:pt x="7181" y="112"/>
                  </a:lnTo>
                  <a:lnTo>
                    <a:pt x="7181" y="112"/>
                  </a:lnTo>
                  <a:lnTo>
                    <a:pt x="6251" y="819"/>
                  </a:lnTo>
                  <a:lnTo>
                    <a:pt x="5358" y="1563"/>
                  </a:lnTo>
                  <a:lnTo>
                    <a:pt x="3572" y="3088"/>
                  </a:lnTo>
                  <a:lnTo>
                    <a:pt x="1824" y="4688"/>
                  </a:lnTo>
                  <a:lnTo>
                    <a:pt x="75" y="6251"/>
                  </a:lnTo>
                  <a:lnTo>
                    <a:pt x="75" y="6251"/>
                  </a:lnTo>
                  <a:lnTo>
                    <a:pt x="0" y="6325"/>
                  </a:lnTo>
                  <a:lnTo>
                    <a:pt x="0" y="6400"/>
                  </a:lnTo>
                  <a:lnTo>
                    <a:pt x="0" y="6474"/>
                  </a:lnTo>
                  <a:lnTo>
                    <a:pt x="0" y="6549"/>
                  </a:lnTo>
                  <a:lnTo>
                    <a:pt x="75" y="6623"/>
                  </a:lnTo>
                  <a:lnTo>
                    <a:pt x="149" y="6697"/>
                  </a:lnTo>
                  <a:lnTo>
                    <a:pt x="224" y="6735"/>
                  </a:lnTo>
                  <a:lnTo>
                    <a:pt x="335" y="6735"/>
                  </a:lnTo>
                  <a:lnTo>
                    <a:pt x="335" y="6735"/>
                  </a:lnTo>
                  <a:lnTo>
                    <a:pt x="410" y="6735"/>
                  </a:lnTo>
                  <a:lnTo>
                    <a:pt x="521" y="6660"/>
                  </a:lnTo>
                  <a:lnTo>
                    <a:pt x="521" y="6660"/>
                  </a:lnTo>
                  <a:lnTo>
                    <a:pt x="2344" y="5246"/>
                  </a:lnTo>
                  <a:lnTo>
                    <a:pt x="4168" y="3795"/>
                  </a:lnTo>
                  <a:lnTo>
                    <a:pt x="5991" y="2344"/>
                  </a:lnTo>
                  <a:lnTo>
                    <a:pt x="6884" y="1600"/>
                  </a:lnTo>
                  <a:lnTo>
                    <a:pt x="7739" y="819"/>
                  </a:lnTo>
                  <a:lnTo>
                    <a:pt x="7739" y="819"/>
                  </a:lnTo>
                  <a:lnTo>
                    <a:pt x="7814" y="707"/>
                  </a:lnTo>
                  <a:lnTo>
                    <a:pt x="7851" y="558"/>
                  </a:lnTo>
                  <a:lnTo>
                    <a:pt x="7851" y="447"/>
                  </a:lnTo>
                  <a:lnTo>
                    <a:pt x="7814" y="298"/>
                  </a:lnTo>
                  <a:lnTo>
                    <a:pt x="7739" y="186"/>
                  </a:lnTo>
                  <a:lnTo>
                    <a:pt x="7665" y="112"/>
                  </a:lnTo>
                  <a:lnTo>
                    <a:pt x="7516" y="37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4"/>
            <p:cNvSpPr/>
            <p:nvPr/>
          </p:nvSpPr>
          <p:spPr>
            <a:xfrm>
              <a:off x="6698175" y="1413850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36"/>
                  </a:lnTo>
                  <a:lnTo>
                    <a:pt x="38" y="447"/>
                  </a:lnTo>
                  <a:lnTo>
                    <a:pt x="75" y="559"/>
                  </a:lnTo>
                  <a:lnTo>
                    <a:pt x="187" y="633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47" y="633"/>
                  </a:lnTo>
                  <a:lnTo>
                    <a:pt x="522" y="559"/>
                  </a:lnTo>
                  <a:lnTo>
                    <a:pt x="596" y="447"/>
                  </a:lnTo>
                  <a:lnTo>
                    <a:pt x="596" y="336"/>
                  </a:lnTo>
                  <a:lnTo>
                    <a:pt x="596" y="224"/>
                  </a:lnTo>
                  <a:lnTo>
                    <a:pt x="522" y="112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extrusionOk="0">
                  <a:moveTo>
                    <a:pt x="5619" y="1"/>
                  </a:moveTo>
                  <a:lnTo>
                    <a:pt x="5507" y="38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4"/>
            <p:cNvSpPr/>
            <p:nvPr/>
          </p:nvSpPr>
          <p:spPr>
            <a:xfrm>
              <a:off x="3728125" y="1476175"/>
              <a:ext cx="149800" cy="133050"/>
            </a:xfrm>
            <a:custGeom>
              <a:avLst/>
              <a:gdLst/>
              <a:ahLst/>
              <a:cxnLst/>
              <a:rect l="l" t="t" r="r" b="b"/>
              <a:pathLst>
                <a:path w="5992" h="5322" fill="none" extrusionOk="0">
                  <a:moveTo>
                    <a:pt x="5619" y="1"/>
                  </a:moveTo>
                  <a:lnTo>
                    <a:pt x="5619" y="1"/>
                  </a:lnTo>
                  <a:lnTo>
                    <a:pt x="5507" y="38"/>
                  </a:lnTo>
                  <a:lnTo>
                    <a:pt x="5396" y="112"/>
                  </a:lnTo>
                  <a:lnTo>
                    <a:pt x="5396" y="112"/>
                  </a:lnTo>
                  <a:lnTo>
                    <a:pt x="3982" y="1266"/>
                  </a:lnTo>
                  <a:lnTo>
                    <a:pt x="2568" y="2419"/>
                  </a:lnTo>
                  <a:lnTo>
                    <a:pt x="2568" y="2419"/>
                  </a:lnTo>
                  <a:lnTo>
                    <a:pt x="1229" y="3535"/>
                  </a:lnTo>
                  <a:lnTo>
                    <a:pt x="1229" y="3535"/>
                  </a:lnTo>
                  <a:lnTo>
                    <a:pt x="559" y="4093"/>
                  </a:lnTo>
                  <a:lnTo>
                    <a:pt x="261" y="4391"/>
                  </a:lnTo>
                  <a:lnTo>
                    <a:pt x="150" y="4577"/>
                  </a:lnTo>
                  <a:lnTo>
                    <a:pt x="38" y="4763"/>
                  </a:lnTo>
                  <a:lnTo>
                    <a:pt x="38" y="4763"/>
                  </a:lnTo>
                  <a:lnTo>
                    <a:pt x="1" y="4838"/>
                  </a:lnTo>
                  <a:lnTo>
                    <a:pt x="1" y="4949"/>
                  </a:lnTo>
                  <a:lnTo>
                    <a:pt x="38" y="5135"/>
                  </a:lnTo>
                  <a:lnTo>
                    <a:pt x="112" y="5210"/>
                  </a:lnTo>
                  <a:lnTo>
                    <a:pt x="187" y="5247"/>
                  </a:lnTo>
                  <a:lnTo>
                    <a:pt x="261" y="5284"/>
                  </a:lnTo>
                  <a:lnTo>
                    <a:pt x="336" y="5321"/>
                  </a:lnTo>
                  <a:lnTo>
                    <a:pt x="336" y="5321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135"/>
                  </a:lnTo>
                  <a:lnTo>
                    <a:pt x="1117" y="4912"/>
                  </a:lnTo>
                  <a:lnTo>
                    <a:pt x="1712" y="4428"/>
                  </a:lnTo>
                  <a:lnTo>
                    <a:pt x="1712" y="4428"/>
                  </a:lnTo>
                  <a:lnTo>
                    <a:pt x="3089" y="3163"/>
                  </a:lnTo>
                  <a:lnTo>
                    <a:pt x="3089" y="3163"/>
                  </a:lnTo>
                  <a:lnTo>
                    <a:pt x="4503" y="1861"/>
                  </a:lnTo>
                  <a:lnTo>
                    <a:pt x="5880" y="596"/>
                  </a:lnTo>
                  <a:lnTo>
                    <a:pt x="5880" y="596"/>
                  </a:lnTo>
                  <a:lnTo>
                    <a:pt x="5954" y="484"/>
                  </a:lnTo>
                  <a:lnTo>
                    <a:pt x="5991" y="410"/>
                  </a:lnTo>
                  <a:lnTo>
                    <a:pt x="5991" y="298"/>
                  </a:lnTo>
                  <a:lnTo>
                    <a:pt x="5954" y="224"/>
                  </a:lnTo>
                  <a:lnTo>
                    <a:pt x="5880" y="150"/>
                  </a:lnTo>
                  <a:lnTo>
                    <a:pt x="5805" y="75"/>
                  </a:lnTo>
                  <a:lnTo>
                    <a:pt x="5731" y="38"/>
                  </a:lnTo>
                  <a:lnTo>
                    <a:pt x="56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extrusionOk="0">
                  <a:moveTo>
                    <a:pt x="484" y="0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4"/>
            <p:cNvSpPr/>
            <p:nvPr/>
          </p:nvSpPr>
          <p:spPr>
            <a:xfrm>
              <a:off x="7063750" y="1551525"/>
              <a:ext cx="228850" cy="219550"/>
            </a:xfrm>
            <a:custGeom>
              <a:avLst/>
              <a:gdLst/>
              <a:ahLst/>
              <a:cxnLst/>
              <a:rect l="l" t="t" r="r" b="b"/>
              <a:pathLst>
                <a:path w="9154" h="8782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12" y="186"/>
                  </a:lnTo>
                  <a:lnTo>
                    <a:pt x="37" y="298"/>
                  </a:lnTo>
                  <a:lnTo>
                    <a:pt x="0" y="447"/>
                  </a:lnTo>
                  <a:lnTo>
                    <a:pt x="0" y="559"/>
                  </a:lnTo>
                  <a:lnTo>
                    <a:pt x="37" y="707"/>
                  </a:lnTo>
                  <a:lnTo>
                    <a:pt x="149" y="819"/>
                  </a:lnTo>
                  <a:lnTo>
                    <a:pt x="149" y="819"/>
                  </a:lnTo>
                  <a:lnTo>
                    <a:pt x="1228" y="1712"/>
                  </a:lnTo>
                  <a:lnTo>
                    <a:pt x="2307" y="2642"/>
                  </a:lnTo>
                  <a:lnTo>
                    <a:pt x="3349" y="3572"/>
                  </a:lnTo>
                  <a:lnTo>
                    <a:pt x="4391" y="4540"/>
                  </a:lnTo>
                  <a:lnTo>
                    <a:pt x="4391" y="4540"/>
                  </a:lnTo>
                  <a:lnTo>
                    <a:pt x="5358" y="5544"/>
                  </a:lnTo>
                  <a:lnTo>
                    <a:pt x="6325" y="6549"/>
                  </a:lnTo>
                  <a:lnTo>
                    <a:pt x="6325" y="6549"/>
                  </a:lnTo>
                  <a:lnTo>
                    <a:pt x="7293" y="7628"/>
                  </a:lnTo>
                  <a:lnTo>
                    <a:pt x="7776" y="8149"/>
                  </a:lnTo>
                  <a:lnTo>
                    <a:pt x="8297" y="8670"/>
                  </a:lnTo>
                  <a:lnTo>
                    <a:pt x="8297" y="8670"/>
                  </a:lnTo>
                  <a:lnTo>
                    <a:pt x="8483" y="8744"/>
                  </a:lnTo>
                  <a:lnTo>
                    <a:pt x="8632" y="8781"/>
                  </a:lnTo>
                  <a:lnTo>
                    <a:pt x="8632" y="8781"/>
                  </a:lnTo>
                  <a:lnTo>
                    <a:pt x="8781" y="8744"/>
                  </a:lnTo>
                  <a:lnTo>
                    <a:pt x="8893" y="8707"/>
                  </a:lnTo>
                  <a:lnTo>
                    <a:pt x="8967" y="8670"/>
                  </a:lnTo>
                  <a:lnTo>
                    <a:pt x="9042" y="8558"/>
                  </a:lnTo>
                  <a:lnTo>
                    <a:pt x="9116" y="8446"/>
                  </a:lnTo>
                  <a:lnTo>
                    <a:pt x="9153" y="8335"/>
                  </a:lnTo>
                  <a:lnTo>
                    <a:pt x="9116" y="8223"/>
                  </a:lnTo>
                  <a:lnTo>
                    <a:pt x="9079" y="8074"/>
                  </a:lnTo>
                  <a:lnTo>
                    <a:pt x="9079" y="8074"/>
                  </a:lnTo>
                  <a:lnTo>
                    <a:pt x="8669" y="7479"/>
                  </a:lnTo>
                  <a:lnTo>
                    <a:pt x="8260" y="6884"/>
                  </a:lnTo>
                  <a:lnTo>
                    <a:pt x="7776" y="6326"/>
                  </a:lnTo>
                  <a:lnTo>
                    <a:pt x="7256" y="5805"/>
                  </a:lnTo>
                  <a:lnTo>
                    <a:pt x="6214" y="4763"/>
                  </a:lnTo>
                  <a:lnTo>
                    <a:pt x="5172" y="3796"/>
                  </a:lnTo>
                  <a:lnTo>
                    <a:pt x="5172" y="3796"/>
                  </a:lnTo>
                  <a:lnTo>
                    <a:pt x="4093" y="2791"/>
                  </a:lnTo>
                  <a:lnTo>
                    <a:pt x="2977" y="1861"/>
                  </a:lnTo>
                  <a:lnTo>
                    <a:pt x="1861" y="968"/>
                  </a:lnTo>
                  <a:lnTo>
                    <a:pt x="707" y="75"/>
                  </a:lnTo>
                  <a:lnTo>
                    <a:pt x="707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21" y="0"/>
                  </a:moveTo>
                  <a:lnTo>
                    <a:pt x="372" y="75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4"/>
            <p:cNvSpPr/>
            <p:nvPr/>
          </p:nvSpPr>
          <p:spPr>
            <a:xfrm>
              <a:off x="621350" y="1582225"/>
              <a:ext cx="26075" cy="26075"/>
            </a:xfrm>
            <a:custGeom>
              <a:avLst/>
              <a:gdLst/>
              <a:ahLst/>
              <a:cxnLst/>
              <a:rect l="l" t="t" r="r" b="b"/>
              <a:pathLst>
                <a:path w="1043" h="1043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72" y="75"/>
                  </a:lnTo>
                  <a:lnTo>
                    <a:pt x="224" y="186"/>
                  </a:lnTo>
                  <a:lnTo>
                    <a:pt x="224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84"/>
                  </a:lnTo>
                  <a:lnTo>
                    <a:pt x="0" y="633"/>
                  </a:lnTo>
                  <a:lnTo>
                    <a:pt x="0" y="633"/>
                  </a:lnTo>
                  <a:lnTo>
                    <a:pt x="38" y="782"/>
                  </a:lnTo>
                  <a:lnTo>
                    <a:pt x="112" y="930"/>
                  </a:lnTo>
                  <a:lnTo>
                    <a:pt x="112" y="930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558" y="1005"/>
                  </a:lnTo>
                  <a:lnTo>
                    <a:pt x="707" y="930"/>
                  </a:lnTo>
                  <a:lnTo>
                    <a:pt x="707" y="930"/>
                  </a:lnTo>
                  <a:lnTo>
                    <a:pt x="856" y="782"/>
                  </a:lnTo>
                  <a:lnTo>
                    <a:pt x="856" y="782"/>
                  </a:lnTo>
                  <a:lnTo>
                    <a:pt x="968" y="670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42" y="410"/>
                  </a:lnTo>
                  <a:lnTo>
                    <a:pt x="1042" y="335"/>
                  </a:lnTo>
                  <a:lnTo>
                    <a:pt x="968" y="149"/>
                  </a:lnTo>
                  <a:lnTo>
                    <a:pt x="819" y="37"/>
                  </a:lnTo>
                  <a:lnTo>
                    <a:pt x="744" y="0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extrusionOk="0">
                  <a:moveTo>
                    <a:pt x="336" y="1"/>
                  </a:move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4"/>
            <p:cNvSpPr/>
            <p:nvPr/>
          </p:nvSpPr>
          <p:spPr>
            <a:xfrm>
              <a:off x="6001475" y="1592450"/>
              <a:ext cx="133050" cy="175825"/>
            </a:xfrm>
            <a:custGeom>
              <a:avLst/>
              <a:gdLst/>
              <a:ahLst/>
              <a:cxnLst/>
              <a:rect l="l" t="t" r="r" b="b"/>
              <a:pathLst>
                <a:path w="5322" h="7033" fill="none" extrusionOk="0">
                  <a:moveTo>
                    <a:pt x="336" y="1"/>
                  </a:moveTo>
                  <a:lnTo>
                    <a:pt x="336" y="1"/>
                  </a:lnTo>
                  <a:lnTo>
                    <a:pt x="261" y="38"/>
                  </a:lnTo>
                  <a:lnTo>
                    <a:pt x="187" y="75"/>
                  </a:lnTo>
                  <a:lnTo>
                    <a:pt x="112" y="112"/>
                  </a:lnTo>
                  <a:lnTo>
                    <a:pt x="38" y="187"/>
                  </a:lnTo>
                  <a:lnTo>
                    <a:pt x="38" y="298"/>
                  </a:lnTo>
                  <a:lnTo>
                    <a:pt x="1" y="373"/>
                  </a:lnTo>
                  <a:lnTo>
                    <a:pt x="38" y="484"/>
                  </a:lnTo>
                  <a:lnTo>
                    <a:pt x="112" y="596"/>
                  </a:lnTo>
                  <a:lnTo>
                    <a:pt x="112" y="596"/>
                  </a:lnTo>
                  <a:lnTo>
                    <a:pt x="745" y="1303"/>
                  </a:lnTo>
                  <a:lnTo>
                    <a:pt x="1377" y="2047"/>
                  </a:lnTo>
                  <a:lnTo>
                    <a:pt x="1973" y="2828"/>
                  </a:lnTo>
                  <a:lnTo>
                    <a:pt x="2531" y="3610"/>
                  </a:lnTo>
                  <a:lnTo>
                    <a:pt x="2531" y="3610"/>
                  </a:lnTo>
                  <a:lnTo>
                    <a:pt x="3052" y="4428"/>
                  </a:lnTo>
                  <a:lnTo>
                    <a:pt x="3498" y="5210"/>
                  </a:lnTo>
                  <a:lnTo>
                    <a:pt x="3982" y="6028"/>
                  </a:lnTo>
                  <a:lnTo>
                    <a:pt x="4466" y="6847"/>
                  </a:lnTo>
                  <a:lnTo>
                    <a:pt x="4466" y="6847"/>
                  </a:lnTo>
                  <a:lnTo>
                    <a:pt x="4540" y="6921"/>
                  </a:lnTo>
                  <a:lnTo>
                    <a:pt x="4614" y="6995"/>
                  </a:lnTo>
                  <a:lnTo>
                    <a:pt x="4726" y="7033"/>
                  </a:lnTo>
                  <a:lnTo>
                    <a:pt x="4838" y="7033"/>
                  </a:lnTo>
                  <a:lnTo>
                    <a:pt x="4838" y="7033"/>
                  </a:lnTo>
                  <a:lnTo>
                    <a:pt x="5061" y="6995"/>
                  </a:lnTo>
                  <a:lnTo>
                    <a:pt x="5210" y="6884"/>
                  </a:lnTo>
                  <a:lnTo>
                    <a:pt x="5284" y="6809"/>
                  </a:lnTo>
                  <a:lnTo>
                    <a:pt x="5284" y="6698"/>
                  </a:lnTo>
                  <a:lnTo>
                    <a:pt x="5321" y="6586"/>
                  </a:lnTo>
                  <a:lnTo>
                    <a:pt x="5284" y="6475"/>
                  </a:lnTo>
                  <a:lnTo>
                    <a:pt x="5284" y="6475"/>
                  </a:lnTo>
                  <a:lnTo>
                    <a:pt x="5061" y="6028"/>
                  </a:lnTo>
                  <a:lnTo>
                    <a:pt x="4838" y="5582"/>
                  </a:lnTo>
                  <a:lnTo>
                    <a:pt x="4354" y="4726"/>
                  </a:lnTo>
                  <a:lnTo>
                    <a:pt x="3759" y="3907"/>
                  </a:lnTo>
                  <a:lnTo>
                    <a:pt x="3201" y="3089"/>
                  </a:lnTo>
                  <a:lnTo>
                    <a:pt x="3201" y="3089"/>
                  </a:lnTo>
                  <a:lnTo>
                    <a:pt x="2568" y="2307"/>
                  </a:lnTo>
                  <a:lnTo>
                    <a:pt x="1936" y="1563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8"/>
                  </a:lnTo>
                  <a:lnTo>
                    <a:pt x="3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extrusionOk="0">
                  <a:moveTo>
                    <a:pt x="3014" y="0"/>
                  </a:move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4"/>
            <p:cNvSpPr/>
            <p:nvPr/>
          </p:nvSpPr>
          <p:spPr>
            <a:xfrm>
              <a:off x="990625" y="1635250"/>
              <a:ext cx="82800" cy="66975"/>
            </a:xfrm>
            <a:custGeom>
              <a:avLst/>
              <a:gdLst/>
              <a:ahLst/>
              <a:cxnLst/>
              <a:rect l="l" t="t" r="r" b="b"/>
              <a:pathLst>
                <a:path w="3312" h="2679" fill="none" extrusionOk="0">
                  <a:moveTo>
                    <a:pt x="3014" y="0"/>
                  </a:moveTo>
                  <a:lnTo>
                    <a:pt x="3014" y="0"/>
                  </a:lnTo>
                  <a:lnTo>
                    <a:pt x="2865" y="37"/>
                  </a:lnTo>
                  <a:lnTo>
                    <a:pt x="2865" y="37"/>
                  </a:lnTo>
                  <a:lnTo>
                    <a:pt x="2493" y="261"/>
                  </a:lnTo>
                  <a:lnTo>
                    <a:pt x="2158" y="484"/>
                  </a:lnTo>
                  <a:lnTo>
                    <a:pt x="1452" y="1005"/>
                  </a:lnTo>
                  <a:lnTo>
                    <a:pt x="819" y="1563"/>
                  </a:lnTo>
                  <a:lnTo>
                    <a:pt x="149" y="2121"/>
                  </a:lnTo>
                  <a:lnTo>
                    <a:pt x="149" y="2121"/>
                  </a:lnTo>
                  <a:lnTo>
                    <a:pt x="75" y="2195"/>
                  </a:lnTo>
                  <a:lnTo>
                    <a:pt x="38" y="2270"/>
                  </a:lnTo>
                  <a:lnTo>
                    <a:pt x="0" y="2381"/>
                  </a:lnTo>
                  <a:lnTo>
                    <a:pt x="38" y="2456"/>
                  </a:lnTo>
                  <a:lnTo>
                    <a:pt x="75" y="2567"/>
                  </a:lnTo>
                  <a:lnTo>
                    <a:pt x="112" y="2605"/>
                  </a:lnTo>
                  <a:lnTo>
                    <a:pt x="187" y="2679"/>
                  </a:lnTo>
                  <a:lnTo>
                    <a:pt x="298" y="2679"/>
                  </a:lnTo>
                  <a:lnTo>
                    <a:pt x="298" y="2679"/>
                  </a:lnTo>
                  <a:lnTo>
                    <a:pt x="373" y="2679"/>
                  </a:lnTo>
                  <a:lnTo>
                    <a:pt x="447" y="2642"/>
                  </a:lnTo>
                  <a:lnTo>
                    <a:pt x="447" y="2642"/>
                  </a:lnTo>
                  <a:lnTo>
                    <a:pt x="1154" y="2121"/>
                  </a:lnTo>
                  <a:lnTo>
                    <a:pt x="1898" y="1637"/>
                  </a:lnTo>
                  <a:lnTo>
                    <a:pt x="2605" y="1079"/>
                  </a:lnTo>
                  <a:lnTo>
                    <a:pt x="2940" y="819"/>
                  </a:lnTo>
                  <a:lnTo>
                    <a:pt x="3238" y="521"/>
                  </a:lnTo>
                  <a:lnTo>
                    <a:pt x="3238" y="521"/>
                  </a:lnTo>
                  <a:lnTo>
                    <a:pt x="3312" y="409"/>
                  </a:lnTo>
                  <a:lnTo>
                    <a:pt x="3312" y="335"/>
                  </a:lnTo>
                  <a:lnTo>
                    <a:pt x="3312" y="261"/>
                  </a:lnTo>
                  <a:lnTo>
                    <a:pt x="3312" y="186"/>
                  </a:lnTo>
                  <a:lnTo>
                    <a:pt x="3238" y="112"/>
                  </a:lnTo>
                  <a:lnTo>
                    <a:pt x="3200" y="37"/>
                  </a:lnTo>
                  <a:lnTo>
                    <a:pt x="3126" y="0"/>
                  </a:lnTo>
                  <a:lnTo>
                    <a:pt x="30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extrusionOk="0">
                  <a:moveTo>
                    <a:pt x="2642" y="1"/>
                  </a:move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4"/>
            <p:cNvSpPr/>
            <p:nvPr/>
          </p:nvSpPr>
          <p:spPr>
            <a:xfrm>
              <a:off x="6744700" y="1696625"/>
              <a:ext cx="75350" cy="217700"/>
            </a:xfrm>
            <a:custGeom>
              <a:avLst/>
              <a:gdLst/>
              <a:ahLst/>
              <a:cxnLst/>
              <a:rect l="l" t="t" r="r" b="b"/>
              <a:pathLst>
                <a:path w="3014" h="8708" fill="none" extrusionOk="0">
                  <a:moveTo>
                    <a:pt x="2642" y="1"/>
                  </a:moveTo>
                  <a:lnTo>
                    <a:pt x="2642" y="1"/>
                  </a:lnTo>
                  <a:lnTo>
                    <a:pt x="2530" y="38"/>
                  </a:lnTo>
                  <a:lnTo>
                    <a:pt x="2419" y="75"/>
                  </a:lnTo>
                  <a:lnTo>
                    <a:pt x="2344" y="150"/>
                  </a:lnTo>
                  <a:lnTo>
                    <a:pt x="2307" y="261"/>
                  </a:lnTo>
                  <a:lnTo>
                    <a:pt x="2307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6"/>
                  </a:lnTo>
                  <a:lnTo>
                    <a:pt x="484" y="6326"/>
                  </a:lnTo>
                  <a:lnTo>
                    <a:pt x="149" y="7368"/>
                  </a:lnTo>
                  <a:lnTo>
                    <a:pt x="37" y="7889"/>
                  </a:lnTo>
                  <a:lnTo>
                    <a:pt x="0" y="8149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3"/>
                  </a:lnTo>
                  <a:lnTo>
                    <a:pt x="223" y="8707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521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2"/>
                  </a:lnTo>
                  <a:lnTo>
                    <a:pt x="1079" y="7591"/>
                  </a:lnTo>
                  <a:lnTo>
                    <a:pt x="1340" y="6586"/>
                  </a:lnTo>
                  <a:lnTo>
                    <a:pt x="1340" y="6586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3014" y="447"/>
                  </a:lnTo>
                  <a:lnTo>
                    <a:pt x="3014" y="447"/>
                  </a:lnTo>
                  <a:lnTo>
                    <a:pt x="3014" y="373"/>
                  </a:lnTo>
                  <a:lnTo>
                    <a:pt x="3014" y="261"/>
                  </a:lnTo>
                  <a:lnTo>
                    <a:pt x="2940" y="150"/>
                  </a:lnTo>
                  <a:lnTo>
                    <a:pt x="2791" y="38"/>
                  </a:lnTo>
                  <a:lnTo>
                    <a:pt x="264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4"/>
            <p:cNvSpPr/>
            <p:nvPr/>
          </p:nvSpPr>
          <p:spPr>
            <a:xfrm>
              <a:off x="6468425" y="1804525"/>
              <a:ext cx="19575" cy="20500"/>
            </a:xfrm>
            <a:custGeom>
              <a:avLst/>
              <a:gdLst/>
              <a:ahLst/>
              <a:cxnLst/>
              <a:rect l="l" t="t" r="r" b="b"/>
              <a:pathLst>
                <a:path w="783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670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670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extrusionOk="0">
                  <a:moveTo>
                    <a:pt x="261" y="0"/>
                  </a:move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4"/>
            <p:cNvSpPr/>
            <p:nvPr/>
          </p:nvSpPr>
          <p:spPr>
            <a:xfrm>
              <a:off x="452975" y="1828725"/>
              <a:ext cx="132125" cy="175825"/>
            </a:xfrm>
            <a:custGeom>
              <a:avLst/>
              <a:gdLst/>
              <a:ahLst/>
              <a:cxnLst/>
              <a:rect l="l" t="t" r="r" b="b"/>
              <a:pathLst>
                <a:path w="5285" h="7033" fill="none" extrusionOk="0">
                  <a:moveTo>
                    <a:pt x="336" y="0"/>
                  </a:moveTo>
                  <a:lnTo>
                    <a:pt x="336" y="0"/>
                  </a:lnTo>
                  <a:lnTo>
                    <a:pt x="261" y="0"/>
                  </a:lnTo>
                  <a:lnTo>
                    <a:pt x="150" y="75"/>
                  </a:lnTo>
                  <a:lnTo>
                    <a:pt x="75" y="112"/>
                  </a:lnTo>
                  <a:lnTo>
                    <a:pt x="38" y="186"/>
                  </a:lnTo>
                  <a:lnTo>
                    <a:pt x="1" y="298"/>
                  </a:lnTo>
                  <a:lnTo>
                    <a:pt x="1" y="372"/>
                  </a:lnTo>
                  <a:lnTo>
                    <a:pt x="38" y="484"/>
                  </a:lnTo>
                  <a:lnTo>
                    <a:pt x="75" y="558"/>
                  </a:lnTo>
                  <a:lnTo>
                    <a:pt x="75" y="558"/>
                  </a:lnTo>
                  <a:lnTo>
                    <a:pt x="745" y="1302"/>
                  </a:lnTo>
                  <a:lnTo>
                    <a:pt x="1340" y="2047"/>
                  </a:lnTo>
                  <a:lnTo>
                    <a:pt x="1936" y="2828"/>
                  </a:lnTo>
                  <a:lnTo>
                    <a:pt x="2531" y="3609"/>
                  </a:lnTo>
                  <a:lnTo>
                    <a:pt x="2531" y="3609"/>
                  </a:lnTo>
                  <a:lnTo>
                    <a:pt x="3015" y="4391"/>
                  </a:lnTo>
                  <a:lnTo>
                    <a:pt x="3498" y="5209"/>
                  </a:lnTo>
                  <a:lnTo>
                    <a:pt x="3945" y="6028"/>
                  </a:lnTo>
                  <a:lnTo>
                    <a:pt x="4428" y="6809"/>
                  </a:lnTo>
                  <a:lnTo>
                    <a:pt x="4428" y="6809"/>
                  </a:lnTo>
                  <a:lnTo>
                    <a:pt x="4503" y="6921"/>
                  </a:lnTo>
                  <a:lnTo>
                    <a:pt x="4614" y="6958"/>
                  </a:lnTo>
                  <a:lnTo>
                    <a:pt x="4726" y="6995"/>
                  </a:lnTo>
                  <a:lnTo>
                    <a:pt x="4838" y="7032"/>
                  </a:lnTo>
                  <a:lnTo>
                    <a:pt x="4838" y="7032"/>
                  </a:lnTo>
                  <a:lnTo>
                    <a:pt x="5024" y="6995"/>
                  </a:lnTo>
                  <a:lnTo>
                    <a:pt x="5210" y="6883"/>
                  </a:lnTo>
                  <a:lnTo>
                    <a:pt x="5247" y="6809"/>
                  </a:lnTo>
                  <a:lnTo>
                    <a:pt x="5284" y="6697"/>
                  </a:lnTo>
                  <a:lnTo>
                    <a:pt x="5284" y="6586"/>
                  </a:lnTo>
                  <a:lnTo>
                    <a:pt x="5247" y="6474"/>
                  </a:lnTo>
                  <a:lnTo>
                    <a:pt x="5247" y="6474"/>
                  </a:lnTo>
                  <a:lnTo>
                    <a:pt x="5061" y="6028"/>
                  </a:lnTo>
                  <a:lnTo>
                    <a:pt x="4838" y="5581"/>
                  </a:lnTo>
                  <a:lnTo>
                    <a:pt x="4317" y="4725"/>
                  </a:lnTo>
                  <a:lnTo>
                    <a:pt x="3759" y="3870"/>
                  </a:lnTo>
                  <a:lnTo>
                    <a:pt x="3163" y="3088"/>
                  </a:lnTo>
                  <a:lnTo>
                    <a:pt x="3163" y="3088"/>
                  </a:lnTo>
                  <a:lnTo>
                    <a:pt x="2568" y="2307"/>
                  </a:lnTo>
                  <a:lnTo>
                    <a:pt x="1936" y="1526"/>
                  </a:lnTo>
                  <a:lnTo>
                    <a:pt x="1266" y="819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447" y="37"/>
                  </a:lnTo>
                  <a:lnTo>
                    <a:pt x="3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extrusionOk="0">
                  <a:moveTo>
                    <a:pt x="521" y="0"/>
                  </a:move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4"/>
            <p:cNvSpPr/>
            <p:nvPr/>
          </p:nvSpPr>
          <p:spPr>
            <a:xfrm>
              <a:off x="6933525" y="1878950"/>
              <a:ext cx="27000" cy="32575"/>
            </a:xfrm>
            <a:custGeom>
              <a:avLst/>
              <a:gdLst/>
              <a:ahLst/>
              <a:cxnLst/>
              <a:rect l="l" t="t" r="r" b="b"/>
              <a:pathLst>
                <a:path w="1080" h="1303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335" y="38"/>
                  </a:lnTo>
                  <a:lnTo>
                    <a:pt x="149" y="149"/>
                  </a:lnTo>
                  <a:lnTo>
                    <a:pt x="37" y="335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0" y="744"/>
                  </a:lnTo>
                  <a:lnTo>
                    <a:pt x="0" y="744"/>
                  </a:lnTo>
                  <a:lnTo>
                    <a:pt x="0" y="856"/>
                  </a:lnTo>
                  <a:lnTo>
                    <a:pt x="37" y="968"/>
                  </a:lnTo>
                  <a:lnTo>
                    <a:pt x="149" y="1117"/>
                  </a:lnTo>
                  <a:lnTo>
                    <a:pt x="298" y="1265"/>
                  </a:lnTo>
                  <a:lnTo>
                    <a:pt x="410" y="1265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521" y="1303"/>
                  </a:lnTo>
                  <a:lnTo>
                    <a:pt x="744" y="1228"/>
                  </a:lnTo>
                  <a:lnTo>
                    <a:pt x="893" y="1117"/>
                  </a:lnTo>
                  <a:lnTo>
                    <a:pt x="1005" y="968"/>
                  </a:lnTo>
                  <a:lnTo>
                    <a:pt x="1042" y="856"/>
                  </a:lnTo>
                  <a:lnTo>
                    <a:pt x="1079" y="744"/>
                  </a:lnTo>
                  <a:lnTo>
                    <a:pt x="1079" y="744"/>
                  </a:lnTo>
                  <a:lnTo>
                    <a:pt x="1042" y="521"/>
                  </a:lnTo>
                  <a:lnTo>
                    <a:pt x="1042" y="521"/>
                  </a:lnTo>
                  <a:lnTo>
                    <a:pt x="1005" y="335"/>
                  </a:lnTo>
                  <a:lnTo>
                    <a:pt x="893" y="149"/>
                  </a:lnTo>
                  <a:lnTo>
                    <a:pt x="744" y="38"/>
                  </a:lnTo>
                  <a:lnTo>
                    <a:pt x="633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extrusionOk="0">
                  <a:moveTo>
                    <a:pt x="2530" y="0"/>
                  </a:move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4"/>
            <p:cNvSpPr/>
            <p:nvPr/>
          </p:nvSpPr>
          <p:spPr>
            <a:xfrm>
              <a:off x="1196200" y="1932900"/>
              <a:ext cx="75375" cy="217675"/>
            </a:xfrm>
            <a:custGeom>
              <a:avLst/>
              <a:gdLst/>
              <a:ahLst/>
              <a:cxnLst/>
              <a:rect l="l" t="t" r="r" b="b"/>
              <a:pathLst>
                <a:path w="3015" h="8707" fill="none" extrusionOk="0">
                  <a:moveTo>
                    <a:pt x="2605" y="0"/>
                  </a:moveTo>
                  <a:lnTo>
                    <a:pt x="2605" y="0"/>
                  </a:lnTo>
                  <a:lnTo>
                    <a:pt x="2530" y="0"/>
                  </a:lnTo>
                  <a:lnTo>
                    <a:pt x="2419" y="75"/>
                  </a:lnTo>
                  <a:lnTo>
                    <a:pt x="2344" y="149"/>
                  </a:lnTo>
                  <a:lnTo>
                    <a:pt x="2270" y="261"/>
                  </a:lnTo>
                  <a:lnTo>
                    <a:pt x="2270" y="261"/>
                  </a:lnTo>
                  <a:lnTo>
                    <a:pt x="1042" y="4391"/>
                  </a:lnTo>
                  <a:lnTo>
                    <a:pt x="1042" y="4391"/>
                  </a:lnTo>
                  <a:lnTo>
                    <a:pt x="484" y="6325"/>
                  </a:lnTo>
                  <a:lnTo>
                    <a:pt x="484" y="6325"/>
                  </a:lnTo>
                  <a:lnTo>
                    <a:pt x="149" y="7330"/>
                  </a:lnTo>
                  <a:lnTo>
                    <a:pt x="37" y="7851"/>
                  </a:lnTo>
                  <a:lnTo>
                    <a:pt x="0" y="8111"/>
                  </a:lnTo>
                  <a:lnTo>
                    <a:pt x="0" y="8372"/>
                  </a:lnTo>
                  <a:lnTo>
                    <a:pt x="0" y="8372"/>
                  </a:lnTo>
                  <a:lnTo>
                    <a:pt x="37" y="8521"/>
                  </a:lnTo>
                  <a:lnTo>
                    <a:pt x="112" y="8632"/>
                  </a:lnTo>
                  <a:lnTo>
                    <a:pt x="223" y="8670"/>
                  </a:lnTo>
                  <a:lnTo>
                    <a:pt x="335" y="8707"/>
                  </a:lnTo>
                  <a:lnTo>
                    <a:pt x="335" y="8707"/>
                  </a:lnTo>
                  <a:lnTo>
                    <a:pt x="484" y="8670"/>
                  </a:lnTo>
                  <a:lnTo>
                    <a:pt x="633" y="8558"/>
                  </a:lnTo>
                  <a:lnTo>
                    <a:pt x="633" y="8558"/>
                  </a:lnTo>
                  <a:lnTo>
                    <a:pt x="782" y="8335"/>
                  </a:lnTo>
                  <a:lnTo>
                    <a:pt x="893" y="8111"/>
                  </a:lnTo>
                  <a:lnTo>
                    <a:pt x="1042" y="7591"/>
                  </a:lnTo>
                  <a:lnTo>
                    <a:pt x="1302" y="6549"/>
                  </a:lnTo>
                  <a:lnTo>
                    <a:pt x="1302" y="6549"/>
                  </a:lnTo>
                  <a:lnTo>
                    <a:pt x="1861" y="4614"/>
                  </a:lnTo>
                  <a:lnTo>
                    <a:pt x="1861" y="4614"/>
                  </a:lnTo>
                  <a:lnTo>
                    <a:pt x="2977" y="447"/>
                  </a:lnTo>
                  <a:lnTo>
                    <a:pt x="2977" y="447"/>
                  </a:lnTo>
                  <a:lnTo>
                    <a:pt x="3014" y="372"/>
                  </a:lnTo>
                  <a:lnTo>
                    <a:pt x="2977" y="261"/>
                  </a:lnTo>
                  <a:lnTo>
                    <a:pt x="2902" y="112"/>
                  </a:lnTo>
                  <a:lnTo>
                    <a:pt x="2791" y="38"/>
                  </a:lnTo>
                  <a:lnTo>
                    <a:pt x="26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372" y="0"/>
                  </a:move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4"/>
            <p:cNvSpPr/>
            <p:nvPr/>
          </p:nvSpPr>
          <p:spPr>
            <a:xfrm>
              <a:off x="5936375" y="197755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372" y="0"/>
                  </a:moveTo>
                  <a:lnTo>
                    <a:pt x="372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224" y="37"/>
                  </a:lnTo>
                  <a:lnTo>
                    <a:pt x="112" y="112"/>
                  </a:lnTo>
                  <a:lnTo>
                    <a:pt x="37" y="223"/>
                  </a:lnTo>
                  <a:lnTo>
                    <a:pt x="0" y="372"/>
                  </a:lnTo>
                  <a:lnTo>
                    <a:pt x="0" y="372"/>
                  </a:lnTo>
                  <a:lnTo>
                    <a:pt x="0" y="521"/>
                  </a:lnTo>
                  <a:lnTo>
                    <a:pt x="0" y="521"/>
                  </a:lnTo>
                  <a:lnTo>
                    <a:pt x="37" y="670"/>
                  </a:lnTo>
                  <a:lnTo>
                    <a:pt x="112" y="782"/>
                  </a:lnTo>
                  <a:lnTo>
                    <a:pt x="224" y="856"/>
                  </a:lnTo>
                  <a:lnTo>
                    <a:pt x="335" y="893"/>
                  </a:lnTo>
                  <a:lnTo>
                    <a:pt x="335" y="893"/>
                  </a:lnTo>
                  <a:lnTo>
                    <a:pt x="372" y="893"/>
                  </a:lnTo>
                  <a:lnTo>
                    <a:pt x="372" y="893"/>
                  </a:lnTo>
                  <a:lnTo>
                    <a:pt x="521" y="856"/>
                  </a:lnTo>
                  <a:lnTo>
                    <a:pt x="633" y="782"/>
                  </a:lnTo>
                  <a:lnTo>
                    <a:pt x="707" y="670"/>
                  </a:lnTo>
                  <a:lnTo>
                    <a:pt x="744" y="521"/>
                  </a:lnTo>
                  <a:lnTo>
                    <a:pt x="744" y="521"/>
                  </a:lnTo>
                  <a:lnTo>
                    <a:pt x="744" y="372"/>
                  </a:lnTo>
                  <a:lnTo>
                    <a:pt x="744" y="372"/>
                  </a:lnTo>
                  <a:lnTo>
                    <a:pt x="707" y="223"/>
                  </a:lnTo>
                  <a:lnTo>
                    <a:pt x="633" y="112"/>
                  </a:lnTo>
                  <a:lnTo>
                    <a:pt x="521" y="37"/>
                  </a:lnTo>
                  <a:lnTo>
                    <a:pt x="3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4"/>
            <p:cNvSpPr/>
            <p:nvPr/>
          </p:nvSpPr>
          <p:spPr>
            <a:xfrm>
              <a:off x="919925" y="2040800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75" y="670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0" y="670"/>
                  </a:lnTo>
                  <a:lnTo>
                    <a:pt x="745" y="558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extrusionOk="0">
                  <a:moveTo>
                    <a:pt x="7256" y="0"/>
                  </a:move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4"/>
            <p:cNvSpPr/>
            <p:nvPr/>
          </p:nvSpPr>
          <p:spPr>
            <a:xfrm>
              <a:off x="5975425" y="2126375"/>
              <a:ext cx="191650" cy="82800"/>
            </a:xfrm>
            <a:custGeom>
              <a:avLst/>
              <a:gdLst/>
              <a:ahLst/>
              <a:cxnLst/>
              <a:rect l="l" t="t" r="r" b="b"/>
              <a:pathLst>
                <a:path w="7666" h="3312" fill="none" extrusionOk="0">
                  <a:moveTo>
                    <a:pt x="7256" y="0"/>
                  </a:moveTo>
                  <a:lnTo>
                    <a:pt x="7256" y="0"/>
                  </a:lnTo>
                  <a:lnTo>
                    <a:pt x="7070" y="38"/>
                  </a:lnTo>
                  <a:lnTo>
                    <a:pt x="7070" y="38"/>
                  </a:lnTo>
                  <a:lnTo>
                    <a:pt x="6661" y="224"/>
                  </a:lnTo>
                  <a:lnTo>
                    <a:pt x="6289" y="410"/>
                  </a:lnTo>
                  <a:lnTo>
                    <a:pt x="5508" y="856"/>
                  </a:lnTo>
                  <a:lnTo>
                    <a:pt x="4726" y="1303"/>
                  </a:lnTo>
                  <a:lnTo>
                    <a:pt x="4317" y="1489"/>
                  </a:lnTo>
                  <a:lnTo>
                    <a:pt x="3908" y="1675"/>
                  </a:lnTo>
                  <a:lnTo>
                    <a:pt x="3908" y="1675"/>
                  </a:lnTo>
                  <a:lnTo>
                    <a:pt x="3052" y="1972"/>
                  </a:lnTo>
                  <a:lnTo>
                    <a:pt x="2159" y="2196"/>
                  </a:lnTo>
                  <a:lnTo>
                    <a:pt x="1303" y="2382"/>
                  </a:lnTo>
                  <a:lnTo>
                    <a:pt x="410" y="2493"/>
                  </a:lnTo>
                  <a:lnTo>
                    <a:pt x="410" y="2493"/>
                  </a:lnTo>
                  <a:lnTo>
                    <a:pt x="224" y="2530"/>
                  </a:lnTo>
                  <a:lnTo>
                    <a:pt x="113" y="2642"/>
                  </a:lnTo>
                  <a:lnTo>
                    <a:pt x="38" y="2754"/>
                  </a:lnTo>
                  <a:lnTo>
                    <a:pt x="1" y="2902"/>
                  </a:lnTo>
                  <a:lnTo>
                    <a:pt x="38" y="3051"/>
                  </a:lnTo>
                  <a:lnTo>
                    <a:pt x="113" y="3163"/>
                  </a:lnTo>
                  <a:lnTo>
                    <a:pt x="224" y="3275"/>
                  </a:lnTo>
                  <a:lnTo>
                    <a:pt x="373" y="3312"/>
                  </a:lnTo>
                  <a:lnTo>
                    <a:pt x="373" y="3312"/>
                  </a:lnTo>
                  <a:lnTo>
                    <a:pt x="410" y="3275"/>
                  </a:lnTo>
                  <a:lnTo>
                    <a:pt x="410" y="3275"/>
                  </a:lnTo>
                  <a:lnTo>
                    <a:pt x="1378" y="3200"/>
                  </a:lnTo>
                  <a:lnTo>
                    <a:pt x="2345" y="3014"/>
                  </a:lnTo>
                  <a:lnTo>
                    <a:pt x="3312" y="2791"/>
                  </a:lnTo>
                  <a:lnTo>
                    <a:pt x="4243" y="2493"/>
                  </a:lnTo>
                  <a:lnTo>
                    <a:pt x="4243" y="2493"/>
                  </a:lnTo>
                  <a:lnTo>
                    <a:pt x="5136" y="2158"/>
                  </a:lnTo>
                  <a:lnTo>
                    <a:pt x="6029" y="1749"/>
                  </a:lnTo>
                  <a:lnTo>
                    <a:pt x="6438" y="1526"/>
                  </a:lnTo>
                  <a:lnTo>
                    <a:pt x="6847" y="1265"/>
                  </a:lnTo>
                  <a:lnTo>
                    <a:pt x="7219" y="968"/>
                  </a:lnTo>
                  <a:lnTo>
                    <a:pt x="7554" y="670"/>
                  </a:lnTo>
                  <a:lnTo>
                    <a:pt x="7554" y="670"/>
                  </a:lnTo>
                  <a:lnTo>
                    <a:pt x="7628" y="521"/>
                  </a:lnTo>
                  <a:lnTo>
                    <a:pt x="7666" y="410"/>
                  </a:lnTo>
                  <a:lnTo>
                    <a:pt x="7666" y="298"/>
                  </a:lnTo>
                  <a:lnTo>
                    <a:pt x="7628" y="224"/>
                  </a:lnTo>
                  <a:lnTo>
                    <a:pt x="7591" y="112"/>
                  </a:lnTo>
                  <a:lnTo>
                    <a:pt x="7480" y="38"/>
                  </a:lnTo>
                  <a:lnTo>
                    <a:pt x="7368" y="0"/>
                  </a:lnTo>
                  <a:lnTo>
                    <a:pt x="72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extrusionOk="0">
                  <a:moveTo>
                    <a:pt x="261" y="1"/>
                  </a:move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4"/>
            <p:cNvSpPr/>
            <p:nvPr/>
          </p:nvSpPr>
          <p:spPr>
            <a:xfrm>
              <a:off x="6611675" y="2131950"/>
              <a:ext cx="19550" cy="24200"/>
            </a:xfrm>
            <a:custGeom>
              <a:avLst/>
              <a:gdLst/>
              <a:ahLst/>
              <a:cxnLst/>
              <a:rect l="l" t="t" r="r" b="b"/>
              <a:pathLst>
                <a:path w="782" h="968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410" y="1"/>
                  </a:lnTo>
                  <a:lnTo>
                    <a:pt x="410" y="1"/>
                  </a:lnTo>
                  <a:lnTo>
                    <a:pt x="261" y="1"/>
                  </a:lnTo>
                  <a:lnTo>
                    <a:pt x="112" y="112"/>
                  </a:lnTo>
                  <a:lnTo>
                    <a:pt x="38" y="224"/>
                  </a:lnTo>
                  <a:lnTo>
                    <a:pt x="1" y="373"/>
                  </a:lnTo>
                  <a:lnTo>
                    <a:pt x="1" y="373"/>
                  </a:lnTo>
                  <a:lnTo>
                    <a:pt x="38" y="596"/>
                  </a:lnTo>
                  <a:lnTo>
                    <a:pt x="38" y="596"/>
                  </a:lnTo>
                  <a:lnTo>
                    <a:pt x="75" y="745"/>
                  </a:lnTo>
                  <a:lnTo>
                    <a:pt x="149" y="856"/>
                  </a:lnTo>
                  <a:lnTo>
                    <a:pt x="261" y="931"/>
                  </a:lnTo>
                  <a:lnTo>
                    <a:pt x="373" y="968"/>
                  </a:lnTo>
                  <a:lnTo>
                    <a:pt x="373" y="968"/>
                  </a:lnTo>
                  <a:lnTo>
                    <a:pt x="410" y="968"/>
                  </a:lnTo>
                  <a:lnTo>
                    <a:pt x="410" y="968"/>
                  </a:lnTo>
                  <a:lnTo>
                    <a:pt x="559" y="931"/>
                  </a:lnTo>
                  <a:lnTo>
                    <a:pt x="670" y="856"/>
                  </a:lnTo>
                  <a:lnTo>
                    <a:pt x="745" y="745"/>
                  </a:lnTo>
                  <a:lnTo>
                    <a:pt x="782" y="596"/>
                  </a:lnTo>
                  <a:lnTo>
                    <a:pt x="782" y="596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82" y="224"/>
                  </a:lnTo>
                  <a:lnTo>
                    <a:pt x="670" y="112"/>
                  </a:lnTo>
                  <a:lnTo>
                    <a:pt x="559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extrusionOk="0">
                  <a:moveTo>
                    <a:pt x="7405" y="0"/>
                  </a:moveTo>
                  <a:lnTo>
                    <a:pt x="7219" y="38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4"/>
            <p:cNvSpPr/>
            <p:nvPr/>
          </p:nvSpPr>
          <p:spPr>
            <a:xfrm>
              <a:off x="6791200" y="2194275"/>
              <a:ext cx="198150" cy="215825"/>
            </a:xfrm>
            <a:custGeom>
              <a:avLst/>
              <a:gdLst/>
              <a:ahLst/>
              <a:cxnLst/>
              <a:rect l="l" t="t" r="r" b="b"/>
              <a:pathLst>
                <a:path w="7926" h="8633" fill="none" extrusionOk="0">
                  <a:moveTo>
                    <a:pt x="7405" y="0"/>
                  </a:moveTo>
                  <a:lnTo>
                    <a:pt x="7405" y="0"/>
                  </a:lnTo>
                  <a:lnTo>
                    <a:pt x="7219" y="38"/>
                  </a:lnTo>
                  <a:lnTo>
                    <a:pt x="7033" y="186"/>
                  </a:lnTo>
                  <a:lnTo>
                    <a:pt x="7033" y="186"/>
                  </a:lnTo>
                  <a:lnTo>
                    <a:pt x="6549" y="633"/>
                  </a:lnTo>
                  <a:lnTo>
                    <a:pt x="6103" y="1117"/>
                  </a:lnTo>
                  <a:lnTo>
                    <a:pt x="5210" y="2084"/>
                  </a:lnTo>
                  <a:lnTo>
                    <a:pt x="3498" y="4093"/>
                  </a:lnTo>
                  <a:lnTo>
                    <a:pt x="3498" y="4093"/>
                  </a:lnTo>
                  <a:lnTo>
                    <a:pt x="1786" y="6102"/>
                  </a:lnTo>
                  <a:lnTo>
                    <a:pt x="75" y="8112"/>
                  </a:lnTo>
                  <a:lnTo>
                    <a:pt x="75" y="8112"/>
                  </a:lnTo>
                  <a:lnTo>
                    <a:pt x="1" y="8223"/>
                  </a:lnTo>
                  <a:lnTo>
                    <a:pt x="1" y="8298"/>
                  </a:lnTo>
                  <a:lnTo>
                    <a:pt x="1" y="8372"/>
                  </a:lnTo>
                  <a:lnTo>
                    <a:pt x="38" y="8446"/>
                  </a:lnTo>
                  <a:lnTo>
                    <a:pt x="112" y="8595"/>
                  </a:lnTo>
                  <a:lnTo>
                    <a:pt x="187" y="8632"/>
                  </a:lnTo>
                  <a:lnTo>
                    <a:pt x="298" y="8632"/>
                  </a:lnTo>
                  <a:lnTo>
                    <a:pt x="298" y="8632"/>
                  </a:lnTo>
                  <a:lnTo>
                    <a:pt x="373" y="8632"/>
                  </a:lnTo>
                  <a:lnTo>
                    <a:pt x="484" y="8558"/>
                  </a:lnTo>
                  <a:lnTo>
                    <a:pt x="484" y="8558"/>
                  </a:lnTo>
                  <a:lnTo>
                    <a:pt x="2345" y="6660"/>
                  </a:lnTo>
                  <a:lnTo>
                    <a:pt x="4205" y="4800"/>
                  </a:lnTo>
                  <a:lnTo>
                    <a:pt x="4205" y="4800"/>
                  </a:lnTo>
                  <a:lnTo>
                    <a:pt x="6028" y="2903"/>
                  </a:lnTo>
                  <a:lnTo>
                    <a:pt x="6958" y="1935"/>
                  </a:lnTo>
                  <a:lnTo>
                    <a:pt x="7368" y="1452"/>
                  </a:lnTo>
                  <a:lnTo>
                    <a:pt x="7777" y="931"/>
                  </a:lnTo>
                  <a:lnTo>
                    <a:pt x="7777" y="931"/>
                  </a:lnTo>
                  <a:lnTo>
                    <a:pt x="7888" y="782"/>
                  </a:lnTo>
                  <a:lnTo>
                    <a:pt x="7926" y="633"/>
                  </a:lnTo>
                  <a:lnTo>
                    <a:pt x="7926" y="484"/>
                  </a:lnTo>
                  <a:lnTo>
                    <a:pt x="7851" y="335"/>
                  </a:lnTo>
                  <a:lnTo>
                    <a:pt x="7777" y="186"/>
                  </a:lnTo>
                  <a:lnTo>
                    <a:pt x="7665" y="112"/>
                  </a:lnTo>
                  <a:lnTo>
                    <a:pt x="7554" y="38"/>
                  </a:lnTo>
                  <a:lnTo>
                    <a:pt x="740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extrusionOk="0">
                  <a:moveTo>
                    <a:pt x="223" y="1"/>
                  </a:move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4"/>
            <p:cNvSpPr/>
            <p:nvPr/>
          </p:nvSpPr>
          <p:spPr>
            <a:xfrm>
              <a:off x="386950" y="2213800"/>
              <a:ext cx="18625" cy="22350"/>
            </a:xfrm>
            <a:custGeom>
              <a:avLst/>
              <a:gdLst/>
              <a:ahLst/>
              <a:cxnLst/>
              <a:rect l="l" t="t" r="r" b="b"/>
              <a:pathLst>
                <a:path w="745" h="894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372" y="1"/>
                  </a:lnTo>
                  <a:lnTo>
                    <a:pt x="372" y="1"/>
                  </a:lnTo>
                  <a:lnTo>
                    <a:pt x="223" y="1"/>
                  </a:lnTo>
                  <a:lnTo>
                    <a:pt x="112" y="112"/>
                  </a:lnTo>
                  <a:lnTo>
                    <a:pt x="37" y="22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37" y="671"/>
                  </a:lnTo>
                  <a:lnTo>
                    <a:pt x="112" y="782"/>
                  </a:lnTo>
                  <a:lnTo>
                    <a:pt x="223" y="857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372" y="894"/>
                  </a:lnTo>
                  <a:lnTo>
                    <a:pt x="521" y="857"/>
                  </a:lnTo>
                  <a:lnTo>
                    <a:pt x="633" y="782"/>
                  </a:lnTo>
                  <a:lnTo>
                    <a:pt x="707" y="671"/>
                  </a:lnTo>
                  <a:lnTo>
                    <a:pt x="744" y="522"/>
                  </a:lnTo>
                  <a:lnTo>
                    <a:pt x="744" y="522"/>
                  </a:lnTo>
                  <a:lnTo>
                    <a:pt x="744" y="336"/>
                  </a:lnTo>
                  <a:lnTo>
                    <a:pt x="744" y="336"/>
                  </a:lnTo>
                  <a:lnTo>
                    <a:pt x="707" y="224"/>
                  </a:lnTo>
                  <a:lnTo>
                    <a:pt x="633" y="112"/>
                  </a:lnTo>
                  <a:lnTo>
                    <a:pt x="521" y="1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extrusionOk="0">
                  <a:moveTo>
                    <a:pt x="186" y="1"/>
                  </a:move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4"/>
            <p:cNvSpPr/>
            <p:nvPr/>
          </p:nvSpPr>
          <p:spPr>
            <a:xfrm>
              <a:off x="6380075" y="2352400"/>
              <a:ext cx="99550" cy="117225"/>
            </a:xfrm>
            <a:custGeom>
              <a:avLst/>
              <a:gdLst/>
              <a:ahLst/>
              <a:cxnLst/>
              <a:rect l="l" t="t" r="r" b="b"/>
              <a:pathLst>
                <a:path w="3982" h="4689" fill="none" extrusionOk="0">
                  <a:moveTo>
                    <a:pt x="260" y="1"/>
                  </a:moveTo>
                  <a:lnTo>
                    <a:pt x="260" y="1"/>
                  </a:lnTo>
                  <a:lnTo>
                    <a:pt x="186" y="1"/>
                  </a:lnTo>
                  <a:lnTo>
                    <a:pt x="149" y="38"/>
                  </a:lnTo>
                  <a:lnTo>
                    <a:pt x="37" y="149"/>
                  </a:lnTo>
                  <a:lnTo>
                    <a:pt x="0" y="224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4" y="484"/>
                  </a:lnTo>
                  <a:lnTo>
                    <a:pt x="74" y="484"/>
                  </a:lnTo>
                  <a:lnTo>
                    <a:pt x="1749" y="2568"/>
                  </a:lnTo>
                  <a:lnTo>
                    <a:pt x="1749" y="2568"/>
                  </a:lnTo>
                  <a:lnTo>
                    <a:pt x="2567" y="3647"/>
                  </a:lnTo>
                  <a:lnTo>
                    <a:pt x="3014" y="4168"/>
                  </a:lnTo>
                  <a:lnTo>
                    <a:pt x="3237" y="4391"/>
                  </a:lnTo>
                  <a:lnTo>
                    <a:pt x="3497" y="4614"/>
                  </a:lnTo>
                  <a:lnTo>
                    <a:pt x="3497" y="4614"/>
                  </a:lnTo>
                  <a:lnTo>
                    <a:pt x="3572" y="4652"/>
                  </a:lnTo>
                  <a:lnTo>
                    <a:pt x="3684" y="4689"/>
                  </a:lnTo>
                  <a:lnTo>
                    <a:pt x="3684" y="4689"/>
                  </a:lnTo>
                  <a:lnTo>
                    <a:pt x="3832" y="4652"/>
                  </a:lnTo>
                  <a:lnTo>
                    <a:pt x="3944" y="4540"/>
                  </a:lnTo>
                  <a:lnTo>
                    <a:pt x="3981" y="4428"/>
                  </a:lnTo>
                  <a:lnTo>
                    <a:pt x="3981" y="4354"/>
                  </a:lnTo>
                  <a:lnTo>
                    <a:pt x="3944" y="4279"/>
                  </a:lnTo>
                  <a:lnTo>
                    <a:pt x="3944" y="4279"/>
                  </a:lnTo>
                  <a:lnTo>
                    <a:pt x="3758" y="3982"/>
                  </a:lnTo>
                  <a:lnTo>
                    <a:pt x="3572" y="3721"/>
                  </a:lnTo>
                  <a:lnTo>
                    <a:pt x="3163" y="3200"/>
                  </a:lnTo>
                  <a:lnTo>
                    <a:pt x="2307" y="2233"/>
                  </a:lnTo>
                  <a:lnTo>
                    <a:pt x="2307" y="2233"/>
                  </a:lnTo>
                  <a:lnTo>
                    <a:pt x="447" y="75"/>
                  </a:lnTo>
                  <a:lnTo>
                    <a:pt x="447" y="75"/>
                  </a:lnTo>
                  <a:lnTo>
                    <a:pt x="372" y="1"/>
                  </a:lnTo>
                  <a:lnTo>
                    <a:pt x="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extrusionOk="0">
                  <a:moveTo>
                    <a:pt x="7255" y="1"/>
                  </a:move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4"/>
            <p:cNvSpPr/>
            <p:nvPr/>
          </p:nvSpPr>
          <p:spPr>
            <a:xfrm>
              <a:off x="426950" y="2361700"/>
              <a:ext cx="191625" cy="82825"/>
            </a:xfrm>
            <a:custGeom>
              <a:avLst/>
              <a:gdLst/>
              <a:ahLst/>
              <a:cxnLst/>
              <a:rect l="l" t="t" r="r" b="b"/>
              <a:pathLst>
                <a:path w="7665" h="3313" fill="none" extrusionOk="0">
                  <a:moveTo>
                    <a:pt x="7255" y="1"/>
                  </a:moveTo>
                  <a:lnTo>
                    <a:pt x="7255" y="1"/>
                  </a:lnTo>
                  <a:lnTo>
                    <a:pt x="7069" y="38"/>
                  </a:lnTo>
                  <a:lnTo>
                    <a:pt x="7069" y="38"/>
                  </a:lnTo>
                  <a:lnTo>
                    <a:pt x="6660" y="224"/>
                  </a:lnTo>
                  <a:lnTo>
                    <a:pt x="6251" y="447"/>
                  </a:lnTo>
                  <a:lnTo>
                    <a:pt x="5469" y="894"/>
                  </a:lnTo>
                  <a:lnTo>
                    <a:pt x="4688" y="1340"/>
                  </a:lnTo>
                  <a:lnTo>
                    <a:pt x="4316" y="1526"/>
                  </a:lnTo>
                  <a:lnTo>
                    <a:pt x="3870" y="1712"/>
                  </a:lnTo>
                  <a:lnTo>
                    <a:pt x="3870" y="1712"/>
                  </a:lnTo>
                  <a:lnTo>
                    <a:pt x="3014" y="2010"/>
                  </a:lnTo>
                  <a:lnTo>
                    <a:pt x="2158" y="2233"/>
                  </a:lnTo>
                  <a:lnTo>
                    <a:pt x="1265" y="2419"/>
                  </a:lnTo>
                  <a:lnTo>
                    <a:pt x="372" y="2531"/>
                  </a:lnTo>
                  <a:lnTo>
                    <a:pt x="372" y="2531"/>
                  </a:lnTo>
                  <a:lnTo>
                    <a:pt x="223" y="2568"/>
                  </a:lnTo>
                  <a:lnTo>
                    <a:pt x="112" y="2680"/>
                  </a:lnTo>
                  <a:lnTo>
                    <a:pt x="37" y="2791"/>
                  </a:lnTo>
                  <a:lnTo>
                    <a:pt x="0" y="2940"/>
                  </a:lnTo>
                  <a:lnTo>
                    <a:pt x="37" y="3089"/>
                  </a:lnTo>
                  <a:lnTo>
                    <a:pt x="74" y="3200"/>
                  </a:lnTo>
                  <a:lnTo>
                    <a:pt x="186" y="3275"/>
                  </a:lnTo>
                  <a:lnTo>
                    <a:pt x="335" y="3312"/>
                  </a:lnTo>
                  <a:lnTo>
                    <a:pt x="335" y="3312"/>
                  </a:lnTo>
                  <a:lnTo>
                    <a:pt x="372" y="3312"/>
                  </a:lnTo>
                  <a:lnTo>
                    <a:pt x="372" y="3312"/>
                  </a:lnTo>
                  <a:lnTo>
                    <a:pt x="1377" y="3200"/>
                  </a:lnTo>
                  <a:lnTo>
                    <a:pt x="2344" y="3052"/>
                  </a:lnTo>
                  <a:lnTo>
                    <a:pt x="3311" y="2791"/>
                  </a:lnTo>
                  <a:lnTo>
                    <a:pt x="4242" y="2494"/>
                  </a:lnTo>
                  <a:lnTo>
                    <a:pt x="4242" y="2494"/>
                  </a:lnTo>
                  <a:lnTo>
                    <a:pt x="5097" y="2159"/>
                  </a:lnTo>
                  <a:lnTo>
                    <a:pt x="5990" y="1787"/>
                  </a:lnTo>
                  <a:lnTo>
                    <a:pt x="6437" y="1526"/>
                  </a:lnTo>
                  <a:lnTo>
                    <a:pt x="6846" y="1266"/>
                  </a:lnTo>
                  <a:lnTo>
                    <a:pt x="7218" y="1005"/>
                  </a:lnTo>
                  <a:lnTo>
                    <a:pt x="7553" y="670"/>
                  </a:lnTo>
                  <a:lnTo>
                    <a:pt x="7553" y="670"/>
                  </a:lnTo>
                  <a:lnTo>
                    <a:pt x="7627" y="559"/>
                  </a:lnTo>
                  <a:lnTo>
                    <a:pt x="7665" y="447"/>
                  </a:lnTo>
                  <a:lnTo>
                    <a:pt x="7665" y="336"/>
                  </a:lnTo>
                  <a:lnTo>
                    <a:pt x="7627" y="224"/>
                  </a:lnTo>
                  <a:lnTo>
                    <a:pt x="7553" y="150"/>
                  </a:lnTo>
                  <a:lnTo>
                    <a:pt x="7479" y="75"/>
                  </a:lnTo>
                  <a:lnTo>
                    <a:pt x="7367" y="38"/>
                  </a:lnTo>
                  <a:lnTo>
                    <a:pt x="7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extrusionOk="0">
                  <a:moveTo>
                    <a:pt x="373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4"/>
            <p:cNvSpPr/>
            <p:nvPr/>
          </p:nvSpPr>
          <p:spPr>
            <a:xfrm>
              <a:off x="1063175" y="2367275"/>
              <a:ext cx="19550" cy="25150"/>
            </a:xfrm>
            <a:custGeom>
              <a:avLst/>
              <a:gdLst/>
              <a:ahLst/>
              <a:cxnLst/>
              <a:rect l="l" t="t" r="r" b="b"/>
              <a:pathLst>
                <a:path w="782" h="1006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373" y="1"/>
                  </a:lnTo>
                  <a:lnTo>
                    <a:pt x="373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633"/>
                  </a:lnTo>
                  <a:lnTo>
                    <a:pt x="1" y="633"/>
                  </a:lnTo>
                  <a:lnTo>
                    <a:pt x="38" y="782"/>
                  </a:lnTo>
                  <a:lnTo>
                    <a:pt x="112" y="894"/>
                  </a:lnTo>
                  <a:lnTo>
                    <a:pt x="224" y="968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373" y="1006"/>
                  </a:lnTo>
                  <a:lnTo>
                    <a:pt x="522" y="968"/>
                  </a:lnTo>
                  <a:lnTo>
                    <a:pt x="633" y="894"/>
                  </a:lnTo>
                  <a:lnTo>
                    <a:pt x="745" y="782"/>
                  </a:lnTo>
                  <a:lnTo>
                    <a:pt x="745" y="633"/>
                  </a:lnTo>
                  <a:lnTo>
                    <a:pt x="745" y="633"/>
                  </a:lnTo>
                  <a:lnTo>
                    <a:pt x="782" y="410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0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extrusionOk="0">
                  <a:moveTo>
                    <a:pt x="485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4"/>
            <p:cNvSpPr/>
            <p:nvPr/>
          </p:nvSpPr>
          <p:spPr>
            <a:xfrm>
              <a:off x="7233025" y="2408225"/>
              <a:ext cx="23300" cy="28850"/>
            </a:xfrm>
            <a:custGeom>
              <a:avLst/>
              <a:gdLst/>
              <a:ahLst/>
              <a:cxnLst/>
              <a:rect l="l" t="t" r="r" b="b"/>
              <a:pathLst>
                <a:path w="932" h="1154" fill="none" extrusionOk="0">
                  <a:moveTo>
                    <a:pt x="485" y="0"/>
                  </a:move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75" y="260"/>
                  </a:lnTo>
                  <a:lnTo>
                    <a:pt x="38" y="447"/>
                  </a:lnTo>
                  <a:lnTo>
                    <a:pt x="38" y="447"/>
                  </a:lnTo>
                  <a:lnTo>
                    <a:pt x="1" y="670"/>
                  </a:lnTo>
                  <a:lnTo>
                    <a:pt x="1" y="670"/>
                  </a:lnTo>
                  <a:lnTo>
                    <a:pt x="38" y="856"/>
                  </a:lnTo>
                  <a:lnTo>
                    <a:pt x="150" y="1005"/>
                  </a:lnTo>
                  <a:lnTo>
                    <a:pt x="299" y="1116"/>
                  </a:lnTo>
                  <a:lnTo>
                    <a:pt x="447" y="1153"/>
                  </a:lnTo>
                  <a:lnTo>
                    <a:pt x="447" y="1153"/>
                  </a:lnTo>
                  <a:lnTo>
                    <a:pt x="485" y="1153"/>
                  </a:lnTo>
                  <a:lnTo>
                    <a:pt x="485" y="1153"/>
                  </a:lnTo>
                  <a:lnTo>
                    <a:pt x="633" y="1116"/>
                  </a:lnTo>
                  <a:lnTo>
                    <a:pt x="782" y="1005"/>
                  </a:lnTo>
                  <a:lnTo>
                    <a:pt x="894" y="856"/>
                  </a:lnTo>
                  <a:lnTo>
                    <a:pt x="931" y="781"/>
                  </a:lnTo>
                  <a:lnTo>
                    <a:pt x="931" y="670"/>
                  </a:lnTo>
                  <a:lnTo>
                    <a:pt x="931" y="670"/>
                  </a:lnTo>
                  <a:lnTo>
                    <a:pt x="931" y="447"/>
                  </a:lnTo>
                  <a:lnTo>
                    <a:pt x="931" y="447"/>
                  </a:lnTo>
                  <a:lnTo>
                    <a:pt x="894" y="260"/>
                  </a:lnTo>
                  <a:lnTo>
                    <a:pt x="782" y="149"/>
                  </a:lnTo>
                  <a:lnTo>
                    <a:pt x="782" y="149"/>
                  </a:lnTo>
                  <a:lnTo>
                    <a:pt x="633" y="37"/>
                  </a:lnTo>
                  <a:lnTo>
                    <a:pt x="4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484" y="0"/>
                  </a:move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4"/>
            <p:cNvSpPr/>
            <p:nvPr/>
          </p:nvSpPr>
          <p:spPr>
            <a:xfrm>
              <a:off x="6076825" y="2466825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7"/>
                  </a:lnTo>
                  <a:lnTo>
                    <a:pt x="261" y="75"/>
                  </a:lnTo>
                  <a:lnTo>
                    <a:pt x="112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670"/>
                  </a:lnTo>
                  <a:lnTo>
                    <a:pt x="112" y="856"/>
                  </a:lnTo>
                  <a:lnTo>
                    <a:pt x="261" y="967"/>
                  </a:lnTo>
                  <a:lnTo>
                    <a:pt x="373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6" y="1005"/>
                  </a:lnTo>
                  <a:lnTo>
                    <a:pt x="670" y="967"/>
                  </a:lnTo>
                  <a:lnTo>
                    <a:pt x="819" y="856"/>
                  </a:lnTo>
                  <a:lnTo>
                    <a:pt x="931" y="670"/>
                  </a:lnTo>
                  <a:lnTo>
                    <a:pt x="968" y="521"/>
                  </a:lnTo>
                  <a:lnTo>
                    <a:pt x="931" y="335"/>
                  </a:lnTo>
                  <a:lnTo>
                    <a:pt x="819" y="186"/>
                  </a:lnTo>
                  <a:lnTo>
                    <a:pt x="670" y="75"/>
                  </a:lnTo>
                  <a:lnTo>
                    <a:pt x="596" y="37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extrusionOk="0">
                  <a:moveTo>
                    <a:pt x="299" y="1"/>
                  </a:move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4"/>
            <p:cNvSpPr/>
            <p:nvPr/>
          </p:nvSpPr>
          <p:spPr>
            <a:xfrm>
              <a:off x="830625" y="2587725"/>
              <a:ext cx="99575" cy="117250"/>
            </a:xfrm>
            <a:custGeom>
              <a:avLst/>
              <a:gdLst/>
              <a:ahLst/>
              <a:cxnLst/>
              <a:rect l="l" t="t" r="r" b="b"/>
              <a:pathLst>
                <a:path w="3983" h="4690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224" y="38"/>
                  </a:lnTo>
                  <a:lnTo>
                    <a:pt x="150" y="75"/>
                  </a:lnTo>
                  <a:lnTo>
                    <a:pt x="38" y="187"/>
                  </a:lnTo>
                  <a:lnTo>
                    <a:pt x="38" y="261"/>
                  </a:lnTo>
                  <a:lnTo>
                    <a:pt x="1" y="336"/>
                  </a:lnTo>
                  <a:lnTo>
                    <a:pt x="38" y="410"/>
                  </a:lnTo>
                  <a:lnTo>
                    <a:pt x="75" y="485"/>
                  </a:lnTo>
                  <a:lnTo>
                    <a:pt x="75" y="485"/>
                  </a:lnTo>
                  <a:lnTo>
                    <a:pt x="1787" y="2605"/>
                  </a:lnTo>
                  <a:lnTo>
                    <a:pt x="1787" y="2605"/>
                  </a:lnTo>
                  <a:lnTo>
                    <a:pt x="2605" y="3647"/>
                  </a:lnTo>
                  <a:lnTo>
                    <a:pt x="3052" y="4168"/>
                  </a:lnTo>
                  <a:lnTo>
                    <a:pt x="3275" y="4429"/>
                  </a:lnTo>
                  <a:lnTo>
                    <a:pt x="3536" y="4652"/>
                  </a:lnTo>
                  <a:lnTo>
                    <a:pt x="3536" y="4652"/>
                  </a:lnTo>
                  <a:lnTo>
                    <a:pt x="3610" y="4689"/>
                  </a:lnTo>
                  <a:lnTo>
                    <a:pt x="3722" y="4689"/>
                  </a:lnTo>
                  <a:lnTo>
                    <a:pt x="3722" y="4689"/>
                  </a:lnTo>
                  <a:lnTo>
                    <a:pt x="3833" y="4689"/>
                  </a:lnTo>
                  <a:lnTo>
                    <a:pt x="3945" y="4577"/>
                  </a:lnTo>
                  <a:lnTo>
                    <a:pt x="3982" y="4466"/>
                  </a:lnTo>
                  <a:lnTo>
                    <a:pt x="3982" y="4391"/>
                  </a:lnTo>
                  <a:lnTo>
                    <a:pt x="3945" y="4280"/>
                  </a:lnTo>
                  <a:lnTo>
                    <a:pt x="3945" y="4280"/>
                  </a:lnTo>
                  <a:lnTo>
                    <a:pt x="3796" y="4019"/>
                  </a:lnTo>
                  <a:lnTo>
                    <a:pt x="3610" y="3759"/>
                  </a:lnTo>
                  <a:lnTo>
                    <a:pt x="3201" y="3238"/>
                  </a:lnTo>
                  <a:lnTo>
                    <a:pt x="2308" y="2271"/>
                  </a:lnTo>
                  <a:lnTo>
                    <a:pt x="2308" y="2271"/>
                  </a:lnTo>
                  <a:lnTo>
                    <a:pt x="485" y="113"/>
                  </a:lnTo>
                  <a:lnTo>
                    <a:pt x="485" y="113"/>
                  </a:lnTo>
                  <a:lnTo>
                    <a:pt x="373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extrusionOk="0">
                  <a:moveTo>
                    <a:pt x="335" y="1"/>
                  </a:move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4"/>
            <p:cNvSpPr/>
            <p:nvPr/>
          </p:nvSpPr>
          <p:spPr>
            <a:xfrm>
              <a:off x="528325" y="2703075"/>
              <a:ext cx="23275" cy="25150"/>
            </a:xfrm>
            <a:custGeom>
              <a:avLst/>
              <a:gdLst/>
              <a:ahLst/>
              <a:cxnLst/>
              <a:rect l="l" t="t" r="r" b="b"/>
              <a:pathLst>
                <a:path w="931" h="1006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1"/>
                  </a:lnTo>
                  <a:lnTo>
                    <a:pt x="261" y="38"/>
                  </a:lnTo>
                  <a:lnTo>
                    <a:pt x="112" y="149"/>
                  </a:lnTo>
                  <a:lnTo>
                    <a:pt x="1" y="336"/>
                  </a:lnTo>
                  <a:lnTo>
                    <a:pt x="1" y="484"/>
                  </a:lnTo>
                  <a:lnTo>
                    <a:pt x="1" y="670"/>
                  </a:lnTo>
                  <a:lnTo>
                    <a:pt x="112" y="819"/>
                  </a:lnTo>
                  <a:lnTo>
                    <a:pt x="261" y="931"/>
                  </a:lnTo>
                  <a:lnTo>
                    <a:pt x="335" y="968"/>
                  </a:lnTo>
                  <a:lnTo>
                    <a:pt x="447" y="1005"/>
                  </a:lnTo>
                  <a:lnTo>
                    <a:pt x="447" y="1005"/>
                  </a:lnTo>
                  <a:lnTo>
                    <a:pt x="559" y="968"/>
                  </a:lnTo>
                  <a:lnTo>
                    <a:pt x="670" y="931"/>
                  </a:lnTo>
                  <a:lnTo>
                    <a:pt x="819" y="819"/>
                  </a:lnTo>
                  <a:lnTo>
                    <a:pt x="894" y="670"/>
                  </a:lnTo>
                  <a:lnTo>
                    <a:pt x="931" y="484"/>
                  </a:lnTo>
                  <a:lnTo>
                    <a:pt x="894" y="336"/>
                  </a:lnTo>
                  <a:lnTo>
                    <a:pt x="819" y="149"/>
                  </a:lnTo>
                  <a:lnTo>
                    <a:pt x="670" y="38"/>
                  </a:lnTo>
                  <a:lnTo>
                    <a:pt x="559" y="1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extrusionOk="0">
                  <a:moveTo>
                    <a:pt x="447" y="1"/>
                  </a:move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4"/>
            <p:cNvSpPr/>
            <p:nvPr/>
          </p:nvSpPr>
          <p:spPr>
            <a:xfrm>
              <a:off x="6987475" y="2757025"/>
              <a:ext cx="150700" cy="211175"/>
            </a:xfrm>
            <a:custGeom>
              <a:avLst/>
              <a:gdLst/>
              <a:ahLst/>
              <a:cxnLst/>
              <a:rect l="l" t="t" r="r" b="b"/>
              <a:pathLst>
                <a:path w="6028" h="8447" fill="none" extrusionOk="0">
                  <a:moveTo>
                    <a:pt x="447" y="1"/>
                  </a:moveTo>
                  <a:lnTo>
                    <a:pt x="447" y="1"/>
                  </a:lnTo>
                  <a:lnTo>
                    <a:pt x="33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75" y="261"/>
                  </a:lnTo>
                  <a:lnTo>
                    <a:pt x="37" y="336"/>
                  </a:lnTo>
                  <a:lnTo>
                    <a:pt x="0" y="484"/>
                  </a:lnTo>
                  <a:lnTo>
                    <a:pt x="0" y="596"/>
                  </a:lnTo>
                  <a:lnTo>
                    <a:pt x="37" y="708"/>
                  </a:lnTo>
                  <a:lnTo>
                    <a:pt x="37" y="708"/>
                  </a:lnTo>
                  <a:lnTo>
                    <a:pt x="335" y="1154"/>
                  </a:lnTo>
                  <a:lnTo>
                    <a:pt x="670" y="1563"/>
                  </a:lnTo>
                  <a:lnTo>
                    <a:pt x="1377" y="2345"/>
                  </a:lnTo>
                  <a:lnTo>
                    <a:pt x="1377" y="2345"/>
                  </a:lnTo>
                  <a:lnTo>
                    <a:pt x="2158" y="3312"/>
                  </a:lnTo>
                  <a:lnTo>
                    <a:pt x="2902" y="4354"/>
                  </a:lnTo>
                  <a:lnTo>
                    <a:pt x="2902" y="4354"/>
                  </a:lnTo>
                  <a:lnTo>
                    <a:pt x="3535" y="5284"/>
                  </a:lnTo>
                  <a:lnTo>
                    <a:pt x="4167" y="6251"/>
                  </a:lnTo>
                  <a:lnTo>
                    <a:pt x="4800" y="7256"/>
                  </a:lnTo>
                  <a:lnTo>
                    <a:pt x="5358" y="8261"/>
                  </a:lnTo>
                  <a:lnTo>
                    <a:pt x="5358" y="8261"/>
                  </a:lnTo>
                  <a:lnTo>
                    <a:pt x="5395" y="8335"/>
                  </a:lnTo>
                  <a:lnTo>
                    <a:pt x="5470" y="8372"/>
                  </a:lnTo>
                  <a:lnTo>
                    <a:pt x="5544" y="8409"/>
                  </a:lnTo>
                  <a:lnTo>
                    <a:pt x="5656" y="8447"/>
                  </a:lnTo>
                  <a:lnTo>
                    <a:pt x="5656" y="8447"/>
                  </a:lnTo>
                  <a:lnTo>
                    <a:pt x="5730" y="8409"/>
                  </a:lnTo>
                  <a:lnTo>
                    <a:pt x="5805" y="8372"/>
                  </a:lnTo>
                  <a:lnTo>
                    <a:pt x="5953" y="8261"/>
                  </a:lnTo>
                  <a:lnTo>
                    <a:pt x="5991" y="8186"/>
                  </a:lnTo>
                  <a:lnTo>
                    <a:pt x="6028" y="8075"/>
                  </a:lnTo>
                  <a:lnTo>
                    <a:pt x="6028" y="8000"/>
                  </a:lnTo>
                  <a:lnTo>
                    <a:pt x="5991" y="7889"/>
                  </a:lnTo>
                  <a:lnTo>
                    <a:pt x="5991" y="7889"/>
                  </a:lnTo>
                  <a:lnTo>
                    <a:pt x="5432" y="6810"/>
                  </a:lnTo>
                  <a:lnTo>
                    <a:pt x="4837" y="5731"/>
                  </a:lnTo>
                  <a:lnTo>
                    <a:pt x="4242" y="4652"/>
                  </a:lnTo>
                  <a:lnTo>
                    <a:pt x="3572" y="3647"/>
                  </a:lnTo>
                  <a:lnTo>
                    <a:pt x="3572" y="3647"/>
                  </a:lnTo>
                  <a:lnTo>
                    <a:pt x="2902" y="2717"/>
                  </a:lnTo>
                  <a:lnTo>
                    <a:pt x="2233" y="1824"/>
                  </a:lnTo>
                  <a:lnTo>
                    <a:pt x="2233" y="1824"/>
                  </a:lnTo>
                  <a:lnTo>
                    <a:pt x="1526" y="894"/>
                  </a:lnTo>
                  <a:lnTo>
                    <a:pt x="1116" y="447"/>
                  </a:lnTo>
                  <a:lnTo>
                    <a:pt x="893" y="261"/>
                  </a:lnTo>
                  <a:lnTo>
                    <a:pt x="670" y="75"/>
                  </a:lnTo>
                  <a:lnTo>
                    <a:pt x="670" y="75"/>
                  </a:lnTo>
                  <a:lnTo>
                    <a:pt x="558" y="38"/>
                  </a:lnTo>
                  <a:lnTo>
                    <a:pt x="4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4"/>
            <p:cNvSpPr/>
            <p:nvPr/>
          </p:nvSpPr>
          <p:spPr>
            <a:xfrm>
              <a:off x="6741900" y="2982125"/>
              <a:ext cx="19550" cy="20500"/>
            </a:xfrm>
            <a:custGeom>
              <a:avLst/>
              <a:gdLst/>
              <a:ahLst/>
              <a:cxnLst/>
              <a:rect l="l" t="t" r="r" b="b"/>
              <a:pathLst>
                <a:path w="782" h="82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38" y="559"/>
                  </a:lnTo>
                  <a:lnTo>
                    <a:pt x="112" y="708"/>
                  </a:lnTo>
                  <a:lnTo>
                    <a:pt x="224" y="782"/>
                  </a:lnTo>
                  <a:lnTo>
                    <a:pt x="410" y="819"/>
                  </a:lnTo>
                  <a:lnTo>
                    <a:pt x="410" y="819"/>
                  </a:lnTo>
                  <a:lnTo>
                    <a:pt x="559" y="782"/>
                  </a:lnTo>
                  <a:lnTo>
                    <a:pt x="708" y="708"/>
                  </a:lnTo>
                  <a:lnTo>
                    <a:pt x="782" y="559"/>
                  </a:lnTo>
                  <a:lnTo>
                    <a:pt x="782" y="410"/>
                  </a:lnTo>
                  <a:lnTo>
                    <a:pt x="782" y="261"/>
                  </a:lnTo>
                  <a:lnTo>
                    <a:pt x="708" y="150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extrusionOk="0">
                  <a:moveTo>
                    <a:pt x="5060" y="1"/>
                  </a:move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4"/>
            <p:cNvSpPr/>
            <p:nvPr/>
          </p:nvSpPr>
          <p:spPr>
            <a:xfrm>
              <a:off x="324625" y="3004450"/>
              <a:ext cx="139550" cy="179550"/>
            </a:xfrm>
            <a:custGeom>
              <a:avLst/>
              <a:gdLst/>
              <a:ahLst/>
              <a:cxnLst/>
              <a:rect l="l" t="t" r="r" b="b"/>
              <a:pathLst>
                <a:path w="5582" h="7182" fill="none" extrusionOk="0">
                  <a:moveTo>
                    <a:pt x="5172" y="1"/>
                  </a:moveTo>
                  <a:lnTo>
                    <a:pt x="5172" y="1"/>
                  </a:lnTo>
                  <a:lnTo>
                    <a:pt x="5060" y="1"/>
                  </a:lnTo>
                  <a:lnTo>
                    <a:pt x="4912" y="112"/>
                  </a:lnTo>
                  <a:lnTo>
                    <a:pt x="4912" y="112"/>
                  </a:lnTo>
                  <a:lnTo>
                    <a:pt x="4279" y="894"/>
                  </a:lnTo>
                  <a:lnTo>
                    <a:pt x="3647" y="1675"/>
                  </a:lnTo>
                  <a:lnTo>
                    <a:pt x="2419" y="3312"/>
                  </a:lnTo>
                  <a:lnTo>
                    <a:pt x="1265" y="4986"/>
                  </a:lnTo>
                  <a:lnTo>
                    <a:pt x="75" y="6624"/>
                  </a:lnTo>
                  <a:lnTo>
                    <a:pt x="75" y="6624"/>
                  </a:lnTo>
                  <a:lnTo>
                    <a:pt x="37" y="6735"/>
                  </a:lnTo>
                  <a:lnTo>
                    <a:pt x="0" y="6847"/>
                  </a:lnTo>
                  <a:lnTo>
                    <a:pt x="0" y="6921"/>
                  </a:lnTo>
                  <a:lnTo>
                    <a:pt x="75" y="6996"/>
                  </a:lnTo>
                  <a:lnTo>
                    <a:pt x="149" y="7070"/>
                  </a:lnTo>
                  <a:lnTo>
                    <a:pt x="223" y="7144"/>
                  </a:lnTo>
                  <a:lnTo>
                    <a:pt x="298" y="7182"/>
                  </a:lnTo>
                  <a:lnTo>
                    <a:pt x="410" y="7182"/>
                  </a:lnTo>
                  <a:lnTo>
                    <a:pt x="410" y="7182"/>
                  </a:lnTo>
                  <a:lnTo>
                    <a:pt x="596" y="7144"/>
                  </a:lnTo>
                  <a:lnTo>
                    <a:pt x="670" y="7107"/>
                  </a:lnTo>
                  <a:lnTo>
                    <a:pt x="744" y="7033"/>
                  </a:lnTo>
                  <a:lnTo>
                    <a:pt x="744" y="7033"/>
                  </a:lnTo>
                  <a:lnTo>
                    <a:pt x="1972" y="5433"/>
                  </a:lnTo>
                  <a:lnTo>
                    <a:pt x="3200" y="3833"/>
                  </a:lnTo>
                  <a:lnTo>
                    <a:pt x="4428" y="2233"/>
                  </a:lnTo>
                  <a:lnTo>
                    <a:pt x="4986" y="1415"/>
                  </a:lnTo>
                  <a:lnTo>
                    <a:pt x="5544" y="596"/>
                  </a:lnTo>
                  <a:lnTo>
                    <a:pt x="5544" y="596"/>
                  </a:lnTo>
                  <a:lnTo>
                    <a:pt x="5581" y="484"/>
                  </a:lnTo>
                  <a:lnTo>
                    <a:pt x="5581" y="373"/>
                  </a:lnTo>
                  <a:lnTo>
                    <a:pt x="5581" y="261"/>
                  </a:lnTo>
                  <a:lnTo>
                    <a:pt x="5507" y="187"/>
                  </a:lnTo>
                  <a:lnTo>
                    <a:pt x="5470" y="112"/>
                  </a:lnTo>
                  <a:lnTo>
                    <a:pt x="5358" y="38"/>
                  </a:lnTo>
                  <a:lnTo>
                    <a:pt x="5284" y="1"/>
                  </a:lnTo>
                  <a:lnTo>
                    <a:pt x="51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extrusionOk="0">
                  <a:moveTo>
                    <a:pt x="522" y="0"/>
                  </a:move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4"/>
            <p:cNvSpPr/>
            <p:nvPr/>
          </p:nvSpPr>
          <p:spPr>
            <a:xfrm>
              <a:off x="650175" y="3124450"/>
              <a:ext cx="25150" cy="25125"/>
            </a:xfrm>
            <a:custGeom>
              <a:avLst/>
              <a:gdLst/>
              <a:ahLst/>
              <a:cxnLst/>
              <a:rect l="l" t="t" r="r" b="b"/>
              <a:pathLst>
                <a:path w="1006" h="1005" fill="none" extrusionOk="0">
                  <a:moveTo>
                    <a:pt x="633" y="0"/>
                  </a:moveTo>
                  <a:lnTo>
                    <a:pt x="633" y="0"/>
                  </a:lnTo>
                  <a:lnTo>
                    <a:pt x="522" y="0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61" y="186"/>
                  </a:lnTo>
                  <a:lnTo>
                    <a:pt x="112" y="335"/>
                  </a:lnTo>
                  <a:lnTo>
                    <a:pt x="112" y="335"/>
                  </a:lnTo>
                  <a:lnTo>
                    <a:pt x="38" y="447"/>
                  </a:lnTo>
                  <a:lnTo>
                    <a:pt x="1" y="596"/>
                  </a:lnTo>
                  <a:lnTo>
                    <a:pt x="38" y="745"/>
                  </a:lnTo>
                  <a:lnTo>
                    <a:pt x="112" y="893"/>
                  </a:lnTo>
                  <a:lnTo>
                    <a:pt x="112" y="893"/>
                  </a:lnTo>
                  <a:lnTo>
                    <a:pt x="261" y="968"/>
                  </a:lnTo>
                  <a:lnTo>
                    <a:pt x="410" y="1005"/>
                  </a:lnTo>
                  <a:lnTo>
                    <a:pt x="410" y="1005"/>
                  </a:lnTo>
                  <a:lnTo>
                    <a:pt x="559" y="968"/>
                  </a:lnTo>
                  <a:lnTo>
                    <a:pt x="670" y="893"/>
                  </a:lnTo>
                  <a:lnTo>
                    <a:pt x="670" y="893"/>
                  </a:lnTo>
                  <a:lnTo>
                    <a:pt x="856" y="745"/>
                  </a:lnTo>
                  <a:lnTo>
                    <a:pt x="968" y="559"/>
                  </a:lnTo>
                  <a:lnTo>
                    <a:pt x="968" y="559"/>
                  </a:lnTo>
                  <a:lnTo>
                    <a:pt x="1005" y="447"/>
                  </a:lnTo>
                  <a:lnTo>
                    <a:pt x="1005" y="335"/>
                  </a:lnTo>
                  <a:lnTo>
                    <a:pt x="968" y="224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82" y="38"/>
                  </a:lnTo>
                  <a:lnTo>
                    <a:pt x="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extrusionOk="0">
                  <a:moveTo>
                    <a:pt x="1600" y="1"/>
                  </a:move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4"/>
            <p:cNvSpPr/>
            <p:nvPr/>
          </p:nvSpPr>
          <p:spPr>
            <a:xfrm>
              <a:off x="6858175" y="3170950"/>
              <a:ext cx="54900" cy="213975"/>
            </a:xfrm>
            <a:custGeom>
              <a:avLst/>
              <a:gdLst/>
              <a:ahLst/>
              <a:cxnLst/>
              <a:rect l="l" t="t" r="r" b="b"/>
              <a:pathLst>
                <a:path w="2196" h="8559" fill="none" extrusionOk="0">
                  <a:moveTo>
                    <a:pt x="1749" y="1"/>
                  </a:moveTo>
                  <a:lnTo>
                    <a:pt x="1749" y="1"/>
                  </a:lnTo>
                  <a:lnTo>
                    <a:pt x="1600" y="1"/>
                  </a:lnTo>
                  <a:lnTo>
                    <a:pt x="1452" y="75"/>
                  </a:lnTo>
                  <a:lnTo>
                    <a:pt x="1340" y="187"/>
                  </a:lnTo>
                  <a:lnTo>
                    <a:pt x="1265" y="298"/>
                  </a:lnTo>
                  <a:lnTo>
                    <a:pt x="1265" y="298"/>
                  </a:lnTo>
                  <a:lnTo>
                    <a:pt x="1042" y="1266"/>
                  </a:lnTo>
                  <a:lnTo>
                    <a:pt x="893" y="2233"/>
                  </a:lnTo>
                  <a:lnTo>
                    <a:pt x="596" y="4205"/>
                  </a:lnTo>
                  <a:lnTo>
                    <a:pt x="596" y="4205"/>
                  </a:lnTo>
                  <a:lnTo>
                    <a:pt x="298" y="6177"/>
                  </a:lnTo>
                  <a:lnTo>
                    <a:pt x="0" y="8149"/>
                  </a:lnTo>
                  <a:lnTo>
                    <a:pt x="0" y="8149"/>
                  </a:lnTo>
                  <a:lnTo>
                    <a:pt x="0" y="8223"/>
                  </a:lnTo>
                  <a:lnTo>
                    <a:pt x="0" y="8298"/>
                  </a:lnTo>
                  <a:lnTo>
                    <a:pt x="112" y="8447"/>
                  </a:lnTo>
                  <a:lnTo>
                    <a:pt x="224" y="8521"/>
                  </a:lnTo>
                  <a:lnTo>
                    <a:pt x="373" y="8558"/>
                  </a:lnTo>
                  <a:lnTo>
                    <a:pt x="373" y="8558"/>
                  </a:lnTo>
                  <a:lnTo>
                    <a:pt x="484" y="8558"/>
                  </a:lnTo>
                  <a:lnTo>
                    <a:pt x="559" y="8521"/>
                  </a:lnTo>
                  <a:lnTo>
                    <a:pt x="633" y="8447"/>
                  </a:lnTo>
                  <a:lnTo>
                    <a:pt x="670" y="8335"/>
                  </a:lnTo>
                  <a:lnTo>
                    <a:pt x="670" y="8335"/>
                  </a:lnTo>
                  <a:lnTo>
                    <a:pt x="1079" y="6326"/>
                  </a:lnTo>
                  <a:lnTo>
                    <a:pt x="1489" y="4317"/>
                  </a:lnTo>
                  <a:lnTo>
                    <a:pt x="1489" y="4317"/>
                  </a:lnTo>
                  <a:lnTo>
                    <a:pt x="1898" y="2382"/>
                  </a:lnTo>
                  <a:lnTo>
                    <a:pt x="2047" y="1415"/>
                  </a:lnTo>
                  <a:lnTo>
                    <a:pt x="2196" y="447"/>
                  </a:lnTo>
                  <a:lnTo>
                    <a:pt x="2196" y="447"/>
                  </a:lnTo>
                  <a:lnTo>
                    <a:pt x="2196" y="336"/>
                  </a:lnTo>
                  <a:lnTo>
                    <a:pt x="2158" y="261"/>
                  </a:lnTo>
                  <a:lnTo>
                    <a:pt x="2047" y="112"/>
                  </a:lnTo>
                  <a:lnTo>
                    <a:pt x="1898" y="38"/>
                  </a:lnTo>
                  <a:lnTo>
                    <a:pt x="17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extrusionOk="0">
                  <a:moveTo>
                    <a:pt x="336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4"/>
            <p:cNvSpPr/>
            <p:nvPr/>
          </p:nvSpPr>
          <p:spPr>
            <a:xfrm>
              <a:off x="7160475" y="3194200"/>
              <a:ext cx="26075" cy="21425"/>
            </a:xfrm>
            <a:custGeom>
              <a:avLst/>
              <a:gdLst/>
              <a:ahLst/>
              <a:cxnLst/>
              <a:rect l="l" t="t" r="r" b="b"/>
              <a:pathLst>
                <a:path w="1043" h="857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36" y="1"/>
                  </a:lnTo>
                  <a:lnTo>
                    <a:pt x="187" y="75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24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112" y="708"/>
                  </a:lnTo>
                  <a:lnTo>
                    <a:pt x="187" y="782"/>
                  </a:lnTo>
                  <a:lnTo>
                    <a:pt x="187" y="782"/>
                  </a:lnTo>
                  <a:lnTo>
                    <a:pt x="336" y="819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484" y="857"/>
                  </a:lnTo>
                  <a:lnTo>
                    <a:pt x="633" y="819"/>
                  </a:lnTo>
                  <a:lnTo>
                    <a:pt x="633" y="819"/>
                  </a:lnTo>
                  <a:lnTo>
                    <a:pt x="782" y="782"/>
                  </a:lnTo>
                  <a:lnTo>
                    <a:pt x="931" y="708"/>
                  </a:lnTo>
                  <a:lnTo>
                    <a:pt x="1005" y="596"/>
                  </a:lnTo>
                  <a:lnTo>
                    <a:pt x="1043" y="410"/>
                  </a:lnTo>
                  <a:lnTo>
                    <a:pt x="1043" y="410"/>
                  </a:lnTo>
                  <a:lnTo>
                    <a:pt x="1005" y="261"/>
                  </a:lnTo>
                  <a:lnTo>
                    <a:pt x="894" y="113"/>
                  </a:lnTo>
                  <a:lnTo>
                    <a:pt x="782" y="38"/>
                  </a:lnTo>
                  <a:lnTo>
                    <a:pt x="633" y="1"/>
                  </a:lnTo>
                  <a:lnTo>
                    <a:pt x="633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372" y="1"/>
                  </a:move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4"/>
            <p:cNvSpPr/>
            <p:nvPr/>
          </p:nvSpPr>
          <p:spPr>
            <a:xfrm>
              <a:off x="741350" y="330025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2" y="1"/>
                  </a:moveTo>
                  <a:lnTo>
                    <a:pt x="372" y="1"/>
                  </a:lnTo>
                  <a:lnTo>
                    <a:pt x="223" y="38"/>
                  </a:lnTo>
                  <a:lnTo>
                    <a:pt x="112" y="149"/>
                  </a:lnTo>
                  <a:lnTo>
                    <a:pt x="37" y="261"/>
                  </a:lnTo>
                  <a:lnTo>
                    <a:pt x="0" y="410"/>
                  </a:lnTo>
                  <a:lnTo>
                    <a:pt x="37" y="559"/>
                  </a:lnTo>
                  <a:lnTo>
                    <a:pt x="112" y="670"/>
                  </a:lnTo>
                  <a:lnTo>
                    <a:pt x="223" y="745"/>
                  </a:lnTo>
                  <a:lnTo>
                    <a:pt x="372" y="782"/>
                  </a:lnTo>
                  <a:lnTo>
                    <a:pt x="372" y="782"/>
                  </a:lnTo>
                  <a:lnTo>
                    <a:pt x="558" y="745"/>
                  </a:lnTo>
                  <a:lnTo>
                    <a:pt x="670" y="670"/>
                  </a:lnTo>
                  <a:lnTo>
                    <a:pt x="744" y="559"/>
                  </a:lnTo>
                  <a:lnTo>
                    <a:pt x="781" y="410"/>
                  </a:lnTo>
                  <a:lnTo>
                    <a:pt x="744" y="261"/>
                  </a:lnTo>
                  <a:lnTo>
                    <a:pt x="670" y="149"/>
                  </a:lnTo>
                  <a:lnTo>
                    <a:pt x="558" y="38"/>
                  </a:lnTo>
                  <a:lnTo>
                    <a:pt x="3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4"/>
            <p:cNvSpPr/>
            <p:nvPr/>
          </p:nvSpPr>
          <p:spPr>
            <a:xfrm>
              <a:off x="1584075" y="3305825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187" y="75"/>
                  </a:lnTo>
                  <a:lnTo>
                    <a:pt x="112" y="150"/>
                  </a:lnTo>
                  <a:lnTo>
                    <a:pt x="38" y="261"/>
                  </a:lnTo>
                  <a:lnTo>
                    <a:pt x="1" y="373"/>
                  </a:lnTo>
                  <a:lnTo>
                    <a:pt x="1" y="484"/>
                  </a:lnTo>
                  <a:lnTo>
                    <a:pt x="38" y="596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9" y="2531"/>
                  </a:lnTo>
                  <a:lnTo>
                    <a:pt x="3163" y="3461"/>
                  </a:lnTo>
                  <a:lnTo>
                    <a:pt x="4168" y="4428"/>
                  </a:lnTo>
                  <a:lnTo>
                    <a:pt x="4168" y="4428"/>
                  </a:lnTo>
                  <a:lnTo>
                    <a:pt x="5098" y="5433"/>
                  </a:lnTo>
                  <a:lnTo>
                    <a:pt x="5991" y="6438"/>
                  </a:lnTo>
                  <a:lnTo>
                    <a:pt x="5991" y="6438"/>
                  </a:lnTo>
                  <a:lnTo>
                    <a:pt x="6437" y="6958"/>
                  </a:lnTo>
                  <a:lnTo>
                    <a:pt x="6884" y="7517"/>
                  </a:lnTo>
                  <a:lnTo>
                    <a:pt x="7368" y="8075"/>
                  </a:lnTo>
                  <a:lnTo>
                    <a:pt x="7591" y="8335"/>
                  </a:lnTo>
                  <a:lnTo>
                    <a:pt x="7851" y="8558"/>
                  </a:lnTo>
                  <a:lnTo>
                    <a:pt x="7851" y="8558"/>
                  </a:lnTo>
                  <a:lnTo>
                    <a:pt x="8000" y="8633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35" y="8633"/>
                  </a:lnTo>
                  <a:lnTo>
                    <a:pt x="8447" y="8558"/>
                  </a:lnTo>
                  <a:lnTo>
                    <a:pt x="8484" y="8484"/>
                  </a:lnTo>
                  <a:lnTo>
                    <a:pt x="8558" y="8372"/>
                  </a:lnTo>
                  <a:lnTo>
                    <a:pt x="8558" y="8298"/>
                  </a:lnTo>
                  <a:lnTo>
                    <a:pt x="8558" y="8149"/>
                  </a:lnTo>
                  <a:lnTo>
                    <a:pt x="8521" y="8037"/>
                  </a:lnTo>
                  <a:lnTo>
                    <a:pt x="8521" y="8037"/>
                  </a:lnTo>
                  <a:lnTo>
                    <a:pt x="8335" y="7740"/>
                  </a:lnTo>
                  <a:lnTo>
                    <a:pt x="8149" y="7442"/>
                  </a:lnTo>
                  <a:lnTo>
                    <a:pt x="7702" y="6921"/>
                  </a:lnTo>
                  <a:lnTo>
                    <a:pt x="6735" y="5842"/>
                  </a:lnTo>
                  <a:lnTo>
                    <a:pt x="6735" y="5842"/>
                  </a:lnTo>
                  <a:lnTo>
                    <a:pt x="5805" y="4800"/>
                  </a:lnTo>
                  <a:lnTo>
                    <a:pt x="4800" y="3796"/>
                  </a:lnTo>
                  <a:lnTo>
                    <a:pt x="4800" y="3796"/>
                  </a:lnTo>
                  <a:lnTo>
                    <a:pt x="3796" y="2828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21" y="1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1" y="0"/>
                  </a:moveTo>
                  <a:lnTo>
                    <a:pt x="8112" y="37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4"/>
            <p:cNvSpPr/>
            <p:nvPr/>
          </p:nvSpPr>
          <p:spPr>
            <a:xfrm>
              <a:off x="1072475" y="341095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1" y="0"/>
                  </a:moveTo>
                  <a:lnTo>
                    <a:pt x="8261" y="0"/>
                  </a:lnTo>
                  <a:lnTo>
                    <a:pt x="8112" y="37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65"/>
                  </a:lnTo>
                  <a:lnTo>
                    <a:pt x="6140" y="2344"/>
                  </a:lnTo>
                  <a:lnTo>
                    <a:pt x="5210" y="3386"/>
                  </a:lnTo>
                  <a:lnTo>
                    <a:pt x="4205" y="4428"/>
                  </a:lnTo>
                  <a:lnTo>
                    <a:pt x="4205" y="4428"/>
                  </a:lnTo>
                  <a:lnTo>
                    <a:pt x="3238" y="5395"/>
                  </a:lnTo>
                  <a:lnTo>
                    <a:pt x="2233" y="6363"/>
                  </a:lnTo>
                  <a:lnTo>
                    <a:pt x="2233" y="6363"/>
                  </a:lnTo>
                  <a:lnTo>
                    <a:pt x="1154" y="7330"/>
                  </a:lnTo>
                  <a:lnTo>
                    <a:pt x="633" y="7814"/>
                  </a:lnTo>
                  <a:lnTo>
                    <a:pt x="112" y="8334"/>
                  </a:lnTo>
                  <a:lnTo>
                    <a:pt x="112" y="8334"/>
                  </a:lnTo>
                  <a:lnTo>
                    <a:pt x="38" y="8446"/>
                  </a:lnTo>
                  <a:lnTo>
                    <a:pt x="1" y="8595"/>
                  </a:lnTo>
                  <a:lnTo>
                    <a:pt x="1" y="8744"/>
                  </a:lnTo>
                  <a:lnTo>
                    <a:pt x="38" y="8855"/>
                  </a:lnTo>
                  <a:lnTo>
                    <a:pt x="112" y="8967"/>
                  </a:lnTo>
                  <a:lnTo>
                    <a:pt x="187" y="9079"/>
                  </a:lnTo>
                  <a:lnTo>
                    <a:pt x="336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59" y="9153"/>
                  </a:lnTo>
                  <a:lnTo>
                    <a:pt x="708" y="9079"/>
                  </a:lnTo>
                  <a:lnTo>
                    <a:pt x="708" y="9079"/>
                  </a:lnTo>
                  <a:lnTo>
                    <a:pt x="1303" y="8707"/>
                  </a:lnTo>
                  <a:lnTo>
                    <a:pt x="1861" y="8260"/>
                  </a:lnTo>
                  <a:lnTo>
                    <a:pt x="2419" y="7776"/>
                  </a:lnTo>
                  <a:lnTo>
                    <a:pt x="2977" y="7293"/>
                  </a:lnTo>
                  <a:lnTo>
                    <a:pt x="4019" y="6251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54" y="4093"/>
                  </a:lnTo>
                  <a:lnTo>
                    <a:pt x="6921" y="3014"/>
                  </a:lnTo>
                  <a:lnTo>
                    <a:pt x="7814" y="1860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44" y="595"/>
                  </a:lnTo>
                  <a:lnTo>
                    <a:pt x="8782" y="484"/>
                  </a:lnTo>
                  <a:lnTo>
                    <a:pt x="8744" y="335"/>
                  </a:lnTo>
                  <a:lnTo>
                    <a:pt x="8670" y="223"/>
                  </a:lnTo>
                  <a:lnTo>
                    <a:pt x="8596" y="149"/>
                  </a:lnTo>
                  <a:lnTo>
                    <a:pt x="8484" y="75"/>
                  </a:lnTo>
                  <a:lnTo>
                    <a:pt x="8372" y="0"/>
                  </a:lnTo>
                  <a:lnTo>
                    <a:pt x="8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4"/>
            <p:cNvSpPr/>
            <p:nvPr/>
          </p:nvSpPr>
          <p:spPr>
            <a:xfrm>
              <a:off x="6478650" y="3475125"/>
              <a:ext cx="19575" cy="20475"/>
            </a:xfrm>
            <a:custGeom>
              <a:avLst/>
              <a:gdLst/>
              <a:ahLst/>
              <a:cxnLst/>
              <a:rect l="l" t="t" r="r" b="b"/>
              <a:pathLst>
                <a:path w="783" h="819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49"/>
                  </a:lnTo>
                  <a:lnTo>
                    <a:pt x="1" y="261"/>
                  </a:lnTo>
                  <a:lnTo>
                    <a:pt x="1" y="410"/>
                  </a:lnTo>
                  <a:lnTo>
                    <a:pt x="1" y="559"/>
                  </a:lnTo>
                  <a:lnTo>
                    <a:pt x="75" y="707"/>
                  </a:lnTo>
                  <a:lnTo>
                    <a:pt x="224" y="782"/>
                  </a:lnTo>
                  <a:lnTo>
                    <a:pt x="373" y="819"/>
                  </a:lnTo>
                  <a:lnTo>
                    <a:pt x="373" y="819"/>
                  </a:lnTo>
                  <a:lnTo>
                    <a:pt x="559" y="782"/>
                  </a:lnTo>
                  <a:lnTo>
                    <a:pt x="671" y="707"/>
                  </a:lnTo>
                  <a:lnTo>
                    <a:pt x="745" y="559"/>
                  </a:lnTo>
                  <a:lnTo>
                    <a:pt x="782" y="410"/>
                  </a:lnTo>
                  <a:lnTo>
                    <a:pt x="745" y="261"/>
                  </a:lnTo>
                  <a:lnTo>
                    <a:pt x="671" y="149"/>
                  </a:lnTo>
                  <a:lnTo>
                    <a:pt x="559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extrusionOk="0">
                  <a:moveTo>
                    <a:pt x="261" y="0"/>
                  </a:move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4"/>
            <p:cNvSpPr/>
            <p:nvPr/>
          </p:nvSpPr>
          <p:spPr>
            <a:xfrm>
              <a:off x="327400" y="3523500"/>
              <a:ext cx="188850" cy="171175"/>
            </a:xfrm>
            <a:custGeom>
              <a:avLst/>
              <a:gdLst/>
              <a:ahLst/>
              <a:cxnLst/>
              <a:rect l="l" t="t" r="r" b="b"/>
              <a:pathLst>
                <a:path w="7554" h="6847" fill="none" extrusionOk="0">
                  <a:moveTo>
                    <a:pt x="261" y="0"/>
                  </a:moveTo>
                  <a:lnTo>
                    <a:pt x="261" y="0"/>
                  </a:lnTo>
                  <a:lnTo>
                    <a:pt x="150" y="37"/>
                  </a:lnTo>
                  <a:lnTo>
                    <a:pt x="38" y="112"/>
                  </a:lnTo>
                  <a:lnTo>
                    <a:pt x="1" y="223"/>
                  </a:lnTo>
                  <a:lnTo>
                    <a:pt x="38" y="298"/>
                  </a:lnTo>
                  <a:lnTo>
                    <a:pt x="38" y="335"/>
                  </a:lnTo>
                  <a:lnTo>
                    <a:pt x="38" y="335"/>
                  </a:lnTo>
                  <a:lnTo>
                    <a:pt x="819" y="1340"/>
                  </a:lnTo>
                  <a:lnTo>
                    <a:pt x="1601" y="2307"/>
                  </a:lnTo>
                  <a:lnTo>
                    <a:pt x="2419" y="3200"/>
                  </a:lnTo>
                  <a:lnTo>
                    <a:pt x="3312" y="4093"/>
                  </a:lnTo>
                  <a:lnTo>
                    <a:pt x="3312" y="4093"/>
                  </a:lnTo>
                  <a:lnTo>
                    <a:pt x="4205" y="4911"/>
                  </a:lnTo>
                  <a:lnTo>
                    <a:pt x="5173" y="5693"/>
                  </a:lnTo>
                  <a:lnTo>
                    <a:pt x="5173" y="5693"/>
                  </a:lnTo>
                  <a:lnTo>
                    <a:pt x="5619" y="6028"/>
                  </a:lnTo>
                  <a:lnTo>
                    <a:pt x="6066" y="6400"/>
                  </a:lnTo>
                  <a:lnTo>
                    <a:pt x="6326" y="6549"/>
                  </a:lnTo>
                  <a:lnTo>
                    <a:pt x="6587" y="6697"/>
                  </a:lnTo>
                  <a:lnTo>
                    <a:pt x="6847" y="6772"/>
                  </a:lnTo>
                  <a:lnTo>
                    <a:pt x="7107" y="6846"/>
                  </a:lnTo>
                  <a:lnTo>
                    <a:pt x="7107" y="6846"/>
                  </a:lnTo>
                  <a:lnTo>
                    <a:pt x="7145" y="6846"/>
                  </a:lnTo>
                  <a:lnTo>
                    <a:pt x="7145" y="6846"/>
                  </a:lnTo>
                  <a:lnTo>
                    <a:pt x="7256" y="6846"/>
                  </a:lnTo>
                  <a:lnTo>
                    <a:pt x="7368" y="6772"/>
                  </a:lnTo>
                  <a:lnTo>
                    <a:pt x="7442" y="6697"/>
                  </a:lnTo>
                  <a:lnTo>
                    <a:pt x="7479" y="6623"/>
                  </a:lnTo>
                  <a:lnTo>
                    <a:pt x="7517" y="6511"/>
                  </a:lnTo>
                  <a:lnTo>
                    <a:pt x="7554" y="6400"/>
                  </a:lnTo>
                  <a:lnTo>
                    <a:pt x="7517" y="6325"/>
                  </a:lnTo>
                  <a:lnTo>
                    <a:pt x="7479" y="6214"/>
                  </a:lnTo>
                  <a:lnTo>
                    <a:pt x="7479" y="6214"/>
                  </a:lnTo>
                  <a:lnTo>
                    <a:pt x="7331" y="6028"/>
                  </a:lnTo>
                  <a:lnTo>
                    <a:pt x="7145" y="5842"/>
                  </a:lnTo>
                  <a:lnTo>
                    <a:pt x="6921" y="5693"/>
                  </a:lnTo>
                  <a:lnTo>
                    <a:pt x="6698" y="5544"/>
                  </a:lnTo>
                  <a:lnTo>
                    <a:pt x="6252" y="5246"/>
                  </a:lnTo>
                  <a:lnTo>
                    <a:pt x="5768" y="4986"/>
                  </a:lnTo>
                  <a:lnTo>
                    <a:pt x="5768" y="4986"/>
                  </a:lnTo>
                  <a:lnTo>
                    <a:pt x="4763" y="4242"/>
                  </a:lnTo>
                  <a:lnTo>
                    <a:pt x="3759" y="3460"/>
                  </a:lnTo>
                  <a:lnTo>
                    <a:pt x="3759" y="3460"/>
                  </a:lnTo>
                  <a:lnTo>
                    <a:pt x="2866" y="2679"/>
                  </a:lnTo>
                  <a:lnTo>
                    <a:pt x="2010" y="1861"/>
                  </a:lnTo>
                  <a:lnTo>
                    <a:pt x="1192" y="1005"/>
                  </a:lnTo>
                  <a:lnTo>
                    <a:pt x="410" y="75"/>
                  </a:lnTo>
                  <a:lnTo>
                    <a:pt x="410" y="75"/>
                  </a:lnTo>
                  <a:lnTo>
                    <a:pt x="336" y="37"/>
                  </a:lnTo>
                  <a:lnTo>
                    <a:pt x="2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extrusionOk="0">
                  <a:moveTo>
                    <a:pt x="187" y="1"/>
                  </a:move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4"/>
            <p:cNvSpPr/>
            <p:nvPr/>
          </p:nvSpPr>
          <p:spPr>
            <a:xfrm>
              <a:off x="6370750" y="3607200"/>
              <a:ext cx="239100" cy="175825"/>
            </a:xfrm>
            <a:custGeom>
              <a:avLst/>
              <a:gdLst/>
              <a:ahLst/>
              <a:cxnLst/>
              <a:rect l="l" t="t" r="r" b="b"/>
              <a:pathLst>
                <a:path w="9564" h="7033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87" y="1"/>
                  </a:lnTo>
                  <a:lnTo>
                    <a:pt x="113" y="38"/>
                  </a:lnTo>
                  <a:lnTo>
                    <a:pt x="38" y="150"/>
                  </a:lnTo>
                  <a:lnTo>
                    <a:pt x="1" y="224"/>
                  </a:lnTo>
                  <a:lnTo>
                    <a:pt x="1" y="336"/>
                  </a:lnTo>
                  <a:lnTo>
                    <a:pt x="1" y="410"/>
                  </a:lnTo>
                  <a:lnTo>
                    <a:pt x="75" y="447"/>
                  </a:lnTo>
                  <a:lnTo>
                    <a:pt x="75" y="447"/>
                  </a:lnTo>
                  <a:lnTo>
                    <a:pt x="1192" y="1340"/>
                  </a:lnTo>
                  <a:lnTo>
                    <a:pt x="2308" y="2159"/>
                  </a:lnTo>
                  <a:lnTo>
                    <a:pt x="4540" y="3833"/>
                  </a:lnTo>
                  <a:lnTo>
                    <a:pt x="4540" y="3833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326"/>
                  </a:lnTo>
                  <a:lnTo>
                    <a:pt x="8521" y="6698"/>
                  </a:lnTo>
                  <a:lnTo>
                    <a:pt x="8819" y="6847"/>
                  </a:lnTo>
                  <a:lnTo>
                    <a:pt x="9154" y="6996"/>
                  </a:lnTo>
                  <a:lnTo>
                    <a:pt x="9154" y="6996"/>
                  </a:lnTo>
                  <a:lnTo>
                    <a:pt x="9266" y="7033"/>
                  </a:lnTo>
                  <a:lnTo>
                    <a:pt x="9266" y="7033"/>
                  </a:lnTo>
                  <a:lnTo>
                    <a:pt x="9340" y="6996"/>
                  </a:lnTo>
                  <a:lnTo>
                    <a:pt x="9414" y="6959"/>
                  </a:lnTo>
                  <a:lnTo>
                    <a:pt x="9489" y="6884"/>
                  </a:lnTo>
                  <a:lnTo>
                    <a:pt x="9526" y="6810"/>
                  </a:lnTo>
                  <a:lnTo>
                    <a:pt x="9563" y="6698"/>
                  </a:lnTo>
                  <a:lnTo>
                    <a:pt x="9563" y="6624"/>
                  </a:lnTo>
                  <a:lnTo>
                    <a:pt x="9526" y="6512"/>
                  </a:lnTo>
                  <a:lnTo>
                    <a:pt x="9452" y="6438"/>
                  </a:lnTo>
                  <a:lnTo>
                    <a:pt x="9452" y="6438"/>
                  </a:lnTo>
                  <a:lnTo>
                    <a:pt x="9266" y="6177"/>
                  </a:lnTo>
                  <a:lnTo>
                    <a:pt x="9005" y="5991"/>
                  </a:lnTo>
                  <a:lnTo>
                    <a:pt x="8484" y="5582"/>
                  </a:lnTo>
                  <a:lnTo>
                    <a:pt x="7368" y="4838"/>
                  </a:lnTo>
                  <a:lnTo>
                    <a:pt x="7368" y="4838"/>
                  </a:lnTo>
                  <a:lnTo>
                    <a:pt x="5061" y="3201"/>
                  </a:lnTo>
                  <a:lnTo>
                    <a:pt x="5061" y="3201"/>
                  </a:lnTo>
                  <a:lnTo>
                    <a:pt x="2754" y="1601"/>
                  </a:lnTo>
                  <a:lnTo>
                    <a:pt x="1601" y="78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extrusionOk="0">
                  <a:moveTo>
                    <a:pt x="372" y="0"/>
                  </a:move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4"/>
            <p:cNvSpPr/>
            <p:nvPr/>
          </p:nvSpPr>
          <p:spPr>
            <a:xfrm>
              <a:off x="1523625" y="3631400"/>
              <a:ext cx="24200" cy="25125"/>
            </a:xfrm>
            <a:custGeom>
              <a:avLst/>
              <a:gdLst/>
              <a:ahLst/>
              <a:cxnLst/>
              <a:rect l="l" t="t" r="r" b="b"/>
              <a:pathLst>
                <a:path w="968" h="1005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2" y="0"/>
                  </a:lnTo>
                  <a:lnTo>
                    <a:pt x="261" y="37"/>
                  </a:lnTo>
                  <a:lnTo>
                    <a:pt x="112" y="149"/>
                  </a:lnTo>
                  <a:lnTo>
                    <a:pt x="37" y="298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12" y="856"/>
                  </a:lnTo>
                  <a:lnTo>
                    <a:pt x="261" y="968"/>
                  </a:lnTo>
                  <a:lnTo>
                    <a:pt x="372" y="1005"/>
                  </a:lnTo>
                  <a:lnTo>
                    <a:pt x="484" y="1005"/>
                  </a:lnTo>
                  <a:lnTo>
                    <a:pt x="484" y="1005"/>
                  </a:lnTo>
                  <a:lnTo>
                    <a:pt x="595" y="1005"/>
                  </a:lnTo>
                  <a:lnTo>
                    <a:pt x="707" y="968"/>
                  </a:lnTo>
                  <a:lnTo>
                    <a:pt x="856" y="856"/>
                  </a:lnTo>
                  <a:lnTo>
                    <a:pt x="968" y="670"/>
                  </a:lnTo>
                  <a:lnTo>
                    <a:pt x="968" y="484"/>
                  </a:lnTo>
                  <a:lnTo>
                    <a:pt x="968" y="298"/>
                  </a:lnTo>
                  <a:lnTo>
                    <a:pt x="856" y="149"/>
                  </a:lnTo>
                  <a:lnTo>
                    <a:pt x="707" y="37"/>
                  </a:lnTo>
                  <a:lnTo>
                    <a:pt x="595" y="0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extrusionOk="0">
                  <a:moveTo>
                    <a:pt x="261" y="1"/>
                  </a:move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4"/>
            <p:cNvSpPr/>
            <p:nvPr/>
          </p:nvSpPr>
          <p:spPr>
            <a:xfrm>
              <a:off x="7162350" y="3665800"/>
              <a:ext cx="132100" cy="149800"/>
            </a:xfrm>
            <a:custGeom>
              <a:avLst/>
              <a:gdLst/>
              <a:ahLst/>
              <a:cxnLst/>
              <a:rect l="l" t="t" r="r" b="b"/>
              <a:pathLst>
                <a:path w="5284" h="5992" fill="none" extrusionOk="0">
                  <a:moveTo>
                    <a:pt x="335" y="1"/>
                  </a:moveTo>
                  <a:lnTo>
                    <a:pt x="335" y="1"/>
                  </a:lnTo>
                  <a:lnTo>
                    <a:pt x="261" y="1"/>
                  </a:lnTo>
                  <a:lnTo>
                    <a:pt x="149" y="38"/>
                  </a:lnTo>
                  <a:lnTo>
                    <a:pt x="75" y="112"/>
                  </a:lnTo>
                  <a:lnTo>
                    <a:pt x="37" y="187"/>
                  </a:lnTo>
                  <a:lnTo>
                    <a:pt x="0" y="298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75" y="596"/>
                  </a:lnTo>
                  <a:lnTo>
                    <a:pt x="75" y="596"/>
                  </a:lnTo>
                  <a:lnTo>
                    <a:pt x="1228" y="2010"/>
                  </a:lnTo>
                  <a:lnTo>
                    <a:pt x="2381" y="3424"/>
                  </a:lnTo>
                  <a:lnTo>
                    <a:pt x="2381" y="3424"/>
                  </a:lnTo>
                  <a:lnTo>
                    <a:pt x="3535" y="4763"/>
                  </a:lnTo>
                  <a:lnTo>
                    <a:pt x="3535" y="4763"/>
                  </a:lnTo>
                  <a:lnTo>
                    <a:pt x="4056" y="5396"/>
                  </a:lnTo>
                  <a:lnTo>
                    <a:pt x="4353" y="5694"/>
                  </a:lnTo>
                  <a:lnTo>
                    <a:pt x="4539" y="5842"/>
                  </a:lnTo>
                  <a:lnTo>
                    <a:pt x="4725" y="5954"/>
                  </a:lnTo>
                  <a:lnTo>
                    <a:pt x="4725" y="5954"/>
                  </a:lnTo>
                  <a:lnTo>
                    <a:pt x="4911" y="5991"/>
                  </a:lnTo>
                  <a:lnTo>
                    <a:pt x="4911" y="5991"/>
                  </a:lnTo>
                  <a:lnTo>
                    <a:pt x="5060" y="5954"/>
                  </a:lnTo>
                  <a:lnTo>
                    <a:pt x="5209" y="5842"/>
                  </a:lnTo>
                  <a:lnTo>
                    <a:pt x="5246" y="5768"/>
                  </a:lnTo>
                  <a:lnTo>
                    <a:pt x="5284" y="5694"/>
                  </a:lnTo>
                  <a:lnTo>
                    <a:pt x="5284" y="5619"/>
                  </a:lnTo>
                  <a:lnTo>
                    <a:pt x="5284" y="5507"/>
                  </a:lnTo>
                  <a:lnTo>
                    <a:pt x="5284" y="5507"/>
                  </a:lnTo>
                  <a:lnTo>
                    <a:pt x="5098" y="5173"/>
                  </a:lnTo>
                  <a:lnTo>
                    <a:pt x="4911" y="4875"/>
                  </a:lnTo>
                  <a:lnTo>
                    <a:pt x="4391" y="4280"/>
                  </a:lnTo>
                  <a:lnTo>
                    <a:pt x="4391" y="4280"/>
                  </a:lnTo>
                  <a:lnTo>
                    <a:pt x="3126" y="2866"/>
                  </a:lnTo>
                  <a:lnTo>
                    <a:pt x="3126" y="2866"/>
                  </a:lnTo>
                  <a:lnTo>
                    <a:pt x="1861" y="1489"/>
                  </a:lnTo>
                  <a:lnTo>
                    <a:pt x="558" y="112"/>
                  </a:lnTo>
                  <a:lnTo>
                    <a:pt x="558" y="112"/>
                  </a:lnTo>
                  <a:lnTo>
                    <a:pt x="447" y="1"/>
                  </a:lnTo>
                  <a:lnTo>
                    <a:pt x="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extrusionOk="0">
                  <a:moveTo>
                    <a:pt x="484" y="0"/>
                  </a:move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4"/>
            <p:cNvSpPr/>
            <p:nvPr/>
          </p:nvSpPr>
          <p:spPr>
            <a:xfrm>
              <a:off x="1961725" y="3676050"/>
              <a:ext cx="25150" cy="20475"/>
            </a:xfrm>
            <a:custGeom>
              <a:avLst/>
              <a:gdLst/>
              <a:ahLst/>
              <a:cxnLst/>
              <a:rect l="l" t="t" r="r" b="b"/>
              <a:pathLst>
                <a:path w="1006" h="819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61" y="37"/>
                  </a:lnTo>
                  <a:lnTo>
                    <a:pt x="261" y="37"/>
                  </a:lnTo>
                  <a:lnTo>
                    <a:pt x="149" y="112"/>
                  </a:lnTo>
                  <a:lnTo>
                    <a:pt x="75" y="186"/>
                  </a:lnTo>
                  <a:lnTo>
                    <a:pt x="1" y="298"/>
                  </a:lnTo>
                  <a:lnTo>
                    <a:pt x="1" y="409"/>
                  </a:lnTo>
                  <a:lnTo>
                    <a:pt x="1" y="409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149" y="744"/>
                  </a:lnTo>
                  <a:lnTo>
                    <a:pt x="261" y="781"/>
                  </a:lnTo>
                  <a:lnTo>
                    <a:pt x="261" y="781"/>
                  </a:lnTo>
                  <a:lnTo>
                    <a:pt x="484" y="819"/>
                  </a:lnTo>
                  <a:lnTo>
                    <a:pt x="484" y="819"/>
                  </a:lnTo>
                  <a:lnTo>
                    <a:pt x="596" y="819"/>
                  </a:lnTo>
                  <a:lnTo>
                    <a:pt x="596" y="819"/>
                  </a:lnTo>
                  <a:lnTo>
                    <a:pt x="745" y="781"/>
                  </a:lnTo>
                  <a:lnTo>
                    <a:pt x="894" y="707"/>
                  </a:lnTo>
                  <a:lnTo>
                    <a:pt x="894" y="707"/>
                  </a:lnTo>
                  <a:lnTo>
                    <a:pt x="968" y="558"/>
                  </a:lnTo>
                  <a:lnTo>
                    <a:pt x="1005" y="409"/>
                  </a:lnTo>
                  <a:lnTo>
                    <a:pt x="1005" y="409"/>
                  </a:lnTo>
                  <a:lnTo>
                    <a:pt x="1005" y="261"/>
                  </a:lnTo>
                  <a:lnTo>
                    <a:pt x="894" y="112"/>
                  </a:lnTo>
                  <a:lnTo>
                    <a:pt x="894" y="112"/>
                  </a:lnTo>
                  <a:lnTo>
                    <a:pt x="745" y="37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extrusionOk="0">
                  <a:moveTo>
                    <a:pt x="299" y="1"/>
                  </a:move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4"/>
            <p:cNvSpPr/>
            <p:nvPr/>
          </p:nvSpPr>
          <p:spPr>
            <a:xfrm>
              <a:off x="2210075" y="3702075"/>
              <a:ext cx="14925" cy="15850"/>
            </a:xfrm>
            <a:custGeom>
              <a:avLst/>
              <a:gdLst/>
              <a:ahLst/>
              <a:cxnLst/>
              <a:rect l="l" t="t" r="r" b="b"/>
              <a:pathLst>
                <a:path w="597" h="634" fill="none" extrusionOk="0">
                  <a:moveTo>
                    <a:pt x="299" y="1"/>
                  </a:moveTo>
                  <a:lnTo>
                    <a:pt x="299" y="1"/>
                  </a:lnTo>
                  <a:lnTo>
                    <a:pt x="150" y="38"/>
                  </a:lnTo>
                  <a:lnTo>
                    <a:pt x="75" y="113"/>
                  </a:lnTo>
                  <a:lnTo>
                    <a:pt x="1" y="187"/>
                  </a:lnTo>
                  <a:lnTo>
                    <a:pt x="1" y="299"/>
                  </a:lnTo>
                  <a:lnTo>
                    <a:pt x="1" y="410"/>
                  </a:lnTo>
                  <a:lnTo>
                    <a:pt x="75" y="522"/>
                  </a:lnTo>
                  <a:lnTo>
                    <a:pt x="150" y="596"/>
                  </a:lnTo>
                  <a:lnTo>
                    <a:pt x="299" y="633"/>
                  </a:lnTo>
                  <a:lnTo>
                    <a:pt x="299" y="633"/>
                  </a:lnTo>
                  <a:lnTo>
                    <a:pt x="410" y="596"/>
                  </a:lnTo>
                  <a:lnTo>
                    <a:pt x="522" y="522"/>
                  </a:lnTo>
                  <a:lnTo>
                    <a:pt x="596" y="410"/>
                  </a:lnTo>
                  <a:lnTo>
                    <a:pt x="596" y="299"/>
                  </a:lnTo>
                  <a:lnTo>
                    <a:pt x="596" y="187"/>
                  </a:lnTo>
                  <a:lnTo>
                    <a:pt x="522" y="113"/>
                  </a:lnTo>
                  <a:lnTo>
                    <a:pt x="447" y="38"/>
                  </a:lnTo>
                  <a:lnTo>
                    <a:pt x="29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extrusionOk="0">
                  <a:moveTo>
                    <a:pt x="4540" y="1"/>
                  </a:moveTo>
                  <a:lnTo>
                    <a:pt x="4391" y="38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4"/>
            <p:cNvSpPr/>
            <p:nvPr/>
          </p:nvSpPr>
          <p:spPr>
            <a:xfrm>
              <a:off x="1490125" y="3715100"/>
              <a:ext cx="125600" cy="114450"/>
            </a:xfrm>
            <a:custGeom>
              <a:avLst/>
              <a:gdLst/>
              <a:ahLst/>
              <a:cxnLst/>
              <a:rect l="l" t="t" r="r" b="b"/>
              <a:pathLst>
                <a:path w="5024" h="4578" fill="none" extrusionOk="0">
                  <a:moveTo>
                    <a:pt x="4540" y="1"/>
                  </a:moveTo>
                  <a:lnTo>
                    <a:pt x="4540" y="1"/>
                  </a:lnTo>
                  <a:lnTo>
                    <a:pt x="4391" y="38"/>
                  </a:lnTo>
                  <a:lnTo>
                    <a:pt x="4242" y="150"/>
                  </a:lnTo>
                  <a:lnTo>
                    <a:pt x="4242" y="150"/>
                  </a:lnTo>
                  <a:lnTo>
                    <a:pt x="3759" y="671"/>
                  </a:lnTo>
                  <a:lnTo>
                    <a:pt x="3275" y="1229"/>
                  </a:lnTo>
                  <a:lnTo>
                    <a:pt x="2233" y="2233"/>
                  </a:lnTo>
                  <a:lnTo>
                    <a:pt x="1154" y="3238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8" y="4280"/>
                  </a:lnTo>
                  <a:lnTo>
                    <a:pt x="1" y="4317"/>
                  </a:lnTo>
                  <a:lnTo>
                    <a:pt x="38" y="4428"/>
                  </a:lnTo>
                  <a:lnTo>
                    <a:pt x="112" y="4540"/>
                  </a:lnTo>
                  <a:lnTo>
                    <a:pt x="224" y="4577"/>
                  </a:lnTo>
                  <a:lnTo>
                    <a:pt x="224" y="4577"/>
                  </a:lnTo>
                  <a:lnTo>
                    <a:pt x="298" y="4577"/>
                  </a:lnTo>
                  <a:lnTo>
                    <a:pt x="373" y="4503"/>
                  </a:lnTo>
                  <a:lnTo>
                    <a:pt x="373" y="4503"/>
                  </a:lnTo>
                  <a:lnTo>
                    <a:pt x="1452" y="3573"/>
                  </a:lnTo>
                  <a:lnTo>
                    <a:pt x="2531" y="2605"/>
                  </a:lnTo>
                  <a:lnTo>
                    <a:pt x="3647" y="1712"/>
                  </a:lnTo>
                  <a:lnTo>
                    <a:pt x="4242" y="1266"/>
                  </a:lnTo>
                  <a:lnTo>
                    <a:pt x="4800" y="857"/>
                  </a:lnTo>
                  <a:lnTo>
                    <a:pt x="4800" y="857"/>
                  </a:lnTo>
                  <a:lnTo>
                    <a:pt x="4949" y="745"/>
                  </a:lnTo>
                  <a:lnTo>
                    <a:pt x="5024" y="596"/>
                  </a:lnTo>
                  <a:lnTo>
                    <a:pt x="5024" y="447"/>
                  </a:lnTo>
                  <a:lnTo>
                    <a:pt x="4986" y="298"/>
                  </a:lnTo>
                  <a:lnTo>
                    <a:pt x="4912" y="187"/>
                  </a:lnTo>
                  <a:lnTo>
                    <a:pt x="4800" y="75"/>
                  </a:lnTo>
                  <a:lnTo>
                    <a:pt x="4689" y="38"/>
                  </a:lnTo>
                  <a:lnTo>
                    <a:pt x="45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extrusionOk="0">
                  <a:moveTo>
                    <a:pt x="224" y="0"/>
                  </a:move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4"/>
            <p:cNvSpPr/>
            <p:nvPr/>
          </p:nvSpPr>
          <p:spPr>
            <a:xfrm>
              <a:off x="6908400" y="3945800"/>
              <a:ext cx="19550" cy="19550"/>
            </a:xfrm>
            <a:custGeom>
              <a:avLst/>
              <a:gdLst/>
              <a:ahLst/>
              <a:cxnLst/>
              <a:rect l="l" t="t" r="r" b="b"/>
              <a:pathLst>
                <a:path w="782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0"/>
                  </a:lnTo>
                  <a:lnTo>
                    <a:pt x="75" y="112"/>
                  </a:lnTo>
                  <a:lnTo>
                    <a:pt x="1" y="223"/>
                  </a:lnTo>
                  <a:lnTo>
                    <a:pt x="1" y="372"/>
                  </a:lnTo>
                  <a:lnTo>
                    <a:pt x="1" y="521"/>
                  </a:lnTo>
                  <a:lnTo>
                    <a:pt x="75" y="670"/>
                  </a:lnTo>
                  <a:lnTo>
                    <a:pt x="224" y="744"/>
                  </a:lnTo>
                  <a:lnTo>
                    <a:pt x="373" y="781"/>
                  </a:lnTo>
                  <a:lnTo>
                    <a:pt x="373" y="781"/>
                  </a:lnTo>
                  <a:lnTo>
                    <a:pt x="559" y="744"/>
                  </a:lnTo>
                  <a:lnTo>
                    <a:pt x="670" y="670"/>
                  </a:lnTo>
                  <a:lnTo>
                    <a:pt x="745" y="521"/>
                  </a:lnTo>
                  <a:lnTo>
                    <a:pt x="782" y="372"/>
                  </a:lnTo>
                  <a:lnTo>
                    <a:pt x="745" y="223"/>
                  </a:lnTo>
                  <a:lnTo>
                    <a:pt x="670" y="112"/>
                  </a:lnTo>
                  <a:lnTo>
                    <a:pt x="559" y="0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extrusionOk="0">
                  <a:moveTo>
                    <a:pt x="373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4"/>
            <p:cNvSpPr/>
            <p:nvPr/>
          </p:nvSpPr>
          <p:spPr>
            <a:xfrm>
              <a:off x="384150" y="4102050"/>
              <a:ext cx="24200" cy="24225"/>
            </a:xfrm>
            <a:custGeom>
              <a:avLst/>
              <a:gdLst/>
              <a:ahLst/>
              <a:cxnLst/>
              <a:rect l="l" t="t" r="r" b="b"/>
              <a:pathLst>
                <a:path w="968" h="969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3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38" y="299"/>
                  </a:lnTo>
                  <a:lnTo>
                    <a:pt x="1" y="485"/>
                  </a:lnTo>
                  <a:lnTo>
                    <a:pt x="38" y="671"/>
                  </a:lnTo>
                  <a:lnTo>
                    <a:pt x="149" y="819"/>
                  </a:lnTo>
                  <a:lnTo>
                    <a:pt x="298" y="931"/>
                  </a:lnTo>
                  <a:lnTo>
                    <a:pt x="373" y="968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596" y="968"/>
                  </a:lnTo>
                  <a:lnTo>
                    <a:pt x="707" y="931"/>
                  </a:lnTo>
                  <a:lnTo>
                    <a:pt x="856" y="819"/>
                  </a:lnTo>
                  <a:lnTo>
                    <a:pt x="931" y="671"/>
                  </a:lnTo>
                  <a:lnTo>
                    <a:pt x="968" y="485"/>
                  </a:lnTo>
                  <a:lnTo>
                    <a:pt x="931" y="299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extrusionOk="0">
                  <a:moveTo>
                    <a:pt x="372" y="1"/>
                  </a:move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4"/>
            <p:cNvSpPr/>
            <p:nvPr/>
          </p:nvSpPr>
          <p:spPr>
            <a:xfrm>
              <a:off x="1587800" y="4111350"/>
              <a:ext cx="24200" cy="25150"/>
            </a:xfrm>
            <a:custGeom>
              <a:avLst/>
              <a:gdLst/>
              <a:ahLst/>
              <a:cxnLst/>
              <a:rect l="l" t="t" r="r" b="b"/>
              <a:pathLst>
                <a:path w="968" h="1006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72" y="1"/>
                  </a:lnTo>
                  <a:lnTo>
                    <a:pt x="261" y="38"/>
                  </a:lnTo>
                  <a:lnTo>
                    <a:pt x="112" y="150"/>
                  </a:lnTo>
                  <a:lnTo>
                    <a:pt x="38" y="336"/>
                  </a:lnTo>
                  <a:lnTo>
                    <a:pt x="0" y="522"/>
                  </a:lnTo>
                  <a:lnTo>
                    <a:pt x="38" y="708"/>
                  </a:lnTo>
                  <a:lnTo>
                    <a:pt x="112" y="857"/>
                  </a:lnTo>
                  <a:lnTo>
                    <a:pt x="261" y="968"/>
                  </a:lnTo>
                  <a:lnTo>
                    <a:pt x="372" y="1006"/>
                  </a:lnTo>
                  <a:lnTo>
                    <a:pt x="484" y="1006"/>
                  </a:lnTo>
                  <a:lnTo>
                    <a:pt x="484" y="1006"/>
                  </a:lnTo>
                  <a:lnTo>
                    <a:pt x="596" y="1006"/>
                  </a:lnTo>
                  <a:lnTo>
                    <a:pt x="707" y="968"/>
                  </a:lnTo>
                  <a:lnTo>
                    <a:pt x="856" y="857"/>
                  </a:lnTo>
                  <a:lnTo>
                    <a:pt x="931" y="708"/>
                  </a:lnTo>
                  <a:lnTo>
                    <a:pt x="968" y="522"/>
                  </a:lnTo>
                  <a:lnTo>
                    <a:pt x="931" y="336"/>
                  </a:lnTo>
                  <a:lnTo>
                    <a:pt x="856" y="150"/>
                  </a:lnTo>
                  <a:lnTo>
                    <a:pt x="707" y="38"/>
                  </a:lnTo>
                  <a:lnTo>
                    <a:pt x="596" y="1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extrusionOk="0">
                  <a:moveTo>
                    <a:pt x="5656" y="0"/>
                  </a:move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4"/>
            <p:cNvSpPr/>
            <p:nvPr/>
          </p:nvSpPr>
          <p:spPr>
            <a:xfrm>
              <a:off x="3957875" y="4125325"/>
              <a:ext cx="149800" cy="133025"/>
            </a:xfrm>
            <a:custGeom>
              <a:avLst/>
              <a:gdLst/>
              <a:ahLst/>
              <a:cxnLst/>
              <a:rect l="l" t="t" r="r" b="b"/>
              <a:pathLst>
                <a:path w="5992" h="5321" fill="none" extrusionOk="0">
                  <a:moveTo>
                    <a:pt x="5656" y="0"/>
                  </a:moveTo>
                  <a:lnTo>
                    <a:pt x="5656" y="0"/>
                  </a:lnTo>
                  <a:lnTo>
                    <a:pt x="5545" y="37"/>
                  </a:lnTo>
                  <a:lnTo>
                    <a:pt x="5545" y="37"/>
                  </a:lnTo>
                  <a:lnTo>
                    <a:pt x="5173" y="186"/>
                  </a:lnTo>
                  <a:lnTo>
                    <a:pt x="4875" y="409"/>
                  </a:lnTo>
                  <a:lnTo>
                    <a:pt x="4280" y="893"/>
                  </a:lnTo>
                  <a:lnTo>
                    <a:pt x="4280" y="893"/>
                  </a:lnTo>
                  <a:lnTo>
                    <a:pt x="2903" y="2158"/>
                  </a:lnTo>
                  <a:lnTo>
                    <a:pt x="2903" y="2158"/>
                  </a:lnTo>
                  <a:lnTo>
                    <a:pt x="1489" y="3460"/>
                  </a:lnTo>
                  <a:lnTo>
                    <a:pt x="113" y="4725"/>
                  </a:lnTo>
                  <a:lnTo>
                    <a:pt x="113" y="4725"/>
                  </a:lnTo>
                  <a:lnTo>
                    <a:pt x="38" y="4837"/>
                  </a:lnTo>
                  <a:lnTo>
                    <a:pt x="1" y="4911"/>
                  </a:lnTo>
                  <a:lnTo>
                    <a:pt x="1" y="5023"/>
                  </a:lnTo>
                  <a:lnTo>
                    <a:pt x="38" y="5097"/>
                  </a:lnTo>
                  <a:lnTo>
                    <a:pt x="113" y="5209"/>
                  </a:lnTo>
                  <a:lnTo>
                    <a:pt x="187" y="5246"/>
                  </a:lnTo>
                  <a:lnTo>
                    <a:pt x="261" y="5283"/>
                  </a:lnTo>
                  <a:lnTo>
                    <a:pt x="373" y="5321"/>
                  </a:lnTo>
                  <a:lnTo>
                    <a:pt x="373" y="5321"/>
                  </a:lnTo>
                  <a:lnTo>
                    <a:pt x="485" y="5283"/>
                  </a:lnTo>
                  <a:lnTo>
                    <a:pt x="596" y="5209"/>
                  </a:lnTo>
                  <a:lnTo>
                    <a:pt x="596" y="5209"/>
                  </a:lnTo>
                  <a:lnTo>
                    <a:pt x="2010" y="4056"/>
                  </a:lnTo>
                  <a:lnTo>
                    <a:pt x="3424" y="2902"/>
                  </a:lnTo>
                  <a:lnTo>
                    <a:pt x="3424" y="2902"/>
                  </a:lnTo>
                  <a:lnTo>
                    <a:pt x="4763" y="1786"/>
                  </a:lnTo>
                  <a:lnTo>
                    <a:pt x="4763" y="1786"/>
                  </a:lnTo>
                  <a:lnTo>
                    <a:pt x="5433" y="1228"/>
                  </a:lnTo>
                  <a:lnTo>
                    <a:pt x="5731" y="930"/>
                  </a:lnTo>
                  <a:lnTo>
                    <a:pt x="5842" y="781"/>
                  </a:lnTo>
                  <a:lnTo>
                    <a:pt x="5954" y="595"/>
                  </a:lnTo>
                  <a:lnTo>
                    <a:pt x="5954" y="595"/>
                  </a:lnTo>
                  <a:lnTo>
                    <a:pt x="5991" y="484"/>
                  </a:lnTo>
                  <a:lnTo>
                    <a:pt x="5991" y="409"/>
                  </a:lnTo>
                  <a:lnTo>
                    <a:pt x="5954" y="223"/>
                  </a:lnTo>
                  <a:lnTo>
                    <a:pt x="5880" y="112"/>
                  </a:lnTo>
                  <a:lnTo>
                    <a:pt x="5805" y="74"/>
                  </a:lnTo>
                  <a:lnTo>
                    <a:pt x="5731" y="37"/>
                  </a:lnTo>
                  <a:lnTo>
                    <a:pt x="56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23" y="1"/>
                  </a:move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4"/>
            <p:cNvSpPr/>
            <p:nvPr/>
          </p:nvSpPr>
          <p:spPr>
            <a:xfrm>
              <a:off x="1843600" y="4128100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335" y="1"/>
                  </a:moveTo>
                  <a:lnTo>
                    <a:pt x="8335" y="1"/>
                  </a:lnTo>
                  <a:lnTo>
                    <a:pt x="8223" y="1"/>
                  </a:lnTo>
                  <a:lnTo>
                    <a:pt x="8074" y="75"/>
                  </a:lnTo>
                  <a:lnTo>
                    <a:pt x="8074" y="75"/>
                  </a:lnTo>
                  <a:lnTo>
                    <a:pt x="7479" y="447"/>
                  </a:lnTo>
                  <a:lnTo>
                    <a:pt x="6921" y="894"/>
                  </a:lnTo>
                  <a:lnTo>
                    <a:pt x="6363" y="1377"/>
                  </a:lnTo>
                  <a:lnTo>
                    <a:pt x="5805" y="1861"/>
                  </a:lnTo>
                  <a:lnTo>
                    <a:pt x="4763" y="2903"/>
                  </a:lnTo>
                  <a:lnTo>
                    <a:pt x="3795" y="3982"/>
                  </a:lnTo>
                  <a:lnTo>
                    <a:pt x="3795" y="3982"/>
                  </a:lnTo>
                  <a:lnTo>
                    <a:pt x="2828" y="5024"/>
                  </a:lnTo>
                  <a:lnTo>
                    <a:pt x="1861" y="6140"/>
                  </a:lnTo>
                  <a:lnTo>
                    <a:pt x="968" y="7293"/>
                  </a:lnTo>
                  <a:lnTo>
                    <a:pt x="75" y="8447"/>
                  </a:lnTo>
                  <a:lnTo>
                    <a:pt x="75" y="8447"/>
                  </a:lnTo>
                  <a:lnTo>
                    <a:pt x="38" y="8558"/>
                  </a:lnTo>
                  <a:lnTo>
                    <a:pt x="0" y="8670"/>
                  </a:lnTo>
                  <a:lnTo>
                    <a:pt x="38" y="8819"/>
                  </a:lnTo>
                  <a:lnTo>
                    <a:pt x="112" y="8893"/>
                  </a:lnTo>
                  <a:lnTo>
                    <a:pt x="186" y="9005"/>
                  </a:lnTo>
                  <a:lnTo>
                    <a:pt x="298" y="9079"/>
                  </a:lnTo>
                  <a:lnTo>
                    <a:pt x="410" y="9116"/>
                  </a:lnTo>
                  <a:lnTo>
                    <a:pt x="521" y="9154"/>
                  </a:lnTo>
                  <a:lnTo>
                    <a:pt x="521" y="9154"/>
                  </a:lnTo>
                  <a:lnTo>
                    <a:pt x="707" y="9116"/>
                  </a:lnTo>
                  <a:lnTo>
                    <a:pt x="819" y="9005"/>
                  </a:lnTo>
                  <a:lnTo>
                    <a:pt x="819" y="9005"/>
                  </a:lnTo>
                  <a:lnTo>
                    <a:pt x="1712" y="7889"/>
                  </a:lnTo>
                  <a:lnTo>
                    <a:pt x="2642" y="6810"/>
                  </a:lnTo>
                  <a:lnTo>
                    <a:pt x="3609" y="5768"/>
                  </a:lnTo>
                  <a:lnTo>
                    <a:pt x="4577" y="4726"/>
                  </a:lnTo>
                  <a:lnTo>
                    <a:pt x="4577" y="4726"/>
                  </a:lnTo>
                  <a:lnTo>
                    <a:pt x="5544" y="3759"/>
                  </a:lnTo>
                  <a:lnTo>
                    <a:pt x="6549" y="2791"/>
                  </a:lnTo>
                  <a:lnTo>
                    <a:pt x="6549" y="2791"/>
                  </a:lnTo>
                  <a:lnTo>
                    <a:pt x="7628" y="1824"/>
                  </a:lnTo>
                  <a:lnTo>
                    <a:pt x="8186" y="1340"/>
                  </a:lnTo>
                  <a:lnTo>
                    <a:pt x="8670" y="819"/>
                  </a:lnTo>
                  <a:lnTo>
                    <a:pt x="8670" y="819"/>
                  </a:lnTo>
                  <a:lnTo>
                    <a:pt x="8744" y="708"/>
                  </a:lnTo>
                  <a:lnTo>
                    <a:pt x="8781" y="559"/>
                  </a:lnTo>
                  <a:lnTo>
                    <a:pt x="8781" y="410"/>
                  </a:lnTo>
                  <a:lnTo>
                    <a:pt x="8744" y="298"/>
                  </a:lnTo>
                  <a:lnTo>
                    <a:pt x="8670" y="187"/>
                  </a:lnTo>
                  <a:lnTo>
                    <a:pt x="8595" y="75"/>
                  </a:lnTo>
                  <a:lnTo>
                    <a:pt x="8484" y="38"/>
                  </a:lnTo>
                  <a:lnTo>
                    <a:pt x="83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extrusionOk="0">
                  <a:moveTo>
                    <a:pt x="4466" y="0"/>
                  </a:move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4"/>
            <p:cNvSpPr/>
            <p:nvPr/>
          </p:nvSpPr>
          <p:spPr>
            <a:xfrm>
              <a:off x="6550275" y="4134625"/>
              <a:ext cx="124675" cy="191625"/>
            </a:xfrm>
            <a:custGeom>
              <a:avLst/>
              <a:gdLst/>
              <a:ahLst/>
              <a:cxnLst/>
              <a:rect l="l" t="t" r="r" b="b"/>
              <a:pathLst>
                <a:path w="4987" h="7665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466" y="0"/>
                  </a:lnTo>
                  <a:lnTo>
                    <a:pt x="4391" y="37"/>
                  </a:lnTo>
                  <a:lnTo>
                    <a:pt x="4391" y="37"/>
                  </a:lnTo>
                  <a:lnTo>
                    <a:pt x="4168" y="149"/>
                  </a:lnTo>
                  <a:lnTo>
                    <a:pt x="3982" y="335"/>
                  </a:lnTo>
                  <a:lnTo>
                    <a:pt x="3833" y="521"/>
                  </a:lnTo>
                  <a:lnTo>
                    <a:pt x="3722" y="707"/>
                  </a:lnTo>
                  <a:lnTo>
                    <a:pt x="3461" y="1154"/>
                  </a:lnTo>
                  <a:lnTo>
                    <a:pt x="3238" y="1600"/>
                  </a:lnTo>
                  <a:lnTo>
                    <a:pt x="3238" y="1600"/>
                  </a:lnTo>
                  <a:lnTo>
                    <a:pt x="2196" y="3349"/>
                  </a:lnTo>
                  <a:lnTo>
                    <a:pt x="2196" y="3349"/>
                  </a:lnTo>
                  <a:lnTo>
                    <a:pt x="1080" y="5246"/>
                  </a:lnTo>
                  <a:lnTo>
                    <a:pt x="559" y="6176"/>
                  </a:lnTo>
                  <a:lnTo>
                    <a:pt x="38" y="7144"/>
                  </a:lnTo>
                  <a:lnTo>
                    <a:pt x="38" y="7144"/>
                  </a:lnTo>
                  <a:lnTo>
                    <a:pt x="1" y="7255"/>
                  </a:lnTo>
                  <a:lnTo>
                    <a:pt x="1" y="7367"/>
                  </a:lnTo>
                  <a:lnTo>
                    <a:pt x="1" y="7442"/>
                  </a:lnTo>
                  <a:lnTo>
                    <a:pt x="38" y="7516"/>
                  </a:lnTo>
                  <a:lnTo>
                    <a:pt x="187" y="7628"/>
                  </a:lnTo>
                  <a:lnTo>
                    <a:pt x="373" y="7665"/>
                  </a:lnTo>
                  <a:lnTo>
                    <a:pt x="373" y="7665"/>
                  </a:lnTo>
                  <a:lnTo>
                    <a:pt x="522" y="7628"/>
                  </a:lnTo>
                  <a:lnTo>
                    <a:pt x="596" y="7590"/>
                  </a:lnTo>
                  <a:lnTo>
                    <a:pt x="671" y="7516"/>
                  </a:lnTo>
                  <a:lnTo>
                    <a:pt x="671" y="7516"/>
                  </a:lnTo>
                  <a:lnTo>
                    <a:pt x="1266" y="6623"/>
                  </a:lnTo>
                  <a:lnTo>
                    <a:pt x="1861" y="5693"/>
                  </a:lnTo>
                  <a:lnTo>
                    <a:pt x="3052" y="3870"/>
                  </a:lnTo>
                  <a:lnTo>
                    <a:pt x="3052" y="3870"/>
                  </a:lnTo>
                  <a:lnTo>
                    <a:pt x="4131" y="2121"/>
                  </a:lnTo>
                  <a:lnTo>
                    <a:pt x="4131" y="2121"/>
                  </a:lnTo>
                  <a:lnTo>
                    <a:pt x="4429" y="1712"/>
                  </a:lnTo>
                  <a:lnTo>
                    <a:pt x="4689" y="1302"/>
                  </a:lnTo>
                  <a:lnTo>
                    <a:pt x="4801" y="1079"/>
                  </a:lnTo>
                  <a:lnTo>
                    <a:pt x="4912" y="856"/>
                  </a:lnTo>
                  <a:lnTo>
                    <a:pt x="4949" y="633"/>
                  </a:lnTo>
                  <a:lnTo>
                    <a:pt x="4987" y="372"/>
                  </a:lnTo>
                  <a:lnTo>
                    <a:pt x="4987" y="372"/>
                  </a:lnTo>
                  <a:lnTo>
                    <a:pt x="4949" y="223"/>
                  </a:lnTo>
                  <a:lnTo>
                    <a:pt x="4875" y="75"/>
                  </a:lnTo>
                  <a:lnTo>
                    <a:pt x="4726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extrusionOk="0">
                  <a:moveTo>
                    <a:pt x="558" y="0"/>
                  </a:move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4"/>
            <p:cNvSpPr/>
            <p:nvPr/>
          </p:nvSpPr>
          <p:spPr>
            <a:xfrm>
              <a:off x="4561575" y="4152300"/>
              <a:ext cx="215825" cy="106050"/>
            </a:xfrm>
            <a:custGeom>
              <a:avLst/>
              <a:gdLst/>
              <a:ahLst/>
              <a:cxnLst/>
              <a:rect l="l" t="t" r="r" b="b"/>
              <a:pathLst>
                <a:path w="8633" h="4242" fill="none" extrusionOk="0">
                  <a:moveTo>
                    <a:pt x="558" y="0"/>
                  </a:moveTo>
                  <a:lnTo>
                    <a:pt x="558" y="0"/>
                  </a:lnTo>
                  <a:lnTo>
                    <a:pt x="410" y="37"/>
                  </a:lnTo>
                  <a:lnTo>
                    <a:pt x="261" y="74"/>
                  </a:lnTo>
                  <a:lnTo>
                    <a:pt x="149" y="186"/>
                  </a:lnTo>
                  <a:lnTo>
                    <a:pt x="75" y="298"/>
                  </a:lnTo>
                  <a:lnTo>
                    <a:pt x="0" y="409"/>
                  </a:lnTo>
                  <a:lnTo>
                    <a:pt x="0" y="558"/>
                  </a:lnTo>
                  <a:lnTo>
                    <a:pt x="75" y="707"/>
                  </a:lnTo>
                  <a:lnTo>
                    <a:pt x="186" y="819"/>
                  </a:lnTo>
                  <a:lnTo>
                    <a:pt x="186" y="819"/>
                  </a:lnTo>
                  <a:lnTo>
                    <a:pt x="596" y="1153"/>
                  </a:lnTo>
                  <a:lnTo>
                    <a:pt x="1079" y="1451"/>
                  </a:lnTo>
                  <a:lnTo>
                    <a:pt x="1563" y="1712"/>
                  </a:lnTo>
                  <a:lnTo>
                    <a:pt x="2047" y="1972"/>
                  </a:lnTo>
                  <a:lnTo>
                    <a:pt x="3051" y="2456"/>
                  </a:lnTo>
                  <a:lnTo>
                    <a:pt x="4056" y="2902"/>
                  </a:lnTo>
                  <a:lnTo>
                    <a:pt x="4056" y="2902"/>
                  </a:lnTo>
                  <a:lnTo>
                    <a:pt x="5060" y="3274"/>
                  </a:lnTo>
                  <a:lnTo>
                    <a:pt x="6102" y="3646"/>
                  </a:lnTo>
                  <a:lnTo>
                    <a:pt x="7181" y="3944"/>
                  </a:lnTo>
                  <a:lnTo>
                    <a:pt x="8223" y="4242"/>
                  </a:lnTo>
                  <a:lnTo>
                    <a:pt x="8223" y="4242"/>
                  </a:lnTo>
                  <a:lnTo>
                    <a:pt x="8335" y="4242"/>
                  </a:lnTo>
                  <a:lnTo>
                    <a:pt x="8335" y="4242"/>
                  </a:lnTo>
                  <a:lnTo>
                    <a:pt x="8446" y="4204"/>
                  </a:lnTo>
                  <a:lnTo>
                    <a:pt x="8521" y="4167"/>
                  </a:lnTo>
                  <a:lnTo>
                    <a:pt x="8595" y="4056"/>
                  </a:lnTo>
                  <a:lnTo>
                    <a:pt x="8632" y="3944"/>
                  </a:lnTo>
                  <a:lnTo>
                    <a:pt x="8632" y="3832"/>
                  </a:lnTo>
                  <a:lnTo>
                    <a:pt x="8595" y="3721"/>
                  </a:lnTo>
                  <a:lnTo>
                    <a:pt x="8521" y="3646"/>
                  </a:lnTo>
                  <a:lnTo>
                    <a:pt x="8409" y="3609"/>
                  </a:lnTo>
                  <a:lnTo>
                    <a:pt x="8409" y="3609"/>
                  </a:lnTo>
                  <a:lnTo>
                    <a:pt x="7367" y="3274"/>
                  </a:lnTo>
                  <a:lnTo>
                    <a:pt x="6363" y="2902"/>
                  </a:lnTo>
                  <a:lnTo>
                    <a:pt x="5358" y="2493"/>
                  </a:lnTo>
                  <a:lnTo>
                    <a:pt x="4391" y="2046"/>
                  </a:lnTo>
                  <a:lnTo>
                    <a:pt x="4391" y="2046"/>
                  </a:lnTo>
                  <a:lnTo>
                    <a:pt x="3461" y="1600"/>
                  </a:lnTo>
                  <a:lnTo>
                    <a:pt x="2568" y="1079"/>
                  </a:lnTo>
                  <a:lnTo>
                    <a:pt x="1675" y="558"/>
                  </a:lnTo>
                  <a:lnTo>
                    <a:pt x="782" y="37"/>
                  </a:lnTo>
                  <a:lnTo>
                    <a:pt x="782" y="37"/>
                  </a:lnTo>
                  <a:lnTo>
                    <a:pt x="670" y="0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extrusionOk="0">
                  <a:moveTo>
                    <a:pt x="447" y="1"/>
                  </a:moveTo>
                  <a:lnTo>
                    <a:pt x="298" y="38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4"/>
            <p:cNvSpPr/>
            <p:nvPr/>
          </p:nvSpPr>
          <p:spPr>
            <a:xfrm>
              <a:off x="2700300" y="4164375"/>
              <a:ext cx="28850" cy="23275"/>
            </a:xfrm>
            <a:custGeom>
              <a:avLst/>
              <a:gdLst/>
              <a:ahLst/>
              <a:cxnLst/>
              <a:rect l="l" t="t" r="r" b="b"/>
              <a:pathLst>
                <a:path w="1154" h="931" fill="none" extrusionOk="0">
                  <a:moveTo>
                    <a:pt x="707" y="1"/>
                  </a:moveTo>
                  <a:lnTo>
                    <a:pt x="707" y="1"/>
                  </a:lnTo>
                  <a:lnTo>
                    <a:pt x="707" y="1"/>
                  </a:lnTo>
                  <a:lnTo>
                    <a:pt x="707" y="1"/>
                  </a:lnTo>
                  <a:lnTo>
                    <a:pt x="447" y="1"/>
                  </a:lnTo>
                  <a:lnTo>
                    <a:pt x="447" y="1"/>
                  </a:lnTo>
                  <a:lnTo>
                    <a:pt x="298" y="38"/>
                  </a:lnTo>
                  <a:lnTo>
                    <a:pt x="149" y="150"/>
                  </a:lnTo>
                  <a:lnTo>
                    <a:pt x="149" y="150"/>
                  </a:lnTo>
                  <a:lnTo>
                    <a:pt x="37" y="261"/>
                  </a:lnTo>
                  <a:lnTo>
                    <a:pt x="0" y="447"/>
                  </a:lnTo>
                  <a:lnTo>
                    <a:pt x="0" y="447"/>
                  </a:lnTo>
                  <a:lnTo>
                    <a:pt x="37" y="633"/>
                  </a:lnTo>
                  <a:lnTo>
                    <a:pt x="149" y="745"/>
                  </a:lnTo>
                  <a:lnTo>
                    <a:pt x="298" y="857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707" y="894"/>
                  </a:lnTo>
                  <a:lnTo>
                    <a:pt x="707" y="894"/>
                  </a:lnTo>
                  <a:lnTo>
                    <a:pt x="707" y="931"/>
                  </a:lnTo>
                  <a:lnTo>
                    <a:pt x="707" y="931"/>
                  </a:lnTo>
                  <a:lnTo>
                    <a:pt x="893" y="857"/>
                  </a:lnTo>
                  <a:lnTo>
                    <a:pt x="1042" y="782"/>
                  </a:lnTo>
                  <a:lnTo>
                    <a:pt x="1116" y="633"/>
                  </a:lnTo>
                  <a:lnTo>
                    <a:pt x="1153" y="447"/>
                  </a:lnTo>
                  <a:lnTo>
                    <a:pt x="1153" y="447"/>
                  </a:lnTo>
                  <a:lnTo>
                    <a:pt x="1116" y="261"/>
                  </a:lnTo>
                  <a:lnTo>
                    <a:pt x="1005" y="112"/>
                  </a:lnTo>
                  <a:lnTo>
                    <a:pt x="893" y="38"/>
                  </a:lnTo>
                  <a:lnTo>
                    <a:pt x="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extrusionOk="0">
                  <a:moveTo>
                    <a:pt x="410" y="1"/>
                  </a:move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4"/>
            <p:cNvSpPr/>
            <p:nvPr/>
          </p:nvSpPr>
          <p:spPr>
            <a:xfrm>
              <a:off x="5011775" y="4182975"/>
              <a:ext cx="19550" cy="19575"/>
            </a:xfrm>
            <a:custGeom>
              <a:avLst/>
              <a:gdLst/>
              <a:ahLst/>
              <a:cxnLst/>
              <a:rect l="l" t="t" r="r" b="b"/>
              <a:pathLst>
                <a:path w="782" h="783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24" y="38"/>
                  </a:lnTo>
                  <a:lnTo>
                    <a:pt x="112" y="113"/>
                  </a:lnTo>
                  <a:lnTo>
                    <a:pt x="38" y="261"/>
                  </a:lnTo>
                  <a:lnTo>
                    <a:pt x="0" y="373"/>
                  </a:lnTo>
                  <a:lnTo>
                    <a:pt x="38" y="522"/>
                  </a:lnTo>
                  <a:lnTo>
                    <a:pt x="112" y="671"/>
                  </a:lnTo>
                  <a:lnTo>
                    <a:pt x="224" y="745"/>
                  </a:lnTo>
                  <a:lnTo>
                    <a:pt x="410" y="782"/>
                  </a:lnTo>
                  <a:lnTo>
                    <a:pt x="410" y="782"/>
                  </a:lnTo>
                  <a:lnTo>
                    <a:pt x="559" y="745"/>
                  </a:lnTo>
                  <a:lnTo>
                    <a:pt x="670" y="671"/>
                  </a:lnTo>
                  <a:lnTo>
                    <a:pt x="745" y="522"/>
                  </a:lnTo>
                  <a:lnTo>
                    <a:pt x="782" y="373"/>
                  </a:lnTo>
                  <a:lnTo>
                    <a:pt x="745" y="261"/>
                  </a:lnTo>
                  <a:lnTo>
                    <a:pt x="670" y="113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extrusionOk="0">
                  <a:moveTo>
                    <a:pt x="409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4"/>
            <p:cNvSpPr/>
            <p:nvPr/>
          </p:nvSpPr>
          <p:spPr>
            <a:xfrm>
              <a:off x="5854525" y="4187625"/>
              <a:ext cx="213950" cy="217700"/>
            </a:xfrm>
            <a:custGeom>
              <a:avLst/>
              <a:gdLst/>
              <a:ahLst/>
              <a:cxnLst/>
              <a:rect l="l" t="t" r="r" b="b"/>
              <a:pathLst>
                <a:path w="8558" h="8708" fill="none" extrusionOk="0">
                  <a:moveTo>
                    <a:pt x="409" y="1"/>
                  </a:moveTo>
                  <a:lnTo>
                    <a:pt x="409" y="1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112" y="150"/>
                  </a:lnTo>
                  <a:lnTo>
                    <a:pt x="37" y="261"/>
                  </a:lnTo>
                  <a:lnTo>
                    <a:pt x="0" y="373"/>
                  </a:lnTo>
                  <a:lnTo>
                    <a:pt x="0" y="485"/>
                  </a:lnTo>
                  <a:lnTo>
                    <a:pt x="37" y="633"/>
                  </a:lnTo>
                  <a:lnTo>
                    <a:pt x="112" y="708"/>
                  </a:lnTo>
                  <a:lnTo>
                    <a:pt x="112" y="708"/>
                  </a:lnTo>
                  <a:lnTo>
                    <a:pt x="2158" y="2568"/>
                  </a:lnTo>
                  <a:lnTo>
                    <a:pt x="3200" y="3498"/>
                  </a:lnTo>
                  <a:lnTo>
                    <a:pt x="4167" y="4466"/>
                  </a:lnTo>
                  <a:lnTo>
                    <a:pt x="4167" y="4466"/>
                  </a:lnTo>
                  <a:lnTo>
                    <a:pt x="5097" y="5433"/>
                  </a:lnTo>
                  <a:lnTo>
                    <a:pt x="5990" y="6438"/>
                  </a:lnTo>
                  <a:lnTo>
                    <a:pt x="5990" y="6438"/>
                  </a:lnTo>
                  <a:lnTo>
                    <a:pt x="6437" y="6996"/>
                  </a:lnTo>
                  <a:lnTo>
                    <a:pt x="6883" y="7554"/>
                  </a:lnTo>
                  <a:lnTo>
                    <a:pt x="7367" y="8075"/>
                  </a:lnTo>
                  <a:lnTo>
                    <a:pt x="7590" y="8335"/>
                  </a:lnTo>
                  <a:lnTo>
                    <a:pt x="7851" y="8596"/>
                  </a:lnTo>
                  <a:lnTo>
                    <a:pt x="7851" y="8596"/>
                  </a:lnTo>
                  <a:lnTo>
                    <a:pt x="8000" y="8670"/>
                  </a:lnTo>
                  <a:lnTo>
                    <a:pt x="8148" y="8707"/>
                  </a:lnTo>
                  <a:lnTo>
                    <a:pt x="8148" y="8707"/>
                  </a:lnTo>
                  <a:lnTo>
                    <a:pt x="8260" y="8670"/>
                  </a:lnTo>
                  <a:lnTo>
                    <a:pt x="8334" y="8633"/>
                  </a:lnTo>
                  <a:lnTo>
                    <a:pt x="8446" y="8596"/>
                  </a:lnTo>
                  <a:lnTo>
                    <a:pt x="8520" y="8521"/>
                  </a:lnTo>
                  <a:lnTo>
                    <a:pt x="8558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0" y="8075"/>
                  </a:lnTo>
                  <a:lnTo>
                    <a:pt x="8520" y="8075"/>
                  </a:lnTo>
                  <a:lnTo>
                    <a:pt x="8334" y="7777"/>
                  </a:lnTo>
                  <a:lnTo>
                    <a:pt x="8148" y="7480"/>
                  </a:lnTo>
                  <a:lnTo>
                    <a:pt x="7702" y="6921"/>
                  </a:lnTo>
                  <a:lnTo>
                    <a:pt x="6772" y="5880"/>
                  </a:lnTo>
                  <a:lnTo>
                    <a:pt x="6772" y="5880"/>
                  </a:lnTo>
                  <a:lnTo>
                    <a:pt x="5804" y="4838"/>
                  </a:lnTo>
                  <a:lnTo>
                    <a:pt x="4800" y="3833"/>
                  </a:lnTo>
                  <a:lnTo>
                    <a:pt x="4800" y="3833"/>
                  </a:lnTo>
                  <a:lnTo>
                    <a:pt x="3832" y="2829"/>
                  </a:lnTo>
                  <a:lnTo>
                    <a:pt x="2791" y="1861"/>
                  </a:lnTo>
                  <a:lnTo>
                    <a:pt x="1712" y="931"/>
                  </a:lnTo>
                  <a:lnTo>
                    <a:pt x="633" y="75"/>
                  </a:lnTo>
                  <a:lnTo>
                    <a:pt x="633" y="75"/>
                  </a:lnTo>
                  <a:lnTo>
                    <a:pt x="521" y="38"/>
                  </a:lnTo>
                  <a:lnTo>
                    <a:pt x="4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extrusionOk="0">
                  <a:moveTo>
                    <a:pt x="6549" y="1"/>
                  </a:moveTo>
                  <a:lnTo>
                    <a:pt x="6400" y="38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4"/>
            <p:cNvSpPr/>
            <p:nvPr/>
          </p:nvSpPr>
          <p:spPr>
            <a:xfrm>
              <a:off x="512525" y="4209950"/>
              <a:ext cx="176750" cy="164675"/>
            </a:xfrm>
            <a:custGeom>
              <a:avLst/>
              <a:gdLst/>
              <a:ahLst/>
              <a:cxnLst/>
              <a:rect l="l" t="t" r="r" b="b"/>
              <a:pathLst>
                <a:path w="7070" h="6587" fill="none" extrusionOk="0">
                  <a:moveTo>
                    <a:pt x="6549" y="1"/>
                  </a:moveTo>
                  <a:lnTo>
                    <a:pt x="6549" y="1"/>
                  </a:lnTo>
                  <a:lnTo>
                    <a:pt x="6400" y="38"/>
                  </a:lnTo>
                  <a:lnTo>
                    <a:pt x="6214" y="150"/>
                  </a:lnTo>
                  <a:lnTo>
                    <a:pt x="6214" y="150"/>
                  </a:lnTo>
                  <a:lnTo>
                    <a:pt x="112" y="5954"/>
                  </a:lnTo>
                  <a:lnTo>
                    <a:pt x="112" y="5954"/>
                  </a:lnTo>
                  <a:lnTo>
                    <a:pt x="37" y="6066"/>
                  </a:lnTo>
                  <a:lnTo>
                    <a:pt x="0" y="6177"/>
                  </a:lnTo>
                  <a:lnTo>
                    <a:pt x="0" y="6252"/>
                  </a:lnTo>
                  <a:lnTo>
                    <a:pt x="37" y="6363"/>
                  </a:lnTo>
                  <a:lnTo>
                    <a:pt x="112" y="6438"/>
                  </a:lnTo>
                  <a:lnTo>
                    <a:pt x="186" y="6512"/>
                  </a:lnTo>
                  <a:lnTo>
                    <a:pt x="261" y="6549"/>
                  </a:lnTo>
                  <a:lnTo>
                    <a:pt x="372" y="6587"/>
                  </a:lnTo>
                  <a:lnTo>
                    <a:pt x="372" y="6587"/>
                  </a:lnTo>
                  <a:lnTo>
                    <a:pt x="521" y="6549"/>
                  </a:lnTo>
                  <a:lnTo>
                    <a:pt x="633" y="6475"/>
                  </a:lnTo>
                  <a:lnTo>
                    <a:pt x="633" y="6475"/>
                  </a:lnTo>
                  <a:lnTo>
                    <a:pt x="6921" y="819"/>
                  </a:lnTo>
                  <a:lnTo>
                    <a:pt x="6921" y="819"/>
                  </a:lnTo>
                  <a:lnTo>
                    <a:pt x="6995" y="708"/>
                  </a:lnTo>
                  <a:lnTo>
                    <a:pt x="7069" y="559"/>
                  </a:lnTo>
                  <a:lnTo>
                    <a:pt x="7032" y="447"/>
                  </a:lnTo>
                  <a:lnTo>
                    <a:pt x="6995" y="299"/>
                  </a:lnTo>
                  <a:lnTo>
                    <a:pt x="6921" y="187"/>
                  </a:lnTo>
                  <a:lnTo>
                    <a:pt x="6809" y="113"/>
                  </a:lnTo>
                  <a:lnTo>
                    <a:pt x="6697" y="38"/>
                  </a:lnTo>
                  <a:lnTo>
                    <a:pt x="65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extrusionOk="0">
                  <a:moveTo>
                    <a:pt x="447" y="0"/>
                  </a:move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4"/>
            <p:cNvSpPr/>
            <p:nvPr/>
          </p:nvSpPr>
          <p:spPr>
            <a:xfrm>
              <a:off x="3486275" y="4234150"/>
              <a:ext cx="21425" cy="26075"/>
            </a:xfrm>
            <a:custGeom>
              <a:avLst/>
              <a:gdLst/>
              <a:ahLst/>
              <a:cxnLst/>
              <a:rect l="l" t="t" r="r" b="b"/>
              <a:pathLst>
                <a:path w="857" h="1043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261" y="37"/>
                  </a:lnTo>
                  <a:lnTo>
                    <a:pt x="150" y="112"/>
                  </a:lnTo>
                  <a:lnTo>
                    <a:pt x="38" y="261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1" y="558"/>
                  </a:lnTo>
                  <a:lnTo>
                    <a:pt x="1" y="558"/>
                  </a:lnTo>
                  <a:lnTo>
                    <a:pt x="38" y="707"/>
                  </a:lnTo>
                  <a:lnTo>
                    <a:pt x="75" y="856"/>
                  </a:lnTo>
                  <a:lnTo>
                    <a:pt x="75" y="856"/>
                  </a:lnTo>
                  <a:lnTo>
                    <a:pt x="150" y="930"/>
                  </a:lnTo>
                  <a:lnTo>
                    <a:pt x="224" y="1005"/>
                  </a:lnTo>
                  <a:lnTo>
                    <a:pt x="336" y="1005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22" y="1005"/>
                  </a:lnTo>
                  <a:lnTo>
                    <a:pt x="633" y="1005"/>
                  </a:lnTo>
                  <a:lnTo>
                    <a:pt x="708" y="930"/>
                  </a:lnTo>
                  <a:lnTo>
                    <a:pt x="782" y="856"/>
                  </a:lnTo>
                  <a:lnTo>
                    <a:pt x="782" y="856"/>
                  </a:lnTo>
                  <a:lnTo>
                    <a:pt x="820" y="707"/>
                  </a:lnTo>
                  <a:lnTo>
                    <a:pt x="857" y="558"/>
                  </a:lnTo>
                  <a:lnTo>
                    <a:pt x="857" y="558"/>
                  </a:lnTo>
                  <a:lnTo>
                    <a:pt x="857" y="410"/>
                  </a:lnTo>
                  <a:lnTo>
                    <a:pt x="857" y="410"/>
                  </a:lnTo>
                  <a:lnTo>
                    <a:pt x="820" y="261"/>
                  </a:lnTo>
                  <a:lnTo>
                    <a:pt x="745" y="112"/>
                  </a:lnTo>
                  <a:lnTo>
                    <a:pt x="596" y="37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extrusionOk="0">
                  <a:moveTo>
                    <a:pt x="298" y="1"/>
                  </a:move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4"/>
            <p:cNvSpPr/>
            <p:nvPr/>
          </p:nvSpPr>
          <p:spPr>
            <a:xfrm>
              <a:off x="1337575" y="4245300"/>
              <a:ext cx="213975" cy="216750"/>
            </a:xfrm>
            <a:custGeom>
              <a:avLst/>
              <a:gdLst/>
              <a:ahLst/>
              <a:cxnLst/>
              <a:rect l="l" t="t" r="r" b="b"/>
              <a:pathLst>
                <a:path w="8559" h="8670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98" y="1"/>
                  </a:lnTo>
                  <a:lnTo>
                    <a:pt x="224" y="38"/>
                  </a:lnTo>
                  <a:lnTo>
                    <a:pt x="150" y="112"/>
                  </a:lnTo>
                  <a:lnTo>
                    <a:pt x="75" y="187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" y="522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224" y="931"/>
                  </a:lnTo>
                  <a:lnTo>
                    <a:pt x="410" y="1191"/>
                  </a:lnTo>
                  <a:lnTo>
                    <a:pt x="856" y="1749"/>
                  </a:lnTo>
                  <a:lnTo>
                    <a:pt x="1824" y="2791"/>
                  </a:lnTo>
                  <a:lnTo>
                    <a:pt x="1824" y="2791"/>
                  </a:lnTo>
                  <a:lnTo>
                    <a:pt x="2754" y="3870"/>
                  </a:lnTo>
                  <a:lnTo>
                    <a:pt x="3759" y="4875"/>
                  </a:lnTo>
                  <a:lnTo>
                    <a:pt x="3759" y="4875"/>
                  </a:lnTo>
                  <a:lnTo>
                    <a:pt x="4763" y="5842"/>
                  </a:lnTo>
                  <a:lnTo>
                    <a:pt x="5768" y="6810"/>
                  </a:lnTo>
                  <a:lnTo>
                    <a:pt x="6847" y="7740"/>
                  </a:lnTo>
                  <a:lnTo>
                    <a:pt x="7963" y="8633"/>
                  </a:lnTo>
                  <a:lnTo>
                    <a:pt x="7963" y="8633"/>
                  </a:lnTo>
                  <a:lnTo>
                    <a:pt x="8037" y="8670"/>
                  </a:lnTo>
                  <a:lnTo>
                    <a:pt x="8149" y="8670"/>
                  </a:lnTo>
                  <a:lnTo>
                    <a:pt x="8149" y="8670"/>
                  </a:lnTo>
                  <a:lnTo>
                    <a:pt x="8261" y="8670"/>
                  </a:lnTo>
                  <a:lnTo>
                    <a:pt x="8372" y="8596"/>
                  </a:lnTo>
                  <a:lnTo>
                    <a:pt x="8447" y="8521"/>
                  </a:lnTo>
                  <a:lnTo>
                    <a:pt x="8521" y="8410"/>
                  </a:lnTo>
                  <a:lnTo>
                    <a:pt x="8558" y="8298"/>
                  </a:lnTo>
                  <a:lnTo>
                    <a:pt x="8558" y="8186"/>
                  </a:lnTo>
                  <a:lnTo>
                    <a:pt x="8521" y="8075"/>
                  </a:lnTo>
                  <a:lnTo>
                    <a:pt x="8447" y="7963"/>
                  </a:lnTo>
                  <a:lnTo>
                    <a:pt x="8447" y="7963"/>
                  </a:lnTo>
                  <a:lnTo>
                    <a:pt x="6400" y="6140"/>
                  </a:lnTo>
                  <a:lnTo>
                    <a:pt x="5396" y="5210"/>
                  </a:lnTo>
                  <a:lnTo>
                    <a:pt x="4391" y="4205"/>
                  </a:lnTo>
                  <a:lnTo>
                    <a:pt x="4391" y="4205"/>
                  </a:lnTo>
                  <a:lnTo>
                    <a:pt x="3461" y="3238"/>
                  </a:lnTo>
                  <a:lnTo>
                    <a:pt x="2568" y="2233"/>
                  </a:lnTo>
                  <a:lnTo>
                    <a:pt x="2568" y="2233"/>
                  </a:lnTo>
                  <a:lnTo>
                    <a:pt x="2122" y="1712"/>
                  </a:lnTo>
                  <a:lnTo>
                    <a:pt x="1675" y="1154"/>
                  </a:lnTo>
                  <a:lnTo>
                    <a:pt x="1229" y="596"/>
                  </a:lnTo>
                  <a:lnTo>
                    <a:pt x="968" y="336"/>
                  </a:lnTo>
                  <a:lnTo>
                    <a:pt x="708" y="112"/>
                  </a:lnTo>
                  <a:lnTo>
                    <a:pt x="708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extrusionOk="0">
                  <a:moveTo>
                    <a:pt x="3721" y="0"/>
                  </a:moveTo>
                  <a:lnTo>
                    <a:pt x="3572" y="37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4"/>
            <p:cNvSpPr/>
            <p:nvPr/>
          </p:nvSpPr>
          <p:spPr>
            <a:xfrm>
              <a:off x="7162350" y="4269500"/>
              <a:ext cx="106050" cy="215825"/>
            </a:xfrm>
            <a:custGeom>
              <a:avLst/>
              <a:gdLst/>
              <a:ahLst/>
              <a:cxnLst/>
              <a:rect l="l" t="t" r="r" b="b"/>
              <a:pathLst>
                <a:path w="4242" h="8633" fill="none" extrusionOk="0">
                  <a:moveTo>
                    <a:pt x="3721" y="0"/>
                  </a:moveTo>
                  <a:lnTo>
                    <a:pt x="3721" y="0"/>
                  </a:lnTo>
                  <a:lnTo>
                    <a:pt x="3572" y="37"/>
                  </a:lnTo>
                  <a:lnTo>
                    <a:pt x="3423" y="149"/>
                  </a:lnTo>
                  <a:lnTo>
                    <a:pt x="3423" y="149"/>
                  </a:lnTo>
                  <a:lnTo>
                    <a:pt x="3088" y="595"/>
                  </a:lnTo>
                  <a:lnTo>
                    <a:pt x="2791" y="1042"/>
                  </a:lnTo>
                  <a:lnTo>
                    <a:pt x="2493" y="1526"/>
                  </a:lnTo>
                  <a:lnTo>
                    <a:pt x="2233" y="2009"/>
                  </a:lnTo>
                  <a:lnTo>
                    <a:pt x="1749" y="3051"/>
                  </a:lnTo>
                  <a:lnTo>
                    <a:pt x="1340" y="4056"/>
                  </a:lnTo>
                  <a:lnTo>
                    <a:pt x="1340" y="4056"/>
                  </a:lnTo>
                  <a:lnTo>
                    <a:pt x="930" y="5060"/>
                  </a:lnTo>
                  <a:lnTo>
                    <a:pt x="595" y="6102"/>
                  </a:lnTo>
                  <a:lnTo>
                    <a:pt x="261" y="7144"/>
                  </a:lnTo>
                  <a:lnTo>
                    <a:pt x="0" y="8223"/>
                  </a:lnTo>
                  <a:lnTo>
                    <a:pt x="0" y="8223"/>
                  </a:lnTo>
                  <a:lnTo>
                    <a:pt x="0" y="8297"/>
                  </a:lnTo>
                  <a:lnTo>
                    <a:pt x="0" y="8372"/>
                  </a:lnTo>
                  <a:lnTo>
                    <a:pt x="75" y="8521"/>
                  </a:lnTo>
                  <a:lnTo>
                    <a:pt x="186" y="8595"/>
                  </a:lnTo>
                  <a:lnTo>
                    <a:pt x="335" y="8632"/>
                  </a:lnTo>
                  <a:lnTo>
                    <a:pt x="335" y="8632"/>
                  </a:lnTo>
                  <a:lnTo>
                    <a:pt x="409" y="8595"/>
                  </a:lnTo>
                  <a:lnTo>
                    <a:pt x="521" y="8558"/>
                  </a:lnTo>
                  <a:lnTo>
                    <a:pt x="595" y="8483"/>
                  </a:lnTo>
                  <a:lnTo>
                    <a:pt x="633" y="8372"/>
                  </a:lnTo>
                  <a:lnTo>
                    <a:pt x="633" y="8372"/>
                  </a:lnTo>
                  <a:lnTo>
                    <a:pt x="930" y="7367"/>
                  </a:lnTo>
                  <a:lnTo>
                    <a:pt x="1302" y="6363"/>
                  </a:lnTo>
                  <a:lnTo>
                    <a:pt x="1712" y="5358"/>
                  </a:lnTo>
                  <a:lnTo>
                    <a:pt x="2158" y="4353"/>
                  </a:lnTo>
                  <a:lnTo>
                    <a:pt x="2158" y="4353"/>
                  </a:lnTo>
                  <a:lnTo>
                    <a:pt x="2642" y="3460"/>
                  </a:lnTo>
                  <a:lnTo>
                    <a:pt x="3163" y="2567"/>
                  </a:lnTo>
                  <a:lnTo>
                    <a:pt x="3684" y="1674"/>
                  </a:lnTo>
                  <a:lnTo>
                    <a:pt x="4167" y="744"/>
                  </a:lnTo>
                  <a:lnTo>
                    <a:pt x="4167" y="744"/>
                  </a:lnTo>
                  <a:lnTo>
                    <a:pt x="4205" y="633"/>
                  </a:lnTo>
                  <a:lnTo>
                    <a:pt x="4242" y="484"/>
                  </a:lnTo>
                  <a:lnTo>
                    <a:pt x="4205" y="372"/>
                  </a:lnTo>
                  <a:lnTo>
                    <a:pt x="4130" y="261"/>
                  </a:lnTo>
                  <a:lnTo>
                    <a:pt x="4056" y="149"/>
                  </a:lnTo>
                  <a:lnTo>
                    <a:pt x="3944" y="75"/>
                  </a:lnTo>
                  <a:lnTo>
                    <a:pt x="3832" y="0"/>
                  </a:lnTo>
                  <a:lnTo>
                    <a:pt x="3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extrusionOk="0">
                  <a:moveTo>
                    <a:pt x="8038" y="0"/>
                  </a:move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4"/>
            <p:cNvSpPr/>
            <p:nvPr/>
          </p:nvSpPr>
          <p:spPr>
            <a:xfrm>
              <a:off x="3050025" y="4282525"/>
              <a:ext cx="210250" cy="150700"/>
            </a:xfrm>
            <a:custGeom>
              <a:avLst/>
              <a:gdLst/>
              <a:ahLst/>
              <a:cxnLst/>
              <a:rect l="l" t="t" r="r" b="b"/>
              <a:pathLst>
                <a:path w="8410" h="6028" fill="none" extrusionOk="0">
                  <a:moveTo>
                    <a:pt x="8038" y="0"/>
                  </a:moveTo>
                  <a:lnTo>
                    <a:pt x="8038" y="0"/>
                  </a:lnTo>
                  <a:lnTo>
                    <a:pt x="7852" y="37"/>
                  </a:lnTo>
                  <a:lnTo>
                    <a:pt x="7852" y="37"/>
                  </a:lnTo>
                  <a:lnTo>
                    <a:pt x="6773" y="595"/>
                  </a:lnTo>
                  <a:lnTo>
                    <a:pt x="5694" y="1153"/>
                  </a:lnTo>
                  <a:lnTo>
                    <a:pt x="4652" y="1786"/>
                  </a:lnTo>
                  <a:lnTo>
                    <a:pt x="3610" y="2456"/>
                  </a:lnTo>
                  <a:lnTo>
                    <a:pt x="3610" y="2456"/>
                  </a:lnTo>
                  <a:lnTo>
                    <a:pt x="2717" y="3088"/>
                  </a:lnTo>
                  <a:lnTo>
                    <a:pt x="1824" y="3758"/>
                  </a:lnTo>
                  <a:lnTo>
                    <a:pt x="1824" y="3758"/>
                  </a:lnTo>
                  <a:lnTo>
                    <a:pt x="894" y="4502"/>
                  </a:lnTo>
                  <a:lnTo>
                    <a:pt x="447" y="4911"/>
                  </a:lnTo>
                  <a:lnTo>
                    <a:pt x="224" y="5135"/>
                  </a:lnTo>
                  <a:lnTo>
                    <a:pt x="75" y="5358"/>
                  </a:lnTo>
                  <a:lnTo>
                    <a:pt x="75" y="5358"/>
                  </a:lnTo>
                  <a:lnTo>
                    <a:pt x="1" y="5469"/>
                  </a:lnTo>
                  <a:lnTo>
                    <a:pt x="1" y="5581"/>
                  </a:lnTo>
                  <a:lnTo>
                    <a:pt x="1" y="5693"/>
                  </a:lnTo>
                  <a:lnTo>
                    <a:pt x="75" y="5804"/>
                  </a:lnTo>
                  <a:lnTo>
                    <a:pt x="150" y="5879"/>
                  </a:lnTo>
                  <a:lnTo>
                    <a:pt x="261" y="5953"/>
                  </a:lnTo>
                  <a:lnTo>
                    <a:pt x="373" y="5990"/>
                  </a:lnTo>
                  <a:lnTo>
                    <a:pt x="485" y="6028"/>
                  </a:lnTo>
                  <a:lnTo>
                    <a:pt x="485" y="6028"/>
                  </a:lnTo>
                  <a:lnTo>
                    <a:pt x="559" y="5990"/>
                  </a:lnTo>
                  <a:lnTo>
                    <a:pt x="671" y="5953"/>
                  </a:lnTo>
                  <a:lnTo>
                    <a:pt x="671" y="5953"/>
                  </a:lnTo>
                  <a:lnTo>
                    <a:pt x="1117" y="5693"/>
                  </a:lnTo>
                  <a:lnTo>
                    <a:pt x="1526" y="5358"/>
                  </a:lnTo>
                  <a:lnTo>
                    <a:pt x="2308" y="4651"/>
                  </a:lnTo>
                  <a:lnTo>
                    <a:pt x="2308" y="4651"/>
                  </a:lnTo>
                  <a:lnTo>
                    <a:pt x="3312" y="3870"/>
                  </a:lnTo>
                  <a:lnTo>
                    <a:pt x="4317" y="3125"/>
                  </a:lnTo>
                  <a:lnTo>
                    <a:pt x="4317" y="3125"/>
                  </a:lnTo>
                  <a:lnTo>
                    <a:pt x="5247" y="2456"/>
                  </a:lnTo>
                  <a:lnTo>
                    <a:pt x="6214" y="1823"/>
                  </a:lnTo>
                  <a:lnTo>
                    <a:pt x="7219" y="1228"/>
                  </a:lnTo>
                  <a:lnTo>
                    <a:pt x="8224" y="670"/>
                  </a:lnTo>
                  <a:lnTo>
                    <a:pt x="8224" y="670"/>
                  </a:lnTo>
                  <a:lnTo>
                    <a:pt x="8335" y="558"/>
                  </a:lnTo>
                  <a:lnTo>
                    <a:pt x="8372" y="484"/>
                  </a:lnTo>
                  <a:lnTo>
                    <a:pt x="8410" y="372"/>
                  </a:lnTo>
                  <a:lnTo>
                    <a:pt x="8372" y="260"/>
                  </a:lnTo>
                  <a:lnTo>
                    <a:pt x="8335" y="149"/>
                  </a:lnTo>
                  <a:lnTo>
                    <a:pt x="8261" y="74"/>
                  </a:lnTo>
                  <a:lnTo>
                    <a:pt x="8149" y="0"/>
                  </a:lnTo>
                  <a:lnTo>
                    <a:pt x="8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extrusionOk="0">
                  <a:moveTo>
                    <a:pt x="8260" y="1"/>
                  </a:moveTo>
                  <a:lnTo>
                    <a:pt x="8111" y="38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4"/>
            <p:cNvSpPr/>
            <p:nvPr/>
          </p:nvSpPr>
          <p:spPr>
            <a:xfrm>
              <a:off x="5342925" y="4293675"/>
              <a:ext cx="219550" cy="228850"/>
            </a:xfrm>
            <a:custGeom>
              <a:avLst/>
              <a:gdLst/>
              <a:ahLst/>
              <a:cxnLst/>
              <a:rect l="l" t="t" r="r" b="b"/>
              <a:pathLst>
                <a:path w="8782" h="9154" fill="none" extrusionOk="0">
                  <a:moveTo>
                    <a:pt x="8260" y="1"/>
                  </a:moveTo>
                  <a:lnTo>
                    <a:pt x="8260" y="1"/>
                  </a:lnTo>
                  <a:lnTo>
                    <a:pt x="8111" y="38"/>
                  </a:lnTo>
                  <a:lnTo>
                    <a:pt x="7963" y="149"/>
                  </a:lnTo>
                  <a:lnTo>
                    <a:pt x="7963" y="149"/>
                  </a:lnTo>
                  <a:lnTo>
                    <a:pt x="7070" y="1228"/>
                  </a:lnTo>
                  <a:lnTo>
                    <a:pt x="6139" y="2307"/>
                  </a:lnTo>
                  <a:lnTo>
                    <a:pt x="5209" y="3386"/>
                  </a:lnTo>
                  <a:lnTo>
                    <a:pt x="4242" y="4391"/>
                  </a:lnTo>
                  <a:lnTo>
                    <a:pt x="4242" y="4391"/>
                  </a:lnTo>
                  <a:lnTo>
                    <a:pt x="3237" y="5396"/>
                  </a:lnTo>
                  <a:lnTo>
                    <a:pt x="2233" y="6326"/>
                  </a:lnTo>
                  <a:lnTo>
                    <a:pt x="2233" y="6326"/>
                  </a:lnTo>
                  <a:lnTo>
                    <a:pt x="1154" y="7293"/>
                  </a:lnTo>
                  <a:lnTo>
                    <a:pt x="633" y="7777"/>
                  </a:lnTo>
                  <a:lnTo>
                    <a:pt x="112" y="8335"/>
                  </a:lnTo>
                  <a:lnTo>
                    <a:pt x="112" y="8335"/>
                  </a:lnTo>
                  <a:lnTo>
                    <a:pt x="37" y="8447"/>
                  </a:lnTo>
                  <a:lnTo>
                    <a:pt x="0" y="8595"/>
                  </a:lnTo>
                  <a:lnTo>
                    <a:pt x="0" y="8707"/>
                  </a:lnTo>
                  <a:lnTo>
                    <a:pt x="37" y="8856"/>
                  </a:lnTo>
                  <a:lnTo>
                    <a:pt x="112" y="8967"/>
                  </a:lnTo>
                  <a:lnTo>
                    <a:pt x="223" y="9042"/>
                  </a:lnTo>
                  <a:lnTo>
                    <a:pt x="335" y="9116"/>
                  </a:lnTo>
                  <a:lnTo>
                    <a:pt x="447" y="9153"/>
                  </a:lnTo>
                  <a:lnTo>
                    <a:pt x="447" y="9153"/>
                  </a:lnTo>
                  <a:lnTo>
                    <a:pt x="596" y="9116"/>
                  </a:lnTo>
                  <a:lnTo>
                    <a:pt x="707" y="9079"/>
                  </a:lnTo>
                  <a:lnTo>
                    <a:pt x="707" y="9079"/>
                  </a:lnTo>
                  <a:lnTo>
                    <a:pt x="1302" y="8670"/>
                  </a:lnTo>
                  <a:lnTo>
                    <a:pt x="1898" y="8260"/>
                  </a:lnTo>
                  <a:lnTo>
                    <a:pt x="2456" y="7777"/>
                  </a:lnTo>
                  <a:lnTo>
                    <a:pt x="2977" y="7256"/>
                  </a:lnTo>
                  <a:lnTo>
                    <a:pt x="4019" y="6214"/>
                  </a:lnTo>
                  <a:lnTo>
                    <a:pt x="4986" y="5172"/>
                  </a:lnTo>
                  <a:lnTo>
                    <a:pt x="4986" y="5172"/>
                  </a:lnTo>
                  <a:lnTo>
                    <a:pt x="5991" y="4093"/>
                  </a:lnTo>
                  <a:lnTo>
                    <a:pt x="6921" y="3014"/>
                  </a:lnTo>
                  <a:lnTo>
                    <a:pt x="7814" y="1861"/>
                  </a:lnTo>
                  <a:lnTo>
                    <a:pt x="8707" y="707"/>
                  </a:lnTo>
                  <a:lnTo>
                    <a:pt x="8707" y="707"/>
                  </a:lnTo>
                  <a:lnTo>
                    <a:pt x="8781" y="596"/>
                  </a:lnTo>
                  <a:lnTo>
                    <a:pt x="8781" y="447"/>
                  </a:lnTo>
                  <a:lnTo>
                    <a:pt x="8744" y="335"/>
                  </a:lnTo>
                  <a:lnTo>
                    <a:pt x="8707" y="224"/>
                  </a:lnTo>
                  <a:lnTo>
                    <a:pt x="8595" y="149"/>
                  </a:lnTo>
                  <a:lnTo>
                    <a:pt x="8483" y="75"/>
                  </a:lnTo>
                  <a:lnTo>
                    <a:pt x="8372" y="1"/>
                  </a:lnTo>
                  <a:lnTo>
                    <a:pt x="8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extrusionOk="0">
                  <a:moveTo>
                    <a:pt x="336" y="0"/>
                  </a:move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4"/>
            <p:cNvSpPr/>
            <p:nvPr/>
          </p:nvSpPr>
          <p:spPr>
            <a:xfrm>
              <a:off x="3898350" y="4390425"/>
              <a:ext cx="21425" cy="26050"/>
            </a:xfrm>
            <a:custGeom>
              <a:avLst/>
              <a:gdLst/>
              <a:ahLst/>
              <a:cxnLst/>
              <a:rect l="l" t="t" r="r" b="b"/>
              <a:pathLst>
                <a:path w="857" h="1042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336" y="0"/>
                  </a:lnTo>
                  <a:lnTo>
                    <a:pt x="224" y="37"/>
                  </a:lnTo>
                  <a:lnTo>
                    <a:pt x="150" y="112"/>
                  </a:lnTo>
                  <a:lnTo>
                    <a:pt x="75" y="186"/>
                  </a:lnTo>
                  <a:lnTo>
                    <a:pt x="75" y="186"/>
                  </a:lnTo>
                  <a:lnTo>
                    <a:pt x="38" y="33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38" y="633"/>
                  </a:lnTo>
                  <a:lnTo>
                    <a:pt x="38" y="781"/>
                  </a:lnTo>
                  <a:lnTo>
                    <a:pt x="150" y="893"/>
                  </a:lnTo>
                  <a:lnTo>
                    <a:pt x="261" y="1005"/>
                  </a:lnTo>
                  <a:lnTo>
                    <a:pt x="410" y="1042"/>
                  </a:lnTo>
                  <a:lnTo>
                    <a:pt x="410" y="1042"/>
                  </a:lnTo>
                  <a:lnTo>
                    <a:pt x="447" y="1042"/>
                  </a:lnTo>
                  <a:lnTo>
                    <a:pt x="447" y="1042"/>
                  </a:lnTo>
                  <a:lnTo>
                    <a:pt x="596" y="1005"/>
                  </a:lnTo>
                  <a:lnTo>
                    <a:pt x="745" y="930"/>
                  </a:lnTo>
                  <a:lnTo>
                    <a:pt x="819" y="781"/>
                  </a:lnTo>
                  <a:lnTo>
                    <a:pt x="856" y="633"/>
                  </a:lnTo>
                  <a:lnTo>
                    <a:pt x="856" y="633"/>
                  </a:lnTo>
                  <a:lnTo>
                    <a:pt x="856" y="484"/>
                  </a:lnTo>
                  <a:lnTo>
                    <a:pt x="856" y="484"/>
                  </a:lnTo>
                  <a:lnTo>
                    <a:pt x="856" y="335"/>
                  </a:lnTo>
                  <a:lnTo>
                    <a:pt x="782" y="186"/>
                  </a:lnTo>
                  <a:lnTo>
                    <a:pt x="782" y="186"/>
                  </a:lnTo>
                  <a:lnTo>
                    <a:pt x="708" y="112"/>
                  </a:lnTo>
                  <a:lnTo>
                    <a:pt x="633" y="37"/>
                  </a:lnTo>
                  <a:lnTo>
                    <a:pt x="559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extrusionOk="0">
                  <a:moveTo>
                    <a:pt x="223" y="0"/>
                  </a:move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4"/>
            <p:cNvSpPr/>
            <p:nvPr/>
          </p:nvSpPr>
          <p:spPr>
            <a:xfrm>
              <a:off x="2628675" y="4392275"/>
              <a:ext cx="215825" cy="106075"/>
            </a:xfrm>
            <a:custGeom>
              <a:avLst/>
              <a:gdLst/>
              <a:ahLst/>
              <a:cxnLst/>
              <a:rect l="l" t="t" r="r" b="b"/>
              <a:pathLst>
                <a:path w="8633" h="4243" fill="none" extrusionOk="0">
                  <a:moveTo>
                    <a:pt x="335" y="0"/>
                  </a:moveTo>
                  <a:lnTo>
                    <a:pt x="335" y="0"/>
                  </a:lnTo>
                  <a:lnTo>
                    <a:pt x="223" y="0"/>
                  </a:lnTo>
                  <a:lnTo>
                    <a:pt x="112" y="75"/>
                  </a:lnTo>
                  <a:lnTo>
                    <a:pt x="37" y="149"/>
                  </a:lnTo>
                  <a:lnTo>
                    <a:pt x="0" y="261"/>
                  </a:lnTo>
                  <a:lnTo>
                    <a:pt x="0" y="373"/>
                  </a:lnTo>
                  <a:lnTo>
                    <a:pt x="37" y="484"/>
                  </a:lnTo>
                  <a:lnTo>
                    <a:pt x="112" y="559"/>
                  </a:lnTo>
                  <a:lnTo>
                    <a:pt x="223" y="633"/>
                  </a:lnTo>
                  <a:lnTo>
                    <a:pt x="223" y="633"/>
                  </a:lnTo>
                  <a:lnTo>
                    <a:pt x="1265" y="931"/>
                  </a:lnTo>
                  <a:lnTo>
                    <a:pt x="2270" y="1303"/>
                  </a:lnTo>
                  <a:lnTo>
                    <a:pt x="3274" y="1712"/>
                  </a:lnTo>
                  <a:lnTo>
                    <a:pt x="4242" y="2158"/>
                  </a:lnTo>
                  <a:lnTo>
                    <a:pt x="4242" y="2158"/>
                  </a:lnTo>
                  <a:lnTo>
                    <a:pt x="5172" y="2642"/>
                  </a:lnTo>
                  <a:lnTo>
                    <a:pt x="6065" y="3163"/>
                  </a:lnTo>
                  <a:lnTo>
                    <a:pt x="6958" y="3684"/>
                  </a:lnTo>
                  <a:lnTo>
                    <a:pt x="7888" y="4168"/>
                  </a:lnTo>
                  <a:lnTo>
                    <a:pt x="7888" y="4168"/>
                  </a:lnTo>
                  <a:lnTo>
                    <a:pt x="7962" y="4205"/>
                  </a:lnTo>
                  <a:lnTo>
                    <a:pt x="8074" y="4242"/>
                  </a:lnTo>
                  <a:lnTo>
                    <a:pt x="8074" y="4242"/>
                  </a:lnTo>
                  <a:lnTo>
                    <a:pt x="8223" y="4205"/>
                  </a:lnTo>
                  <a:lnTo>
                    <a:pt x="8372" y="4130"/>
                  </a:lnTo>
                  <a:lnTo>
                    <a:pt x="8483" y="4056"/>
                  </a:lnTo>
                  <a:lnTo>
                    <a:pt x="8595" y="3944"/>
                  </a:lnTo>
                  <a:lnTo>
                    <a:pt x="8632" y="3796"/>
                  </a:lnTo>
                  <a:lnTo>
                    <a:pt x="8632" y="3684"/>
                  </a:lnTo>
                  <a:lnTo>
                    <a:pt x="8595" y="3535"/>
                  </a:lnTo>
                  <a:lnTo>
                    <a:pt x="8483" y="3424"/>
                  </a:lnTo>
                  <a:lnTo>
                    <a:pt x="8483" y="3424"/>
                  </a:lnTo>
                  <a:lnTo>
                    <a:pt x="8037" y="3089"/>
                  </a:lnTo>
                  <a:lnTo>
                    <a:pt x="7590" y="2791"/>
                  </a:lnTo>
                  <a:lnTo>
                    <a:pt x="7107" y="2493"/>
                  </a:lnTo>
                  <a:lnTo>
                    <a:pt x="6623" y="2233"/>
                  </a:lnTo>
                  <a:lnTo>
                    <a:pt x="5581" y="1749"/>
                  </a:lnTo>
                  <a:lnTo>
                    <a:pt x="4577" y="1340"/>
                  </a:lnTo>
                  <a:lnTo>
                    <a:pt x="4577" y="1340"/>
                  </a:lnTo>
                  <a:lnTo>
                    <a:pt x="3572" y="931"/>
                  </a:lnTo>
                  <a:lnTo>
                    <a:pt x="2530" y="596"/>
                  </a:lnTo>
                  <a:lnTo>
                    <a:pt x="1488" y="298"/>
                  </a:lnTo>
                  <a:lnTo>
                    <a:pt x="409" y="0"/>
                  </a:lnTo>
                  <a:lnTo>
                    <a:pt x="409" y="0"/>
                  </a:lnTo>
                  <a:lnTo>
                    <a:pt x="3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extrusionOk="0">
                  <a:moveTo>
                    <a:pt x="7814" y="1"/>
                  </a:move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4"/>
            <p:cNvSpPr/>
            <p:nvPr/>
          </p:nvSpPr>
          <p:spPr>
            <a:xfrm>
              <a:off x="4083450" y="4433200"/>
              <a:ext cx="210250" cy="150725"/>
            </a:xfrm>
            <a:custGeom>
              <a:avLst/>
              <a:gdLst/>
              <a:ahLst/>
              <a:cxnLst/>
              <a:rect l="l" t="t" r="r" b="b"/>
              <a:pathLst>
                <a:path w="8410" h="6029" fill="none" extrusionOk="0">
                  <a:moveTo>
                    <a:pt x="7926" y="1"/>
                  </a:moveTo>
                  <a:lnTo>
                    <a:pt x="7926" y="1"/>
                  </a:lnTo>
                  <a:lnTo>
                    <a:pt x="7814" y="1"/>
                  </a:lnTo>
                  <a:lnTo>
                    <a:pt x="7740" y="38"/>
                  </a:lnTo>
                  <a:lnTo>
                    <a:pt x="7740" y="38"/>
                  </a:lnTo>
                  <a:lnTo>
                    <a:pt x="7293" y="335"/>
                  </a:lnTo>
                  <a:lnTo>
                    <a:pt x="6884" y="670"/>
                  </a:lnTo>
                  <a:lnTo>
                    <a:pt x="6103" y="1340"/>
                  </a:lnTo>
                  <a:lnTo>
                    <a:pt x="6103" y="1340"/>
                  </a:lnTo>
                  <a:lnTo>
                    <a:pt x="5098" y="2121"/>
                  </a:lnTo>
                  <a:lnTo>
                    <a:pt x="4094" y="2866"/>
                  </a:lnTo>
                  <a:lnTo>
                    <a:pt x="4094" y="2866"/>
                  </a:lnTo>
                  <a:lnTo>
                    <a:pt x="3126" y="3535"/>
                  </a:lnTo>
                  <a:lnTo>
                    <a:pt x="2159" y="4168"/>
                  </a:lnTo>
                  <a:lnTo>
                    <a:pt x="1192" y="4800"/>
                  </a:lnTo>
                  <a:lnTo>
                    <a:pt x="187" y="5358"/>
                  </a:lnTo>
                  <a:lnTo>
                    <a:pt x="187" y="5358"/>
                  </a:lnTo>
                  <a:lnTo>
                    <a:pt x="75" y="5433"/>
                  </a:lnTo>
                  <a:lnTo>
                    <a:pt x="1" y="5544"/>
                  </a:lnTo>
                  <a:lnTo>
                    <a:pt x="1" y="5656"/>
                  </a:lnTo>
                  <a:lnTo>
                    <a:pt x="38" y="5768"/>
                  </a:lnTo>
                  <a:lnTo>
                    <a:pt x="75" y="5842"/>
                  </a:lnTo>
                  <a:lnTo>
                    <a:pt x="150" y="5954"/>
                  </a:lnTo>
                  <a:lnTo>
                    <a:pt x="261" y="5991"/>
                  </a:lnTo>
                  <a:lnTo>
                    <a:pt x="373" y="6028"/>
                  </a:lnTo>
                  <a:lnTo>
                    <a:pt x="373" y="6028"/>
                  </a:lnTo>
                  <a:lnTo>
                    <a:pt x="559" y="5954"/>
                  </a:lnTo>
                  <a:lnTo>
                    <a:pt x="559" y="5954"/>
                  </a:lnTo>
                  <a:lnTo>
                    <a:pt x="1638" y="5396"/>
                  </a:lnTo>
                  <a:lnTo>
                    <a:pt x="2717" y="4837"/>
                  </a:lnTo>
                  <a:lnTo>
                    <a:pt x="3759" y="4205"/>
                  </a:lnTo>
                  <a:lnTo>
                    <a:pt x="4801" y="3535"/>
                  </a:lnTo>
                  <a:lnTo>
                    <a:pt x="4801" y="3535"/>
                  </a:lnTo>
                  <a:lnTo>
                    <a:pt x="5694" y="2903"/>
                  </a:lnTo>
                  <a:lnTo>
                    <a:pt x="6587" y="2233"/>
                  </a:lnTo>
                  <a:lnTo>
                    <a:pt x="6587" y="2233"/>
                  </a:lnTo>
                  <a:lnTo>
                    <a:pt x="7517" y="1489"/>
                  </a:lnTo>
                  <a:lnTo>
                    <a:pt x="7963" y="1117"/>
                  </a:lnTo>
                  <a:lnTo>
                    <a:pt x="8149" y="894"/>
                  </a:lnTo>
                  <a:lnTo>
                    <a:pt x="8335" y="670"/>
                  </a:lnTo>
                  <a:lnTo>
                    <a:pt x="8335" y="670"/>
                  </a:lnTo>
                  <a:lnTo>
                    <a:pt x="8410" y="521"/>
                  </a:lnTo>
                  <a:lnTo>
                    <a:pt x="8410" y="410"/>
                  </a:lnTo>
                  <a:lnTo>
                    <a:pt x="8410" y="298"/>
                  </a:lnTo>
                  <a:lnTo>
                    <a:pt x="8335" y="187"/>
                  </a:lnTo>
                  <a:lnTo>
                    <a:pt x="8261" y="112"/>
                  </a:lnTo>
                  <a:lnTo>
                    <a:pt x="8149" y="38"/>
                  </a:lnTo>
                  <a:lnTo>
                    <a:pt x="8038" y="1"/>
                  </a:lnTo>
                  <a:lnTo>
                    <a:pt x="792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extrusionOk="0">
                  <a:moveTo>
                    <a:pt x="298" y="0"/>
                  </a:move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4"/>
            <p:cNvSpPr/>
            <p:nvPr/>
          </p:nvSpPr>
          <p:spPr>
            <a:xfrm>
              <a:off x="6744700" y="4441575"/>
              <a:ext cx="213950" cy="213025"/>
            </a:xfrm>
            <a:custGeom>
              <a:avLst/>
              <a:gdLst/>
              <a:ahLst/>
              <a:cxnLst/>
              <a:rect l="l" t="t" r="r" b="b"/>
              <a:pathLst>
                <a:path w="8558" h="8521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3" y="38"/>
                  </a:lnTo>
                  <a:lnTo>
                    <a:pt x="149" y="75"/>
                  </a:lnTo>
                  <a:lnTo>
                    <a:pt x="37" y="186"/>
                  </a:lnTo>
                  <a:lnTo>
                    <a:pt x="0" y="261"/>
                  </a:lnTo>
                  <a:lnTo>
                    <a:pt x="0" y="335"/>
                  </a:lnTo>
                  <a:lnTo>
                    <a:pt x="37" y="410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77"/>
                  </a:lnTo>
                  <a:lnTo>
                    <a:pt x="2233" y="2307"/>
                  </a:lnTo>
                  <a:lnTo>
                    <a:pt x="3237" y="3312"/>
                  </a:lnTo>
                  <a:lnTo>
                    <a:pt x="4205" y="4316"/>
                  </a:lnTo>
                  <a:lnTo>
                    <a:pt x="4205" y="4316"/>
                  </a:lnTo>
                  <a:lnTo>
                    <a:pt x="5135" y="5358"/>
                  </a:lnTo>
                  <a:lnTo>
                    <a:pt x="6065" y="6400"/>
                  </a:lnTo>
                  <a:lnTo>
                    <a:pt x="6065" y="6400"/>
                  </a:lnTo>
                  <a:lnTo>
                    <a:pt x="6474" y="6921"/>
                  </a:lnTo>
                  <a:lnTo>
                    <a:pt x="6884" y="7516"/>
                  </a:lnTo>
                  <a:lnTo>
                    <a:pt x="7107" y="7777"/>
                  </a:lnTo>
                  <a:lnTo>
                    <a:pt x="7330" y="8037"/>
                  </a:lnTo>
                  <a:lnTo>
                    <a:pt x="7590" y="8260"/>
                  </a:lnTo>
                  <a:lnTo>
                    <a:pt x="7851" y="8446"/>
                  </a:lnTo>
                  <a:lnTo>
                    <a:pt x="7851" y="8446"/>
                  </a:lnTo>
                  <a:lnTo>
                    <a:pt x="7963" y="8521"/>
                  </a:lnTo>
                  <a:lnTo>
                    <a:pt x="8074" y="8521"/>
                  </a:lnTo>
                  <a:lnTo>
                    <a:pt x="8074" y="8521"/>
                  </a:lnTo>
                  <a:lnTo>
                    <a:pt x="8186" y="8521"/>
                  </a:lnTo>
                  <a:lnTo>
                    <a:pt x="8260" y="8484"/>
                  </a:lnTo>
                  <a:lnTo>
                    <a:pt x="8446" y="8335"/>
                  </a:lnTo>
                  <a:lnTo>
                    <a:pt x="8483" y="8260"/>
                  </a:lnTo>
                  <a:lnTo>
                    <a:pt x="8521" y="8149"/>
                  </a:lnTo>
                  <a:lnTo>
                    <a:pt x="8558" y="8037"/>
                  </a:lnTo>
                  <a:lnTo>
                    <a:pt x="8521" y="7926"/>
                  </a:lnTo>
                  <a:lnTo>
                    <a:pt x="8521" y="7926"/>
                  </a:lnTo>
                  <a:lnTo>
                    <a:pt x="8409" y="7665"/>
                  </a:lnTo>
                  <a:lnTo>
                    <a:pt x="8260" y="7367"/>
                  </a:lnTo>
                  <a:lnTo>
                    <a:pt x="8074" y="7107"/>
                  </a:lnTo>
                  <a:lnTo>
                    <a:pt x="7851" y="6809"/>
                  </a:lnTo>
                  <a:lnTo>
                    <a:pt x="7404" y="6326"/>
                  </a:lnTo>
                  <a:lnTo>
                    <a:pt x="6958" y="5842"/>
                  </a:lnTo>
                  <a:lnTo>
                    <a:pt x="6958" y="5842"/>
                  </a:lnTo>
                  <a:lnTo>
                    <a:pt x="5916" y="4763"/>
                  </a:lnTo>
                  <a:lnTo>
                    <a:pt x="4874" y="3684"/>
                  </a:lnTo>
                  <a:lnTo>
                    <a:pt x="4874" y="3684"/>
                  </a:lnTo>
                  <a:lnTo>
                    <a:pt x="3795" y="2717"/>
                  </a:lnTo>
                  <a:lnTo>
                    <a:pt x="2679" y="1824"/>
                  </a:lnTo>
                  <a:lnTo>
                    <a:pt x="1563" y="931"/>
                  </a:lnTo>
                  <a:lnTo>
                    <a:pt x="409" y="38"/>
                  </a:lnTo>
                  <a:lnTo>
                    <a:pt x="409" y="38"/>
                  </a:lnTo>
                  <a:lnTo>
                    <a:pt x="335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extrusionOk="0">
                  <a:moveTo>
                    <a:pt x="447" y="0"/>
                  </a:move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4"/>
            <p:cNvSpPr/>
            <p:nvPr/>
          </p:nvSpPr>
          <p:spPr>
            <a:xfrm>
              <a:off x="4676900" y="4462975"/>
              <a:ext cx="28875" cy="23275"/>
            </a:xfrm>
            <a:custGeom>
              <a:avLst/>
              <a:gdLst/>
              <a:ahLst/>
              <a:cxnLst/>
              <a:rect l="l" t="t" r="r" b="b"/>
              <a:pathLst>
                <a:path w="1155" h="931" fill="none" extrusionOk="0">
                  <a:moveTo>
                    <a:pt x="447" y="0"/>
                  </a:moveTo>
                  <a:lnTo>
                    <a:pt x="447" y="0"/>
                  </a:lnTo>
                  <a:lnTo>
                    <a:pt x="299" y="37"/>
                  </a:lnTo>
                  <a:lnTo>
                    <a:pt x="150" y="149"/>
                  </a:lnTo>
                  <a:lnTo>
                    <a:pt x="38" y="298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38" y="633"/>
                  </a:lnTo>
                  <a:lnTo>
                    <a:pt x="150" y="782"/>
                  </a:lnTo>
                  <a:lnTo>
                    <a:pt x="261" y="893"/>
                  </a:lnTo>
                  <a:lnTo>
                    <a:pt x="447" y="930"/>
                  </a:lnTo>
                  <a:lnTo>
                    <a:pt x="447" y="930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708" y="930"/>
                  </a:lnTo>
                  <a:lnTo>
                    <a:pt x="708" y="930"/>
                  </a:lnTo>
                  <a:lnTo>
                    <a:pt x="894" y="893"/>
                  </a:lnTo>
                  <a:lnTo>
                    <a:pt x="1006" y="782"/>
                  </a:lnTo>
                  <a:lnTo>
                    <a:pt x="1006" y="782"/>
                  </a:lnTo>
                  <a:lnTo>
                    <a:pt x="1117" y="633"/>
                  </a:lnTo>
                  <a:lnTo>
                    <a:pt x="1154" y="484"/>
                  </a:lnTo>
                  <a:lnTo>
                    <a:pt x="1154" y="484"/>
                  </a:lnTo>
                  <a:lnTo>
                    <a:pt x="1117" y="298"/>
                  </a:lnTo>
                  <a:lnTo>
                    <a:pt x="1006" y="149"/>
                  </a:lnTo>
                  <a:lnTo>
                    <a:pt x="894" y="75"/>
                  </a:lnTo>
                  <a:lnTo>
                    <a:pt x="708" y="37"/>
                  </a:lnTo>
                  <a:lnTo>
                    <a:pt x="708" y="37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4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extrusionOk="0">
                  <a:moveTo>
                    <a:pt x="484" y="0"/>
                  </a:move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4"/>
            <p:cNvSpPr/>
            <p:nvPr/>
          </p:nvSpPr>
          <p:spPr>
            <a:xfrm>
              <a:off x="5794050" y="4513200"/>
              <a:ext cx="24200" cy="26075"/>
            </a:xfrm>
            <a:custGeom>
              <a:avLst/>
              <a:gdLst/>
              <a:ahLst/>
              <a:cxnLst/>
              <a:rect l="l" t="t" r="r" b="b"/>
              <a:pathLst>
                <a:path w="968" h="1043" fill="none" extrusionOk="0">
                  <a:moveTo>
                    <a:pt x="484" y="0"/>
                  </a:moveTo>
                  <a:lnTo>
                    <a:pt x="484" y="0"/>
                  </a:lnTo>
                  <a:lnTo>
                    <a:pt x="373" y="38"/>
                  </a:lnTo>
                  <a:lnTo>
                    <a:pt x="298" y="75"/>
                  </a:lnTo>
                  <a:lnTo>
                    <a:pt x="149" y="186"/>
                  </a:lnTo>
                  <a:lnTo>
                    <a:pt x="38" y="335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49" y="856"/>
                  </a:lnTo>
                  <a:lnTo>
                    <a:pt x="298" y="968"/>
                  </a:lnTo>
                  <a:lnTo>
                    <a:pt x="373" y="1005"/>
                  </a:lnTo>
                  <a:lnTo>
                    <a:pt x="484" y="1042"/>
                  </a:lnTo>
                  <a:lnTo>
                    <a:pt x="484" y="1042"/>
                  </a:lnTo>
                  <a:lnTo>
                    <a:pt x="596" y="1005"/>
                  </a:lnTo>
                  <a:lnTo>
                    <a:pt x="708" y="968"/>
                  </a:lnTo>
                  <a:lnTo>
                    <a:pt x="856" y="856"/>
                  </a:lnTo>
                  <a:lnTo>
                    <a:pt x="968" y="707"/>
                  </a:lnTo>
                  <a:lnTo>
                    <a:pt x="968" y="521"/>
                  </a:lnTo>
                  <a:lnTo>
                    <a:pt x="968" y="335"/>
                  </a:lnTo>
                  <a:lnTo>
                    <a:pt x="856" y="186"/>
                  </a:lnTo>
                  <a:lnTo>
                    <a:pt x="708" y="75"/>
                  </a:lnTo>
                  <a:lnTo>
                    <a:pt x="596" y="38"/>
                  </a:lnTo>
                  <a:lnTo>
                    <a:pt x="4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extrusionOk="0">
                  <a:moveTo>
                    <a:pt x="224" y="0"/>
                  </a:move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4"/>
            <p:cNvSpPr/>
            <p:nvPr/>
          </p:nvSpPr>
          <p:spPr>
            <a:xfrm>
              <a:off x="861325" y="4522500"/>
              <a:ext cx="239075" cy="175825"/>
            </a:xfrm>
            <a:custGeom>
              <a:avLst/>
              <a:gdLst/>
              <a:ahLst/>
              <a:cxnLst/>
              <a:rect l="l" t="t" r="r" b="b"/>
              <a:pathLst>
                <a:path w="9563" h="7033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224" y="0"/>
                  </a:lnTo>
                  <a:lnTo>
                    <a:pt x="150" y="38"/>
                  </a:lnTo>
                  <a:lnTo>
                    <a:pt x="38" y="149"/>
                  </a:lnTo>
                  <a:lnTo>
                    <a:pt x="1" y="224"/>
                  </a:lnTo>
                  <a:lnTo>
                    <a:pt x="1" y="298"/>
                  </a:lnTo>
                  <a:lnTo>
                    <a:pt x="38" y="373"/>
                  </a:lnTo>
                  <a:lnTo>
                    <a:pt x="112" y="447"/>
                  </a:lnTo>
                  <a:lnTo>
                    <a:pt x="112" y="447"/>
                  </a:lnTo>
                  <a:lnTo>
                    <a:pt x="1191" y="1303"/>
                  </a:lnTo>
                  <a:lnTo>
                    <a:pt x="2308" y="2158"/>
                  </a:lnTo>
                  <a:lnTo>
                    <a:pt x="4577" y="3796"/>
                  </a:lnTo>
                  <a:lnTo>
                    <a:pt x="4577" y="3796"/>
                  </a:lnTo>
                  <a:lnTo>
                    <a:pt x="6847" y="5470"/>
                  </a:lnTo>
                  <a:lnTo>
                    <a:pt x="6847" y="5470"/>
                  </a:lnTo>
                  <a:lnTo>
                    <a:pt x="7963" y="6288"/>
                  </a:lnTo>
                  <a:lnTo>
                    <a:pt x="8558" y="6698"/>
                  </a:lnTo>
                  <a:lnTo>
                    <a:pt x="8856" y="6847"/>
                  </a:lnTo>
                  <a:lnTo>
                    <a:pt x="9154" y="6995"/>
                  </a:lnTo>
                  <a:lnTo>
                    <a:pt x="9154" y="6995"/>
                  </a:lnTo>
                  <a:lnTo>
                    <a:pt x="9265" y="7033"/>
                  </a:lnTo>
                  <a:lnTo>
                    <a:pt x="9265" y="7033"/>
                  </a:lnTo>
                  <a:lnTo>
                    <a:pt x="9377" y="6995"/>
                  </a:lnTo>
                  <a:lnTo>
                    <a:pt x="9451" y="6958"/>
                  </a:lnTo>
                  <a:lnTo>
                    <a:pt x="9526" y="6884"/>
                  </a:lnTo>
                  <a:lnTo>
                    <a:pt x="9563" y="6809"/>
                  </a:lnTo>
                  <a:lnTo>
                    <a:pt x="9563" y="6698"/>
                  </a:lnTo>
                  <a:lnTo>
                    <a:pt x="9563" y="6586"/>
                  </a:lnTo>
                  <a:lnTo>
                    <a:pt x="9526" y="6512"/>
                  </a:lnTo>
                  <a:lnTo>
                    <a:pt x="9489" y="6437"/>
                  </a:lnTo>
                  <a:lnTo>
                    <a:pt x="9489" y="6437"/>
                  </a:lnTo>
                  <a:lnTo>
                    <a:pt x="9265" y="6177"/>
                  </a:lnTo>
                  <a:lnTo>
                    <a:pt x="9042" y="5954"/>
                  </a:lnTo>
                  <a:lnTo>
                    <a:pt x="8484" y="5581"/>
                  </a:lnTo>
                  <a:lnTo>
                    <a:pt x="7405" y="4837"/>
                  </a:lnTo>
                  <a:lnTo>
                    <a:pt x="7405" y="4837"/>
                  </a:lnTo>
                  <a:lnTo>
                    <a:pt x="5098" y="3200"/>
                  </a:lnTo>
                  <a:lnTo>
                    <a:pt x="5098" y="3200"/>
                  </a:lnTo>
                  <a:lnTo>
                    <a:pt x="2791" y="1563"/>
                  </a:lnTo>
                  <a:lnTo>
                    <a:pt x="1601" y="782"/>
                  </a:lnTo>
                  <a:lnTo>
                    <a:pt x="447" y="38"/>
                  </a:lnTo>
                  <a:lnTo>
                    <a:pt x="447" y="38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extrusionOk="0">
                  <a:moveTo>
                    <a:pt x="484" y="1"/>
                  </a:move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781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4"/>
            <p:cNvSpPr/>
            <p:nvPr/>
          </p:nvSpPr>
          <p:spPr>
            <a:xfrm>
              <a:off x="6232175" y="4558775"/>
              <a:ext cx="26050" cy="20500"/>
            </a:xfrm>
            <a:custGeom>
              <a:avLst/>
              <a:gdLst/>
              <a:ahLst/>
              <a:cxnLst/>
              <a:rect l="l" t="t" r="r" b="b"/>
              <a:pathLst>
                <a:path w="1042" h="820" fill="none" extrusionOk="0">
                  <a:moveTo>
                    <a:pt x="595" y="1"/>
                  </a:moveTo>
                  <a:lnTo>
                    <a:pt x="595" y="1"/>
                  </a:lnTo>
                  <a:lnTo>
                    <a:pt x="484" y="1"/>
                  </a:lnTo>
                  <a:lnTo>
                    <a:pt x="484" y="1"/>
                  </a:lnTo>
                  <a:lnTo>
                    <a:pt x="298" y="38"/>
                  </a:lnTo>
                  <a:lnTo>
                    <a:pt x="298" y="38"/>
                  </a:lnTo>
                  <a:lnTo>
                    <a:pt x="186" y="75"/>
                  </a:lnTo>
                  <a:lnTo>
                    <a:pt x="75" y="187"/>
                  </a:lnTo>
                  <a:lnTo>
                    <a:pt x="37" y="298"/>
                  </a:lnTo>
                  <a:lnTo>
                    <a:pt x="0" y="410"/>
                  </a:lnTo>
                  <a:lnTo>
                    <a:pt x="0" y="410"/>
                  </a:lnTo>
                  <a:lnTo>
                    <a:pt x="37" y="521"/>
                  </a:lnTo>
                  <a:lnTo>
                    <a:pt x="75" y="633"/>
                  </a:lnTo>
                  <a:lnTo>
                    <a:pt x="149" y="707"/>
                  </a:lnTo>
                  <a:lnTo>
                    <a:pt x="298" y="782"/>
                  </a:lnTo>
                  <a:lnTo>
                    <a:pt x="298" y="782"/>
                  </a:lnTo>
                  <a:lnTo>
                    <a:pt x="484" y="782"/>
                  </a:lnTo>
                  <a:lnTo>
                    <a:pt x="484" y="782"/>
                  </a:lnTo>
                  <a:lnTo>
                    <a:pt x="595" y="819"/>
                  </a:lnTo>
                  <a:lnTo>
                    <a:pt x="595" y="819"/>
                  </a:lnTo>
                  <a:lnTo>
                    <a:pt x="781" y="782"/>
                  </a:lnTo>
                  <a:lnTo>
                    <a:pt x="893" y="707"/>
                  </a:lnTo>
                  <a:lnTo>
                    <a:pt x="893" y="707"/>
                  </a:lnTo>
                  <a:lnTo>
                    <a:pt x="1005" y="559"/>
                  </a:lnTo>
                  <a:lnTo>
                    <a:pt x="1042" y="410"/>
                  </a:lnTo>
                  <a:lnTo>
                    <a:pt x="1042" y="410"/>
                  </a:lnTo>
                  <a:lnTo>
                    <a:pt x="1005" y="224"/>
                  </a:lnTo>
                  <a:lnTo>
                    <a:pt x="893" y="112"/>
                  </a:lnTo>
                  <a:lnTo>
                    <a:pt x="893" y="112"/>
                  </a:lnTo>
                  <a:lnTo>
                    <a:pt x="781" y="1"/>
                  </a:lnTo>
                  <a:lnTo>
                    <a:pt x="5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186" y="0"/>
                  </a:move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4"/>
            <p:cNvSpPr/>
            <p:nvPr/>
          </p:nvSpPr>
          <p:spPr>
            <a:xfrm>
              <a:off x="6480525" y="4584825"/>
              <a:ext cx="14900" cy="14900"/>
            </a:xfrm>
            <a:custGeom>
              <a:avLst/>
              <a:gdLst/>
              <a:ahLst/>
              <a:cxnLst/>
              <a:rect l="l" t="t" r="r" b="b"/>
              <a:pathLst>
                <a:path w="596" h="596" fill="none" extrusionOk="0">
                  <a:moveTo>
                    <a:pt x="298" y="0"/>
                  </a:moveTo>
                  <a:lnTo>
                    <a:pt x="298" y="0"/>
                  </a:lnTo>
                  <a:lnTo>
                    <a:pt x="186" y="0"/>
                  </a:lnTo>
                  <a:lnTo>
                    <a:pt x="75" y="75"/>
                  </a:lnTo>
                  <a:lnTo>
                    <a:pt x="0" y="186"/>
                  </a:lnTo>
                  <a:lnTo>
                    <a:pt x="0" y="298"/>
                  </a:lnTo>
                  <a:lnTo>
                    <a:pt x="0" y="410"/>
                  </a:lnTo>
                  <a:lnTo>
                    <a:pt x="75" y="521"/>
                  </a:lnTo>
                  <a:lnTo>
                    <a:pt x="186" y="596"/>
                  </a:lnTo>
                  <a:lnTo>
                    <a:pt x="298" y="596"/>
                  </a:lnTo>
                  <a:lnTo>
                    <a:pt x="298" y="596"/>
                  </a:lnTo>
                  <a:lnTo>
                    <a:pt x="447" y="596"/>
                  </a:lnTo>
                  <a:lnTo>
                    <a:pt x="521" y="521"/>
                  </a:lnTo>
                  <a:lnTo>
                    <a:pt x="596" y="410"/>
                  </a:lnTo>
                  <a:lnTo>
                    <a:pt x="596" y="298"/>
                  </a:lnTo>
                  <a:lnTo>
                    <a:pt x="596" y="186"/>
                  </a:lnTo>
                  <a:lnTo>
                    <a:pt x="521" y="75"/>
                  </a:lnTo>
                  <a:lnTo>
                    <a:pt x="447" y="0"/>
                  </a:lnTo>
                  <a:lnTo>
                    <a:pt x="29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extrusionOk="0">
                  <a:moveTo>
                    <a:pt x="4391" y="0"/>
                  </a:move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4"/>
            <p:cNvSpPr/>
            <p:nvPr/>
          </p:nvSpPr>
          <p:spPr>
            <a:xfrm>
              <a:off x="5760575" y="4597850"/>
              <a:ext cx="125600" cy="114425"/>
            </a:xfrm>
            <a:custGeom>
              <a:avLst/>
              <a:gdLst/>
              <a:ahLst/>
              <a:cxnLst/>
              <a:rect l="l" t="t" r="r" b="b"/>
              <a:pathLst>
                <a:path w="5024" h="4577" fill="none" extrusionOk="0">
                  <a:moveTo>
                    <a:pt x="4577" y="0"/>
                  </a:moveTo>
                  <a:lnTo>
                    <a:pt x="4577" y="0"/>
                  </a:lnTo>
                  <a:lnTo>
                    <a:pt x="4391" y="0"/>
                  </a:lnTo>
                  <a:lnTo>
                    <a:pt x="4242" y="149"/>
                  </a:lnTo>
                  <a:lnTo>
                    <a:pt x="4242" y="149"/>
                  </a:lnTo>
                  <a:lnTo>
                    <a:pt x="3758" y="670"/>
                  </a:lnTo>
                  <a:lnTo>
                    <a:pt x="3274" y="1191"/>
                  </a:lnTo>
                  <a:lnTo>
                    <a:pt x="2233" y="2233"/>
                  </a:lnTo>
                  <a:lnTo>
                    <a:pt x="1154" y="3237"/>
                  </a:lnTo>
                  <a:lnTo>
                    <a:pt x="75" y="4205"/>
                  </a:lnTo>
                  <a:lnTo>
                    <a:pt x="75" y="4205"/>
                  </a:lnTo>
                  <a:lnTo>
                    <a:pt x="37" y="4242"/>
                  </a:lnTo>
                  <a:lnTo>
                    <a:pt x="0" y="4316"/>
                  </a:lnTo>
                  <a:lnTo>
                    <a:pt x="37" y="4428"/>
                  </a:lnTo>
                  <a:lnTo>
                    <a:pt x="112" y="4539"/>
                  </a:lnTo>
                  <a:lnTo>
                    <a:pt x="223" y="4577"/>
                  </a:lnTo>
                  <a:lnTo>
                    <a:pt x="223" y="4577"/>
                  </a:lnTo>
                  <a:lnTo>
                    <a:pt x="298" y="4539"/>
                  </a:lnTo>
                  <a:lnTo>
                    <a:pt x="372" y="4502"/>
                  </a:lnTo>
                  <a:lnTo>
                    <a:pt x="372" y="4502"/>
                  </a:lnTo>
                  <a:lnTo>
                    <a:pt x="1451" y="3572"/>
                  </a:lnTo>
                  <a:lnTo>
                    <a:pt x="2530" y="2605"/>
                  </a:lnTo>
                  <a:lnTo>
                    <a:pt x="3646" y="1712"/>
                  </a:lnTo>
                  <a:lnTo>
                    <a:pt x="4242" y="1265"/>
                  </a:lnTo>
                  <a:lnTo>
                    <a:pt x="4800" y="856"/>
                  </a:lnTo>
                  <a:lnTo>
                    <a:pt x="4800" y="856"/>
                  </a:lnTo>
                  <a:lnTo>
                    <a:pt x="4949" y="744"/>
                  </a:lnTo>
                  <a:lnTo>
                    <a:pt x="5023" y="596"/>
                  </a:lnTo>
                  <a:lnTo>
                    <a:pt x="5023" y="447"/>
                  </a:lnTo>
                  <a:lnTo>
                    <a:pt x="4986" y="298"/>
                  </a:lnTo>
                  <a:lnTo>
                    <a:pt x="4911" y="186"/>
                  </a:lnTo>
                  <a:lnTo>
                    <a:pt x="4837" y="75"/>
                  </a:lnTo>
                  <a:lnTo>
                    <a:pt x="4688" y="0"/>
                  </a:lnTo>
                  <a:lnTo>
                    <a:pt x="45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708" y="1"/>
                  </a:moveTo>
                  <a:lnTo>
                    <a:pt x="522" y="38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4"/>
            <p:cNvSpPr/>
            <p:nvPr/>
          </p:nvSpPr>
          <p:spPr>
            <a:xfrm>
              <a:off x="780400" y="4617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fill="none" extrusionOk="0">
                  <a:moveTo>
                    <a:pt x="708" y="1"/>
                  </a:moveTo>
                  <a:lnTo>
                    <a:pt x="708" y="1"/>
                  </a:lnTo>
                  <a:lnTo>
                    <a:pt x="522" y="38"/>
                  </a:lnTo>
                  <a:lnTo>
                    <a:pt x="336" y="149"/>
                  </a:lnTo>
                  <a:lnTo>
                    <a:pt x="336" y="149"/>
                  </a:lnTo>
                  <a:lnTo>
                    <a:pt x="224" y="261"/>
                  </a:lnTo>
                  <a:lnTo>
                    <a:pt x="112" y="410"/>
                  </a:lnTo>
                  <a:lnTo>
                    <a:pt x="38" y="559"/>
                  </a:lnTo>
                  <a:lnTo>
                    <a:pt x="1" y="745"/>
                  </a:lnTo>
                  <a:lnTo>
                    <a:pt x="1" y="745"/>
                  </a:lnTo>
                  <a:lnTo>
                    <a:pt x="75" y="894"/>
                  </a:lnTo>
                  <a:lnTo>
                    <a:pt x="150" y="1042"/>
                  </a:lnTo>
                  <a:lnTo>
                    <a:pt x="298" y="1154"/>
                  </a:lnTo>
                  <a:lnTo>
                    <a:pt x="447" y="1191"/>
                  </a:lnTo>
                  <a:lnTo>
                    <a:pt x="447" y="1191"/>
                  </a:lnTo>
                  <a:lnTo>
                    <a:pt x="484" y="1191"/>
                  </a:lnTo>
                  <a:lnTo>
                    <a:pt x="484" y="1191"/>
                  </a:lnTo>
                  <a:lnTo>
                    <a:pt x="633" y="1154"/>
                  </a:lnTo>
                  <a:lnTo>
                    <a:pt x="782" y="1080"/>
                  </a:lnTo>
                  <a:lnTo>
                    <a:pt x="931" y="968"/>
                  </a:lnTo>
                  <a:lnTo>
                    <a:pt x="1042" y="856"/>
                  </a:lnTo>
                  <a:lnTo>
                    <a:pt x="1042" y="856"/>
                  </a:lnTo>
                  <a:lnTo>
                    <a:pt x="1154" y="707"/>
                  </a:lnTo>
                  <a:lnTo>
                    <a:pt x="1191" y="484"/>
                  </a:lnTo>
                  <a:lnTo>
                    <a:pt x="1154" y="298"/>
                  </a:lnTo>
                  <a:lnTo>
                    <a:pt x="1117" y="224"/>
                  </a:lnTo>
                  <a:lnTo>
                    <a:pt x="1042" y="149"/>
                  </a:lnTo>
                  <a:lnTo>
                    <a:pt x="1042" y="149"/>
                  </a:lnTo>
                  <a:lnTo>
                    <a:pt x="894" y="38"/>
                  </a:lnTo>
                  <a:lnTo>
                    <a:pt x="70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extrusionOk="0">
                  <a:moveTo>
                    <a:pt x="5507" y="0"/>
                  </a:move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4"/>
            <p:cNvSpPr/>
            <p:nvPr/>
          </p:nvSpPr>
          <p:spPr>
            <a:xfrm>
              <a:off x="3510475" y="4647150"/>
              <a:ext cx="149775" cy="132100"/>
            </a:xfrm>
            <a:custGeom>
              <a:avLst/>
              <a:gdLst/>
              <a:ahLst/>
              <a:cxnLst/>
              <a:rect l="l" t="t" r="r" b="b"/>
              <a:pathLst>
                <a:path w="5991" h="5284" fill="none" extrusionOk="0">
                  <a:moveTo>
                    <a:pt x="5619" y="0"/>
                  </a:moveTo>
                  <a:lnTo>
                    <a:pt x="5619" y="0"/>
                  </a:lnTo>
                  <a:lnTo>
                    <a:pt x="5507" y="0"/>
                  </a:lnTo>
                  <a:lnTo>
                    <a:pt x="5395" y="75"/>
                  </a:lnTo>
                  <a:lnTo>
                    <a:pt x="5395" y="75"/>
                  </a:lnTo>
                  <a:lnTo>
                    <a:pt x="3981" y="1228"/>
                  </a:lnTo>
                  <a:lnTo>
                    <a:pt x="2568" y="2381"/>
                  </a:lnTo>
                  <a:lnTo>
                    <a:pt x="2568" y="2381"/>
                  </a:lnTo>
                  <a:lnTo>
                    <a:pt x="1228" y="3498"/>
                  </a:lnTo>
                  <a:lnTo>
                    <a:pt x="1228" y="3498"/>
                  </a:lnTo>
                  <a:lnTo>
                    <a:pt x="558" y="4056"/>
                  </a:lnTo>
                  <a:lnTo>
                    <a:pt x="261" y="4353"/>
                  </a:lnTo>
                  <a:lnTo>
                    <a:pt x="149" y="4539"/>
                  </a:lnTo>
                  <a:lnTo>
                    <a:pt x="38" y="4725"/>
                  </a:lnTo>
                  <a:lnTo>
                    <a:pt x="38" y="4725"/>
                  </a:lnTo>
                  <a:lnTo>
                    <a:pt x="0" y="4800"/>
                  </a:lnTo>
                  <a:lnTo>
                    <a:pt x="0" y="4911"/>
                  </a:lnTo>
                  <a:lnTo>
                    <a:pt x="38" y="5098"/>
                  </a:lnTo>
                  <a:lnTo>
                    <a:pt x="112" y="5172"/>
                  </a:lnTo>
                  <a:lnTo>
                    <a:pt x="149" y="5246"/>
                  </a:lnTo>
                  <a:lnTo>
                    <a:pt x="261" y="5284"/>
                  </a:lnTo>
                  <a:lnTo>
                    <a:pt x="335" y="5284"/>
                  </a:lnTo>
                  <a:lnTo>
                    <a:pt x="335" y="5284"/>
                  </a:lnTo>
                  <a:lnTo>
                    <a:pt x="447" y="5284"/>
                  </a:lnTo>
                  <a:lnTo>
                    <a:pt x="447" y="5284"/>
                  </a:lnTo>
                  <a:lnTo>
                    <a:pt x="819" y="5098"/>
                  </a:lnTo>
                  <a:lnTo>
                    <a:pt x="1117" y="4911"/>
                  </a:lnTo>
                  <a:lnTo>
                    <a:pt x="1675" y="4391"/>
                  </a:lnTo>
                  <a:lnTo>
                    <a:pt x="1675" y="4391"/>
                  </a:lnTo>
                  <a:lnTo>
                    <a:pt x="3089" y="3126"/>
                  </a:lnTo>
                  <a:lnTo>
                    <a:pt x="3089" y="3126"/>
                  </a:lnTo>
                  <a:lnTo>
                    <a:pt x="4465" y="1823"/>
                  </a:lnTo>
                  <a:lnTo>
                    <a:pt x="5879" y="558"/>
                  </a:lnTo>
                  <a:lnTo>
                    <a:pt x="5879" y="558"/>
                  </a:lnTo>
                  <a:lnTo>
                    <a:pt x="5953" y="484"/>
                  </a:lnTo>
                  <a:lnTo>
                    <a:pt x="5991" y="372"/>
                  </a:lnTo>
                  <a:lnTo>
                    <a:pt x="5991" y="261"/>
                  </a:lnTo>
                  <a:lnTo>
                    <a:pt x="5953" y="186"/>
                  </a:lnTo>
                  <a:lnTo>
                    <a:pt x="5879" y="112"/>
                  </a:lnTo>
                  <a:lnTo>
                    <a:pt x="5805" y="37"/>
                  </a:lnTo>
                  <a:lnTo>
                    <a:pt x="5693" y="0"/>
                  </a:lnTo>
                  <a:lnTo>
                    <a:pt x="56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extrusionOk="0">
                  <a:moveTo>
                    <a:pt x="373" y="0"/>
                  </a:move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4"/>
            <p:cNvSpPr/>
            <p:nvPr/>
          </p:nvSpPr>
          <p:spPr>
            <a:xfrm>
              <a:off x="7218150" y="4719700"/>
              <a:ext cx="18625" cy="19550"/>
            </a:xfrm>
            <a:custGeom>
              <a:avLst/>
              <a:gdLst/>
              <a:ahLst/>
              <a:cxnLst/>
              <a:rect l="l" t="t" r="r" b="b"/>
              <a:pathLst>
                <a:path w="745" h="782" fill="none" extrusionOk="0">
                  <a:moveTo>
                    <a:pt x="373" y="0"/>
                  </a:moveTo>
                  <a:lnTo>
                    <a:pt x="373" y="0"/>
                  </a:lnTo>
                  <a:lnTo>
                    <a:pt x="224" y="38"/>
                  </a:lnTo>
                  <a:lnTo>
                    <a:pt x="75" y="112"/>
                  </a:lnTo>
                  <a:lnTo>
                    <a:pt x="38" y="224"/>
                  </a:lnTo>
                  <a:lnTo>
                    <a:pt x="1" y="372"/>
                  </a:lnTo>
                  <a:lnTo>
                    <a:pt x="38" y="521"/>
                  </a:lnTo>
                  <a:lnTo>
                    <a:pt x="75" y="633"/>
                  </a:lnTo>
                  <a:lnTo>
                    <a:pt x="224" y="744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521" y="744"/>
                  </a:lnTo>
                  <a:lnTo>
                    <a:pt x="670" y="633"/>
                  </a:lnTo>
                  <a:lnTo>
                    <a:pt x="745" y="521"/>
                  </a:lnTo>
                  <a:lnTo>
                    <a:pt x="745" y="372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21" y="38"/>
                  </a:lnTo>
                  <a:lnTo>
                    <a:pt x="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extrusionOk="0">
                  <a:moveTo>
                    <a:pt x="410" y="1"/>
                  </a:move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4"/>
            <p:cNvSpPr/>
            <p:nvPr/>
          </p:nvSpPr>
          <p:spPr>
            <a:xfrm>
              <a:off x="6575400" y="4725275"/>
              <a:ext cx="20500" cy="22350"/>
            </a:xfrm>
            <a:custGeom>
              <a:avLst/>
              <a:gdLst/>
              <a:ahLst/>
              <a:cxnLst/>
              <a:rect l="l" t="t" r="r" b="b"/>
              <a:pathLst>
                <a:path w="820" h="894" fill="none" extrusionOk="0">
                  <a:moveTo>
                    <a:pt x="410" y="1"/>
                  </a:moveTo>
                  <a:lnTo>
                    <a:pt x="410" y="1"/>
                  </a:lnTo>
                  <a:lnTo>
                    <a:pt x="261" y="38"/>
                  </a:lnTo>
                  <a:lnTo>
                    <a:pt x="149" y="112"/>
                  </a:lnTo>
                  <a:lnTo>
                    <a:pt x="75" y="224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1" y="521"/>
                  </a:lnTo>
                  <a:lnTo>
                    <a:pt x="1" y="521"/>
                  </a:lnTo>
                  <a:lnTo>
                    <a:pt x="38" y="707"/>
                  </a:lnTo>
                  <a:lnTo>
                    <a:pt x="112" y="819"/>
                  </a:lnTo>
                  <a:lnTo>
                    <a:pt x="224" y="894"/>
                  </a:lnTo>
                  <a:lnTo>
                    <a:pt x="373" y="894"/>
                  </a:lnTo>
                  <a:lnTo>
                    <a:pt x="373" y="894"/>
                  </a:lnTo>
                  <a:lnTo>
                    <a:pt x="410" y="894"/>
                  </a:lnTo>
                  <a:lnTo>
                    <a:pt x="410" y="894"/>
                  </a:lnTo>
                  <a:lnTo>
                    <a:pt x="447" y="894"/>
                  </a:lnTo>
                  <a:lnTo>
                    <a:pt x="447" y="894"/>
                  </a:lnTo>
                  <a:lnTo>
                    <a:pt x="559" y="894"/>
                  </a:lnTo>
                  <a:lnTo>
                    <a:pt x="707" y="819"/>
                  </a:lnTo>
                  <a:lnTo>
                    <a:pt x="782" y="707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521"/>
                  </a:lnTo>
                  <a:lnTo>
                    <a:pt x="819" y="484"/>
                  </a:lnTo>
                  <a:lnTo>
                    <a:pt x="819" y="484"/>
                  </a:lnTo>
                  <a:lnTo>
                    <a:pt x="782" y="373"/>
                  </a:lnTo>
                  <a:lnTo>
                    <a:pt x="782" y="373"/>
                  </a:lnTo>
                  <a:lnTo>
                    <a:pt x="745" y="224"/>
                  </a:lnTo>
                  <a:lnTo>
                    <a:pt x="670" y="112"/>
                  </a:lnTo>
                  <a:lnTo>
                    <a:pt x="559" y="38"/>
                  </a:lnTo>
                  <a:lnTo>
                    <a:pt x="4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extrusionOk="0">
                  <a:moveTo>
                    <a:pt x="484" y="0"/>
                  </a:move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5B2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4"/>
            <p:cNvSpPr/>
            <p:nvPr/>
          </p:nvSpPr>
          <p:spPr>
            <a:xfrm>
              <a:off x="373000" y="4738300"/>
              <a:ext cx="34425" cy="24200"/>
            </a:xfrm>
            <a:custGeom>
              <a:avLst/>
              <a:gdLst/>
              <a:ahLst/>
              <a:cxnLst/>
              <a:rect l="l" t="t" r="r" b="b"/>
              <a:pathLst>
                <a:path w="1377" h="968" fill="none" extrusionOk="0">
                  <a:moveTo>
                    <a:pt x="744" y="0"/>
                  </a:move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298" y="38"/>
                  </a:lnTo>
                  <a:lnTo>
                    <a:pt x="149" y="149"/>
                  </a:lnTo>
                  <a:lnTo>
                    <a:pt x="37" y="298"/>
                  </a:lnTo>
                  <a:lnTo>
                    <a:pt x="0" y="373"/>
                  </a:lnTo>
                  <a:lnTo>
                    <a:pt x="0" y="484"/>
                  </a:lnTo>
                  <a:lnTo>
                    <a:pt x="0" y="484"/>
                  </a:lnTo>
                  <a:lnTo>
                    <a:pt x="37" y="670"/>
                  </a:lnTo>
                  <a:lnTo>
                    <a:pt x="149" y="819"/>
                  </a:lnTo>
                  <a:lnTo>
                    <a:pt x="298" y="893"/>
                  </a:lnTo>
                  <a:lnTo>
                    <a:pt x="484" y="968"/>
                  </a:lnTo>
                  <a:lnTo>
                    <a:pt x="48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744" y="968"/>
                  </a:lnTo>
                  <a:lnTo>
                    <a:pt x="967" y="931"/>
                  </a:lnTo>
                  <a:lnTo>
                    <a:pt x="1153" y="856"/>
                  </a:lnTo>
                  <a:lnTo>
                    <a:pt x="1153" y="856"/>
                  </a:lnTo>
                  <a:lnTo>
                    <a:pt x="1228" y="782"/>
                  </a:lnTo>
                  <a:lnTo>
                    <a:pt x="1302" y="707"/>
                  </a:lnTo>
                  <a:lnTo>
                    <a:pt x="1339" y="596"/>
                  </a:lnTo>
                  <a:lnTo>
                    <a:pt x="1377" y="484"/>
                  </a:lnTo>
                  <a:lnTo>
                    <a:pt x="1339" y="373"/>
                  </a:lnTo>
                  <a:lnTo>
                    <a:pt x="1302" y="261"/>
                  </a:lnTo>
                  <a:lnTo>
                    <a:pt x="1228" y="186"/>
                  </a:lnTo>
                  <a:lnTo>
                    <a:pt x="1153" y="112"/>
                  </a:lnTo>
                  <a:lnTo>
                    <a:pt x="1153" y="112"/>
                  </a:lnTo>
                  <a:lnTo>
                    <a:pt x="967" y="38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3" name="Google Shape;3263;p14"/>
          <p:cNvGrpSpPr/>
          <p:nvPr/>
        </p:nvGrpSpPr>
        <p:grpSpPr>
          <a:xfrm rot="583800">
            <a:off x="3642020" y="1131404"/>
            <a:ext cx="319599" cy="277985"/>
            <a:chOff x="5127250" y="2384025"/>
            <a:chExt cx="597500" cy="519700"/>
          </a:xfrm>
        </p:grpSpPr>
        <p:sp>
          <p:nvSpPr>
            <p:cNvPr id="3264" name="Google Shape;3264;p14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4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4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F5E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7" name="Google Shape;3267;p14"/>
          <p:cNvSpPr/>
          <p:nvPr/>
        </p:nvSpPr>
        <p:spPr>
          <a:xfrm>
            <a:off x="540525" y="4062888"/>
            <a:ext cx="925497" cy="391216"/>
          </a:xfrm>
          <a:custGeom>
            <a:avLst/>
            <a:gdLst/>
            <a:ahLst/>
            <a:cxnLst/>
            <a:rect l="l" t="t" r="r" b="b"/>
            <a:pathLst>
              <a:path w="25417" h="10744" extrusionOk="0">
                <a:moveTo>
                  <a:pt x="11706" y="0"/>
                </a:moveTo>
                <a:lnTo>
                  <a:pt x="11345" y="80"/>
                </a:lnTo>
                <a:lnTo>
                  <a:pt x="10744" y="241"/>
                </a:lnTo>
                <a:lnTo>
                  <a:pt x="10223" y="441"/>
                </a:lnTo>
                <a:lnTo>
                  <a:pt x="9701" y="762"/>
                </a:lnTo>
                <a:lnTo>
                  <a:pt x="9220" y="1122"/>
                </a:lnTo>
                <a:lnTo>
                  <a:pt x="8779" y="1563"/>
                </a:lnTo>
                <a:lnTo>
                  <a:pt x="8379" y="2004"/>
                </a:lnTo>
                <a:lnTo>
                  <a:pt x="8018" y="2485"/>
                </a:lnTo>
                <a:lnTo>
                  <a:pt x="7737" y="3007"/>
                </a:lnTo>
                <a:lnTo>
                  <a:pt x="7497" y="3568"/>
                </a:lnTo>
                <a:lnTo>
                  <a:pt x="7256" y="4089"/>
                </a:lnTo>
                <a:lnTo>
                  <a:pt x="7056" y="4690"/>
                </a:lnTo>
                <a:lnTo>
                  <a:pt x="6895" y="5252"/>
                </a:lnTo>
                <a:lnTo>
                  <a:pt x="6655" y="6414"/>
                </a:lnTo>
                <a:lnTo>
                  <a:pt x="6454" y="7577"/>
                </a:lnTo>
                <a:lnTo>
                  <a:pt x="6254" y="7336"/>
                </a:lnTo>
                <a:lnTo>
                  <a:pt x="6013" y="7136"/>
                </a:lnTo>
                <a:lnTo>
                  <a:pt x="5813" y="6935"/>
                </a:lnTo>
                <a:lnTo>
                  <a:pt x="5532" y="6775"/>
                </a:lnTo>
                <a:lnTo>
                  <a:pt x="5292" y="6615"/>
                </a:lnTo>
                <a:lnTo>
                  <a:pt x="5011" y="6494"/>
                </a:lnTo>
                <a:lnTo>
                  <a:pt x="4731" y="6374"/>
                </a:lnTo>
                <a:lnTo>
                  <a:pt x="4410" y="6294"/>
                </a:lnTo>
                <a:lnTo>
                  <a:pt x="4129" y="6214"/>
                </a:lnTo>
                <a:lnTo>
                  <a:pt x="3808" y="6214"/>
                </a:lnTo>
                <a:lnTo>
                  <a:pt x="3488" y="6174"/>
                </a:lnTo>
                <a:lnTo>
                  <a:pt x="3207" y="6214"/>
                </a:lnTo>
                <a:lnTo>
                  <a:pt x="2886" y="6214"/>
                </a:lnTo>
                <a:lnTo>
                  <a:pt x="2606" y="6294"/>
                </a:lnTo>
                <a:lnTo>
                  <a:pt x="2285" y="6374"/>
                </a:lnTo>
                <a:lnTo>
                  <a:pt x="2005" y="6494"/>
                </a:lnTo>
                <a:lnTo>
                  <a:pt x="1724" y="6655"/>
                </a:lnTo>
                <a:lnTo>
                  <a:pt x="1483" y="6815"/>
                </a:lnTo>
                <a:lnTo>
                  <a:pt x="1243" y="7015"/>
                </a:lnTo>
                <a:lnTo>
                  <a:pt x="1042" y="7216"/>
                </a:lnTo>
                <a:lnTo>
                  <a:pt x="842" y="7456"/>
                </a:lnTo>
                <a:lnTo>
                  <a:pt x="641" y="7697"/>
                </a:lnTo>
                <a:lnTo>
                  <a:pt x="481" y="7937"/>
                </a:lnTo>
                <a:lnTo>
                  <a:pt x="361" y="8218"/>
                </a:lnTo>
                <a:lnTo>
                  <a:pt x="241" y="8499"/>
                </a:lnTo>
                <a:lnTo>
                  <a:pt x="120" y="8779"/>
                </a:lnTo>
                <a:lnTo>
                  <a:pt x="80" y="9060"/>
                </a:lnTo>
                <a:lnTo>
                  <a:pt x="40" y="9381"/>
                </a:lnTo>
                <a:lnTo>
                  <a:pt x="0" y="9661"/>
                </a:lnTo>
                <a:lnTo>
                  <a:pt x="0" y="9982"/>
                </a:lnTo>
                <a:lnTo>
                  <a:pt x="40" y="10263"/>
                </a:lnTo>
                <a:lnTo>
                  <a:pt x="120" y="10583"/>
                </a:lnTo>
                <a:lnTo>
                  <a:pt x="3688" y="10744"/>
                </a:lnTo>
                <a:lnTo>
                  <a:pt x="25416" y="10744"/>
                </a:lnTo>
                <a:lnTo>
                  <a:pt x="25376" y="10182"/>
                </a:lnTo>
                <a:lnTo>
                  <a:pt x="25296" y="9661"/>
                </a:lnTo>
                <a:lnTo>
                  <a:pt x="25095" y="9140"/>
                </a:lnTo>
                <a:lnTo>
                  <a:pt x="24895" y="8659"/>
                </a:lnTo>
                <a:lnTo>
                  <a:pt x="24614" y="8178"/>
                </a:lnTo>
                <a:lnTo>
                  <a:pt x="24254" y="7777"/>
                </a:lnTo>
                <a:lnTo>
                  <a:pt x="23853" y="7416"/>
                </a:lnTo>
                <a:lnTo>
                  <a:pt x="23372" y="7136"/>
                </a:lnTo>
                <a:lnTo>
                  <a:pt x="23051" y="6975"/>
                </a:lnTo>
                <a:lnTo>
                  <a:pt x="22730" y="6855"/>
                </a:lnTo>
                <a:lnTo>
                  <a:pt x="22409" y="6775"/>
                </a:lnTo>
                <a:lnTo>
                  <a:pt x="22049" y="6695"/>
                </a:lnTo>
                <a:lnTo>
                  <a:pt x="21688" y="6655"/>
                </a:lnTo>
                <a:lnTo>
                  <a:pt x="21006" y="6655"/>
                </a:lnTo>
                <a:lnTo>
                  <a:pt x="20646" y="6735"/>
                </a:lnTo>
                <a:lnTo>
                  <a:pt x="20325" y="6775"/>
                </a:lnTo>
                <a:lnTo>
                  <a:pt x="20004" y="6895"/>
                </a:lnTo>
                <a:lnTo>
                  <a:pt x="19643" y="7015"/>
                </a:lnTo>
                <a:lnTo>
                  <a:pt x="19363" y="7136"/>
                </a:lnTo>
                <a:lnTo>
                  <a:pt x="19042" y="7296"/>
                </a:lnTo>
                <a:lnTo>
                  <a:pt x="18761" y="7497"/>
                </a:lnTo>
                <a:lnTo>
                  <a:pt x="18481" y="7737"/>
                </a:lnTo>
                <a:lnTo>
                  <a:pt x="18240" y="7978"/>
                </a:lnTo>
                <a:lnTo>
                  <a:pt x="18160" y="7256"/>
                </a:lnTo>
                <a:lnTo>
                  <a:pt x="18040" y="6494"/>
                </a:lnTo>
                <a:lnTo>
                  <a:pt x="17880" y="5773"/>
                </a:lnTo>
                <a:lnTo>
                  <a:pt x="17679" y="5091"/>
                </a:lnTo>
                <a:lnTo>
                  <a:pt x="17479" y="4370"/>
                </a:lnTo>
                <a:lnTo>
                  <a:pt x="17198" y="3688"/>
                </a:lnTo>
                <a:lnTo>
                  <a:pt x="16837" y="3047"/>
                </a:lnTo>
                <a:lnTo>
                  <a:pt x="16436" y="2445"/>
                </a:lnTo>
                <a:lnTo>
                  <a:pt x="15995" y="1844"/>
                </a:lnTo>
                <a:lnTo>
                  <a:pt x="15434" y="1323"/>
                </a:lnTo>
                <a:lnTo>
                  <a:pt x="14833" y="882"/>
                </a:lnTo>
                <a:lnTo>
                  <a:pt x="14512" y="682"/>
                </a:lnTo>
                <a:lnTo>
                  <a:pt x="14191" y="521"/>
                </a:lnTo>
                <a:lnTo>
                  <a:pt x="13871" y="361"/>
                </a:lnTo>
                <a:lnTo>
                  <a:pt x="13510" y="241"/>
                </a:lnTo>
                <a:lnTo>
                  <a:pt x="13149" y="120"/>
                </a:lnTo>
                <a:lnTo>
                  <a:pt x="12788" y="40"/>
                </a:lnTo>
                <a:lnTo>
                  <a:pt x="1242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14"/>
          <p:cNvSpPr/>
          <p:nvPr/>
        </p:nvSpPr>
        <p:spPr>
          <a:xfrm flipH="1">
            <a:off x="7991900" y="4313025"/>
            <a:ext cx="1152107" cy="830471"/>
          </a:xfrm>
          <a:custGeom>
            <a:avLst/>
            <a:gdLst/>
            <a:ahLst/>
            <a:cxnLst/>
            <a:rect l="l" t="t" r="r" b="b"/>
            <a:pathLst>
              <a:path w="57728" h="41612" extrusionOk="0">
                <a:moveTo>
                  <a:pt x="8339" y="0"/>
                </a:moveTo>
                <a:lnTo>
                  <a:pt x="7096" y="121"/>
                </a:lnTo>
                <a:lnTo>
                  <a:pt x="5893" y="241"/>
                </a:lnTo>
                <a:lnTo>
                  <a:pt x="4691" y="481"/>
                </a:lnTo>
                <a:lnTo>
                  <a:pt x="3488" y="762"/>
                </a:lnTo>
                <a:lnTo>
                  <a:pt x="2325" y="1083"/>
                </a:lnTo>
                <a:lnTo>
                  <a:pt x="1163" y="1524"/>
                </a:lnTo>
                <a:lnTo>
                  <a:pt x="0" y="1965"/>
                </a:lnTo>
                <a:lnTo>
                  <a:pt x="0" y="41612"/>
                </a:lnTo>
                <a:lnTo>
                  <a:pt x="57727" y="41612"/>
                </a:lnTo>
                <a:lnTo>
                  <a:pt x="57567" y="40770"/>
                </a:lnTo>
                <a:lnTo>
                  <a:pt x="57327" y="39928"/>
                </a:lnTo>
                <a:lnTo>
                  <a:pt x="57046" y="39086"/>
                </a:lnTo>
                <a:lnTo>
                  <a:pt x="56725" y="38285"/>
                </a:lnTo>
                <a:lnTo>
                  <a:pt x="56445" y="37683"/>
                </a:lnTo>
                <a:lnTo>
                  <a:pt x="56124" y="37122"/>
                </a:lnTo>
                <a:lnTo>
                  <a:pt x="55763" y="36601"/>
                </a:lnTo>
                <a:lnTo>
                  <a:pt x="55402" y="36040"/>
                </a:lnTo>
                <a:lnTo>
                  <a:pt x="55001" y="35559"/>
                </a:lnTo>
                <a:lnTo>
                  <a:pt x="54560" y="35038"/>
                </a:lnTo>
                <a:lnTo>
                  <a:pt x="54120" y="34597"/>
                </a:lnTo>
                <a:lnTo>
                  <a:pt x="53638" y="34156"/>
                </a:lnTo>
                <a:lnTo>
                  <a:pt x="53077" y="33715"/>
                </a:lnTo>
                <a:lnTo>
                  <a:pt x="52516" y="33274"/>
                </a:lnTo>
                <a:lnTo>
                  <a:pt x="51915" y="32913"/>
                </a:lnTo>
                <a:lnTo>
                  <a:pt x="51313" y="32552"/>
                </a:lnTo>
                <a:lnTo>
                  <a:pt x="50672" y="32271"/>
                </a:lnTo>
                <a:lnTo>
                  <a:pt x="50031" y="31991"/>
                </a:lnTo>
                <a:lnTo>
                  <a:pt x="49349" y="31750"/>
                </a:lnTo>
                <a:lnTo>
                  <a:pt x="48667" y="31550"/>
                </a:lnTo>
                <a:lnTo>
                  <a:pt x="47986" y="31389"/>
                </a:lnTo>
                <a:lnTo>
                  <a:pt x="47264" y="31269"/>
                </a:lnTo>
                <a:lnTo>
                  <a:pt x="46583" y="31189"/>
                </a:lnTo>
                <a:lnTo>
                  <a:pt x="45861" y="31149"/>
                </a:lnTo>
                <a:lnTo>
                  <a:pt x="45180" y="31109"/>
                </a:lnTo>
                <a:lnTo>
                  <a:pt x="44458" y="31149"/>
                </a:lnTo>
                <a:lnTo>
                  <a:pt x="43737" y="31229"/>
                </a:lnTo>
                <a:lnTo>
                  <a:pt x="43055" y="31349"/>
                </a:lnTo>
                <a:lnTo>
                  <a:pt x="42935" y="30708"/>
                </a:lnTo>
                <a:lnTo>
                  <a:pt x="42775" y="30067"/>
                </a:lnTo>
                <a:lnTo>
                  <a:pt x="42574" y="29425"/>
                </a:lnTo>
                <a:lnTo>
                  <a:pt x="42334" y="28824"/>
                </a:lnTo>
                <a:lnTo>
                  <a:pt x="42093" y="28223"/>
                </a:lnTo>
                <a:lnTo>
                  <a:pt x="41812" y="27621"/>
                </a:lnTo>
                <a:lnTo>
                  <a:pt x="41452" y="27060"/>
                </a:lnTo>
                <a:lnTo>
                  <a:pt x="41131" y="26499"/>
                </a:lnTo>
                <a:lnTo>
                  <a:pt x="40730" y="25978"/>
                </a:lnTo>
                <a:lnTo>
                  <a:pt x="40329" y="25456"/>
                </a:lnTo>
                <a:lnTo>
                  <a:pt x="39888" y="24975"/>
                </a:lnTo>
                <a:lnTo>
                  <a:pt x="39407" y="24494"/>
                </a:lnTo>
                <a:lnTo>
                  <a:pt x="38926" y="24053"/>
                </a:lnTo>
                <a:lnTo>
                  <a:pt x="38405" y="23612"/>
                </a:lnTo>
                <a:lnTo>
                  <a:pt x="37884" y="23252"/>
                </a:lnTo>
                <a:lnTo>
                  <a:pt x="37322" y="22891"/>
                </a:lnTo>
                <a:lnTo>
                  <a:pt x="36721" y="22570"/>
                </a:lnTo>
                <a:lnTo>
                  <a:pt x="36120" y="22249"/>
                </a:lnTo>
                <a:lnTo>
                  <a:pt x="35519" y="22009"/>
                </a:lnTo>
                <a:lnTo>
                  <a:pt x="34877" y="21768"/>
                </a:lnTo>
                <a:lnTo>
                  <a:pt x="34236" y="21568"/>
                </a:lnTo>
                <a:lnTo>
                  <a:pt x="33594" y="21408"/>
                </a:lnTo>
                <a:lnTo>
                  <a:pt x="32953" y="21287"/>
                </a:lnTo>
                <a:lnTo>
                  <a:pt x="32271" y="21207"/>
                </a:lnTo>
                <a:lnTo>
                  <a:pt x="31630" y="21127"/>
                </a:lnTo>
                <a:lnTo>
                  <a:pt x="30948" y="21087"/>
                </a:lnTo>
                <a:lnTo>
                  <a:pt x="30267" y="21127"/>
                </a:lnTo>
                <a:lnTo>
                  <a:pt x="29626" y="21167"/>
                </a:lnTo>
                <a:lnTo>
                  <a:pt x="28944" y="21247"/>
                </a:lnTo>
                <a:lnTo>
                  <a:pt x="28303" y="21367"/>
                </a:lnTo>
                <a:lnTo>
                  <a:pt x="27661" y="21488"/>
                </a:lnTo>
                <a:lnTo>
                  <a:pt x="27020" y="21688"/>
                </a:lnTo>
                <a:lnTo>
                  <a:pt x="26699" y="19844"/>
                </a:lnTo>
                <a:lnTo>
                  <a:pt x="26378" y="18000"/>
                </a:lnTo>
                <a:lnTo>
                  <a:pt x="26138" y="16116"/>
                </a:lnTo>
                <a:lnTo>
                  <a:pt x="25817" y="14272"/>
                </a:lnTo>
                <a:lnTo>
                  <a:pt x="25617" y="13390"/>
                </a:lnTo>
                <a:lnTo>
                  <a:pt x="25416" y="12468"/>
                </a:lnTo>
                <a:lnTo>
                  <a:pt x="25176" y="11586"/>
                </a:lnTo>
                <a:lnTo>
                  <a:pt x="24895" y="10704"/>
                </a:lnTo>
                <a:lnTo>
                  <a:pt x="24574" y="9822"/>
                </a:lnTo>
                <a:lnTo>
                  <a:pt x="24214" y="8980"/>
                </a:lnTo>
                <a:lnTo>
                  <a:pt x="23813" y="8138"/>
                </a:lnTo>
                <a:lnTo>
                  <a:pt x="23372" y="7337"/>
                </a:lnTo>
                <a:lnTo>
                  <a:pt x="22891" y="6615"/>
                </a:lnTo>
                <a:lnTo>
                  <a:pt x="22370" y="5933"/>
                </a:lnTo>
                <a:lnTo>
                  <a:pt x="21808" y="5292"/>
                </a:lnTo>
                <a:lnTo>
                  <a:pt x="21207" y="4691"/>
                </a:lnTo>
                <a:lnTo>
                  <a:pt x="20566" y="4089"/>
                </a:lnTo>
                <a:lnTo>
                  <a:pt x="19884" y="3568"/>
                </a:lnTo>
                <a:lnTo>
                  <a:pt x="19203" y="3047"/>
                </a:lnTo>
                <a:lnTo>
                  <a:pt x="18481" y="2606"/>
                </a:lnTo>
                <a:lnTo>
                  <a:pt x="17799" y="2205"/>
                </a:lnTo>
                <a:lnTo>
                  <a:pt x="17078" y="1804"/>
                </a:lnTo>
                <a:lnTo>
                  <a:pt x="16316" y="1484"/>
                </a:lnTo>
                <a:lnTo>
                  <a:pt x="15595" y="1163"/>
                </a:lnTo>
                <a:lnTo>
                  <a:pt x="15274" y="1083"/>
                </a:lnTo>
                <a:lnTo>
                  <a:pt x="14232" y="722"/>
                </a:lnTo>
                <a:lnTo>
                  <a:pt x="13911" y="642"/>
                </a:lnTo>
                <a:lnTo>
                  <a:pt x="12668" y="361"/>
                </a:lnTo>
                <a:lnTo>
                  <a:pt x="12307" y="281"/>
                </a:lnTo>
                <a:lnTo>
                  <a:pt x="11265" y="121"/>
                </a:lnTo>
                <a:lnTo>
                  <a:pt x="10263" y="40"/>
                </a:lnTo>
                <a:lnTo>
                  <a:pt x="958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9" name="Google Shape;3269;p14"/>
          <p:cNvGrpSpPr/>
          <p:nvPr/>
        </p:nvGrpSpPr>
        <p:grpSpPr>
          <a:xfrm rot="-1625998">
            <a:off x="-876391" y="1784155"/>
            <a:ext cx="3973041" cy="532816"/>
            <a:chOff x="5024075" y="2554725"/>
            <a:chExt cx="2349600" cy="315100"/>
          </a:xfrm>
        </p:grpSpPr>
        <p:sp>
          <p:nvSpPr>
            <p:cNvPr id="3270" name="Google Shape;3270;p14"/>
            <p:cNvSpPr/>
            <p:nvPr/>
          </p:nvSpPr>
          <p:spPr>
            <a:xfrm>
              <a:off x="7114650" y="2623750"/>
              <a:ext cx="239900" cy="108025"/>
            </a:xfrm>
            <a:custGeom>
              <a:avLst/>
              <a:gdLst/>
              <a:ahLst/>
              <a:cxnLst/>
              <a:rect l="l" t="t" r="r" b="b"/>
              <a:pathLst>
                <a:path w="9596" h="4321" extrusionOk="0">
                  <a:moveTo>
                    <a:pt x="9240" y="1"/>
                  </a:moveTo>
                  <a:lnTo>
                    <a:pt x="8338" y="165"/>
                  </a:lnTo>
                  <a:lnTo>
                    <a:pt x="6424" y="493"/>
                  </a:lnTo>
                  <a:lnTo>
                    <a:pt x="1723" y="1286"/>
                  </a:lnTo>
                  <a:lnTo>
                    <a:pt x="0" y="1559"/>
                  </a:lnTo>
                  <a:lnTo>
                    <a:pt x="8912" y="4320"/>
                  </a:lnTo>
                  <a:lnTo>
                    <a:pt x="9158" y="3527"/>
                  </a:lnTo>
                  <a:lnTo>
                    <a:pt x="3554" y="1805"/>
                  </a:lnTo>
                  <a:lnTo>
                    <a:pt x="6944" y="1231"/>
                  </a:lnTo>
                  <a:lnTo>
                    <a:pt x="8748" y="930"/>
                  </a:lnTo>
                  <a:lnTo>
                    <a:pt x="9432" y="794"/>
                  </a:lnTo>
                  <a:lnTo>
                    <a:pt x="9596" y="739"/>
                  </a:lnTo>
                  <a:lnTo>
                    <a:pt x="9158" y="28"/>
                  </a:lnTo>
                  <a:lnTo>
                    <a:pt x="924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4"/>
            <p:cNvSpPr/>
            <p:nvPr/>
          </p:nvSpPr>
          <p:spPr>
            <a:xfrm>
              <a:off x="7114650" y="2623750"/>
              <a:ext cx="239900" cy="108025"/>
            </a:xfrm>
            <a:custGeom>
              <a:avLst/>
              <a:gdLst/>
              <a:ahLst/>
              <a:cxnLst/>
              <a:rect l="l" t="t" r="r" b="b"/>
              <a:pathLst>
                <a:path w="9596" h="4321" fill="none" extrusionOk="0">
                  <a:moveTo>
                    <a:pt x="8912" y="4320"/>
                  </a:moveTo>
                  <a:lnTo>
                    <a:pt x="0" y="1559"/>
                  </a:lnTo>
                  <a:lnTo>
                    <a:pt x="1723" y="1286"/>
                  </a:lnTo>
                  <a:lnTo>
                    <a:pt x="1723" y="1286"/>
                  </a:lnTo>
                  <a:lnTo>
                    <a:pt x="6424" y="493"/>
                  </a:lnTo>
                  <a:lnTo>
                    <a:pt x="8338" y="165"/>
                  </a:lnTo>
                  <a:lnTo>
                    <a:pt x="9240" y="1"/>
                  </a:lnTo>
                  <a:lnTo>
                    <a:pt x="9240" y="1"/>
                  </a:lnTo>
                  <a:lnTo>
                    <a:pt x="9158" y="28"/>
                  </a:lnTo>
                  <a:lnTo>
                    <a:pt x="9596" y="739"/>
                  </a:lnTo>
                  <a:lnTo>
                    <a:pt x="9596" y="739"/>
                  </a:lnTo>
                  <a:lnTo>
                    <a:pt x="9432" y="794"/>
                  </a:lnTo>
                  <a:lnTo>
                    <a:pt x="8748" y="930"/>
                  </a:lnTo>
                  <a:lnTo>
                    <a:pt x="6944" y="1231"/>
                  </a:lnTo>
                  <a:lnTo>
                    <a:pt x="3554" y="1805"/>
                  </a:lnTo>
                  <a:lnTo>
                    <a:pt x="9158" y="3527"/>
                  </a:lnTo>
                  <a:lnTo>
                    <a:pt x="8912" y="43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4"/>
            <p:cNvSpPr/>
            <p:nvPr/>
          </p:nvSpPr>
          <p:spPr>
            <a:xfrm>
              <a:off x="6355375" y="2653150"/>
              <a:ext cx="1017625" cy="57425"/>
            </a:xfrm>
            <a:custGeom>
              <a:avLst/>
              <a:gdLst/>
              <a:ahLst/>
              <a:cxnLst/>
              <a:rect l="l" t="t" r="r" b="b"/>
              <a:pathLst>
                <a:path w="40705" h="2297" extrusionOk="0">
                  <a:moveTo>
                    <a:pt x="40705" y="0"/>
                  </a:moveTo>
                  <a:lnTo>
                    <a:pt x="37288" y="55"/>
                  </a:lnTo>
                  <a:lnTo>
                    <a:pt x="33925" y="629"/>
                  </a:lnTo>
                  <a:lnTo>
                    <a:pt x="34882" y="930"/>
                  </a:lnTo>
                  <a:lnTo>
                    <a:pt x="40705" y="820"/>
                  </a:lnTo>
                  <a:lnTo>
                    <a:pt x="40705" y="0"/>
                  </a:lnTo>
                  <a:close/>
                  <a:moveTo>
                    <a:pt x="31711" y="164"/>
                  </a:moveTo>
                  <a:lnTo>
                    <a:pt x="21432" y="356"/>
                  </a:lnTo>
                  <a:lnTo>
                    <a:pt x="16867" y="438"/>
                  </a:lnTo>
                  <a:lnTo>
                    <a:pt x="13505" y="547"/>
                  </a:lnTo>
                  <a:lnTo>
                    <a:pt x="11427" y="629"/>
                  </a:lnTo>
                  <a:lnTo>
                    <a:pt x="9350" y="793"/>
                  </a:lnTo>
                  <a:lnTo>
                    <a:pt x="7354" y="957"/>
                  </a:lnTo>
                  <a:lnTo>
                    <a:pt x="5495" y="1148"/>
                  </a:lnTo>
                  <a:lnTo>
                    <a:pt x="2898" y="1367"/>
                  </a:lnTo>
                  <a:lnTo>
                    <a:pt x="1777" y="1449"/>
                  </a:lnTo>
                  <a:lnTo>
                    <a:pt x="902" y="1504"/>
                  </a:lnTo>
                  <a:lnTo>
                    <a:pt x="465" y="1477"/>
                  </a:lnTo>
                  <a:lnTo>
                    <a:pt x="301" y="1449"/>
                  </a:lnTo>
                  <a:lnTo>
                    <a:pt x="219" y="1422"/>
                  </a:lnTo>
                  <a:lnTo>
                    <a:pt x="0" y="1750"/>
                  </a:lnTo>
                  <a:lnTo>
                    <a:pt x="246" y="1777"/>
                  </a:lnTo>
                  <a:lnTo>
                    <a:pt x="520" y="1805"/>
                  </a:lnTo>
                  <a:lnTo>
                    <a:pt x="766" y="1832"/>
                  </a:lnTo>
                  <a:lnTo>
                    <a:pt x="1203" y="1805"/>
                  </a:lnTo>
                  <a:lnTo>
                    <a:pt x="1203" y="1805"/>
                  </a:lnTo>
                  <a:lnTo>
                    <a:pt x="1066" y="2078"/>
                  </a:lnTo>
                  <a:lnTo>
                    <a:pt x="902" y="2297"/>
                  </a:lnTo>
                  <a:lnTo>
                    <a:pt x="984" y="2297"/>
                  </a:lnTo>
                  <a:lnTo>
                    <a:pt x="1805" y="2269"/>
                  </a:lnTo>
                  <a:lnTo>
                    <a:pt x="2816" y="2215"/>
                  </a:lnTo>
                  <a:lnTo>
                    <a:pt x="5577" y="1941"/>
                  </a:lnTo>
                  <a:lnTo>
                    <a:pt x="7436" y="1777"/>
                  </a:lnTo>
                  <a:lnTo>
                    <a:pt x="9404" y="1586"/>
                  </a:lnTo>
                  <a:lnTo>
                    <a:pt x="11454" y="1449"/>
                  </a:lnTo>
                  <a:lnTo>
                    <a:pt x="13532" y="1340"/>
                  </a:lnTo>
                  <a:lnTo>
                    <a:pt x="17004" y="1258"/>
                  </a:lnTo>
                  <a:lnTo>
                    <a:pt x="21760" y="1148"/>
                  </a:lnTo>
                  <a:lnTo>
                    <a:pt x="32258" y="957"/>
                  </a:lnTo>
                  <a:lnTo>
                    <a:pt x="30371" y="383"/>
                  </a:lnTo>
                  <a:lnTo>
                    <a:pt x="31711" y="164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4"/>
            <p:cNvSpPr/>
            <p:nvPr/>
          </p:nvSpPr>
          <p:spPr>
            <a:xfrm>
              <a:off x="6355375" y="2657250"/>
              <a:ext cx="806450" cy="53325"/>
            </a:xfrm>
            <a:custGeom>
              <a:avLst/>
              <a:gdLst/>
              <a:ahLst/>
              <a:cxnLst/>
              <a:rect l="l" t="t" r="r" b="b"/>
              <a:pathLst>
                <a:path w="32258" h="2133" fill="none" extrusionOk="0">
                  <a:moveTo>
                    <a:pt x="31711" y="0"/>
                  </a:moveTo>
                  <a:lnTo>
                    <a:pt x="31711" y="0"/>
                  </a:lnTo>
                  <a:lnTo>
                    <a:pt x="21432" y="192"/>
                  </a:lnTo>
                  <a:lnTo>
                    <a:pt x="16867" y="274"/>
                  </a:lnTo>
                  <a:lnTo>
                    <a:pt x="13505" y="383"/>
                  </a:lnTo>
                  <a:lnTo>
                    <a:pt x="13505" y="383"/>
                  </a:lnTo>
                  <a:lnTo>
                    <a:pt x="11427" y="465"/>
                  </a:lnTo>
                  <a:lnTo>
                    <a:pt x="9350" y="629"/>
                  </a:lnTo>
                  <a:lnTo>
                    <a:pt x="7354" y="793"/>
                  </a:lnTo>
                  <a:lnTo>
                    <a:pt x="5495" y="984"/>
                  </a:lnTo>
                  <a:lnTo>
                    <a:pt x="5495" y="984"/>
                  </a:lnTo>
                  <a:lnTo>
                    <a:pt x="2898" y="1203"/>
                  </a:lnTo>
                  <a:lnTo>
                    <a:pt x="1777" y="1285"/>
                  </a:lnTo>
                  <a:lnTo>
                    <a:pt x="902" y="1340"/>
                  </a:lnTo>
                  <a:lnTo>
                    <a:pt x="902" y="1340"/>
                  </a:lnTo>
                  <a:lnTo>
                    <a:pt x="465" y="1313"/>
                  </a:lnTo>
                  <a:lnTo>
                    <a:pt x="301" y="1285"/>
                  </a:lnTo>
                  <a:lnTo>
                    <a:pt x="219" y="1258"/>
                  </a:lnTo>
                  <a:lnTo>
                    <a:pt x="0" y="1586"/>
                  </a:lnTo>
                  <a:lnTo>
                    <a:pt x="0" y="1586"/>
                  </a:lnTo>
                  <a:lnTo>
                    <a:pt x="246" y="1613"/>
                  </a:lnTo>
                  <a:lnTo>
                    <a:pt x="520" y="1641"/>
                  </a:lnTo>
                  <a:lnTo>
                    <a:pt x="520" y="1641"/>
                  </a:lnTo>
                  <a:lnTo>
                    <a:pt x="766" y="1668"/>
                  </a:lnTo>
                  <a:lnTo>
                    <a:pt x="766" y="1668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203" y="1641"/>
                  </a:lnTo>
                  <a:lnTo>
                    <a:pt x="1066" y="1914"/>
                  </a:lnTo>
                  <a:lnTo>
                    <a:pt x="902" y="2133"/>
                  </a:lnTo>
                  <a:lnTo>
                    <a:pt x="902" y="2133"/>
                  </a:lnTo>
                  <a:lnTo>
                    <a:pt x="984" y="2133"/>
                  </a:lnTo>
                  <a:lnTo>
                    <a:pt x="984" y="2133"/>
                  </a:lnTo>
                  <a:lnTo>
                    <a:pt x="1805" y="2105"/>
                  </a:lnTo>
                  <a:lnTo>
                    <a:pt x="2816" y="2051"/>
                  </a:lnTo>
                  <a:lnTo>
                    <a:pt x="5577" y="1777"/>
                  </a:lnTo>
                  <a:lnTo>
                    <a:pt x="5577" y="1777"/>
                  </a:lnTo>
                  <a:lnTo>
                    <a:pt x="7436" y="1613"/>
                  </a:lnTo>
                  <a:lnTo>
                    <a:pt x="9404" y="1422"/>
                  </a:lnTo>
                  <a:lnTo>
                    <a:pt x="11454" y="1285"/>
                  </a:lnTo>
                  <a:lnTo>
                    <a:pt x="13532" y="1176"/>
                  </a:lnTo>
                  <a:lnTo>
                    <a:pt x="13532" y="1176"/>
                  </a:lnTo>
                  <a:lnTo>
                    <a:pt x="17004" y="1094"/>
                  </a:lnTo>
                  <a:lnTo>
                    <a:pt x="21760" y="984"/>
                  </a:lnTo>
                  <a:lnTo>
                    <a:pt x="32258" y="793"/>
                  </a:lnTo>
                  <a:lnTo>
                    <a:pt x="30371" y="219"/>
                  </a:lnTo>
                  <a:lnTo>
                    <a:pt x="31711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4"/>
            <p:cNvSpPr/>
            <p:nvPr/>
          </p:nvSpPr>
          <p:spPr>
            <a:xfrm>
              <a:off x="7203500" y="2653150"/>
              <a:ext cx="169500" cy="23250"/>
            </a:xfrm>
            <a:custGeom>
              <a:avLst/>
              <a:gdLst/>
              <a:ahLst/>
              <a:cxnLst/>
              <a:rect l="l" t="t" r="r" b="b"/>
              <a:pathLst>
                <a:path w="6780" h="930" fill="none" extrusionOk="0">
                  <a:moveTo>
                    <a:pt x="6780" y="0"/>
                  </a:moveTo>
                  <a:lnTo>
                    <a:pt x="6780" y="0"/>
                  </a:lnTo>
                  <a:lnTo>
                    <a:pt x="3363" y="55"/>
                  </a:lnTo>
                  <a:lnTo>
                    <a:pt x="3363" y="55"/>
                  </a:lnTo>
                  <a:lnTo>
                    <a:pt x="0" y="629"/>
                  </a:lnTo>
                  <a:lnTo>
                    <a:pt x="957" y="930"/>
                  </a:lnTo>
                  <a:lnTo>
                    <a:pt x="957" y="930"/>
                  </a:lnTo>
                  <a:lnTo>
                    <a:pt x="6780" y="820"/>
                  </a:lnTo>
                  <a:lnTo>
                    <a:pt x="6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4"/>
            <p:cNvSpPr/>
            <p:nvPr/>
          </p:nvSpPr>
          <p:spPr>
            <a:xfrm>
              <a:off x="7114650" y="2654525"/>
              <a:ext cx="172925" cy="22575"/>
            </a:xfrm>
            <a:custGeom>
              <a:avLst/>
              <a:gdLst/>
              <a:ahLst/>
              <a:cxnLst/>
              <a:rect l="l" t="t" r="r" b="b"/>
              <a:pathLst>
                <a:path w="6917" h="903" extrusionOk="0">
                  <a:moveTo>
                    <a:pt x="6917" y="0"/>
                  </a:moveTo>
                  <a:lnTo>
                    <a:pt x="1340" y="109"/>
                  </a:lnTo>
                  <a:lnTo>
                    <a:pt x="0" y="328"/>
                  </a:lnTo>
                  <a:lnTo>
                    <a:pt x="1887" y="902"/>
                  </a:lnTo>
                  <a:lnTo>
                    <a:pt x="4511" y="875"/>
                  </a:lnTo>
                  <a:lnTo>
                    <a:pt x="3554" y="574"/>
                  </a:lnTo>
                  <a:lnTo>
                    <a:pt x="6917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4"/>
            <p:cNvSpPr/>
            <p:nvPr/>
          </p:nvSpPr>
          <p:spPr>
            <a:xfrm>
              <a:off x="7114650" y="2654525"/>
              <a:ext cx="172925" cy="22575"/>
            </a:xfrm>
            <a:custGeom>
              <a:avLst/>
              <a:gdLst/>
              <a:ahLst/>
              <a:cxnLst/>
              <a:rect l="l" t="t" r="r" b="b"/>
              <a:pathLst>
                <a:path w="6917" h="903" fill="none" extrusionOk="0">
                  <a:moveTo>
                    <a:pt x="6917" y="0"/>
                  </a:moveTo>
                  <a:lnTo>
                    <a:pt x="6917" y="0"/>
                  </a:lnTo>
                  <a:lnTo>
                    <a:pt x="1340" y="109"/>
                  </a:lnTo>
                  <a:lnTo>
                    <a:pt x="0" y="328"/>
                  </a:lnTo>
                  <a:lnTo>
                    <a:pt x="1887" y="902"/>
                  </a:lnTo>
                  <a:lnTo>
                    <a:pt x="1887" y="902"/>
                  </a:lnTo>
                  <a:lnTo>
                    <a:pt x="4511" y="875"/>
                  </a:lnTo>
                  <a:lnTo>
                    <a:pt x="3554" y="574"/>
                  </a:lnTo>
                  <a:lnTo>
                    <a:pt x="3554" y="574"/>
                  </a:lnTo>
                  <a:lnTo>
                    <a:pt x="6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4"/>
            <p:cNvSpPr/>
            <p:nvPr/>
          </p:nvSpPr>
          <p:spPr>
            <a:xfrm>
              <a:off x="6379300" y="2662725"/>
              <a:ext cx="994375" cy="47850"/>
            </a:xfrm>
            <a:custGeom>
              <a:avLst/>
              <a:gdLst/>
              <a:ahLst/>
              <a:cxnLst/>
              <a:rect l="l" t="t" r="r" b="b"/>
              <a:pathLst>
                <a:path w="39775" h="1914" extrusionOk="0">
                  <a:moveTo>
                    <a:pt x="14707" y="0"/>
                  </a:moveTo>
                  <a:lnTo>
                    <a:pt x="11618" y="55"/>
                  </a:lnTo>
                  <a:lnTo>
                    <a:pt x="8830" y="109"/>
                  </a:lnTo>
                  <a:lnTo>
                    <a:pt x="4183" y="246"/>
                  </a:lnTo>
                  <a:lnTo>
                    <a:pt x="1121" y="383"/>
                  </a:lnTo>
                  <a:lnTo>
                    <a:pt x="0" y="437"/>
                  </a:lnTo>
                  <a:lnTo>
                    <a:pt x="55" y="1230"/>
                  </a:lnTo>
                  <a:lnTo>
                    <a:pt x="1176" y="1176"/>
                  </a:lnTo>
                  <a:lnTo>
                    <a:pt x="4210" y="1066"/>
                  </a:lnTo>
                  <a:lnTo>
                    <a:pt x="8857" y="930"/>
                  </a:lnTo>
                  <a:lnTo>
                    <a:pt x="11646" y="847"/>
                  </a:lnTo>
                  <a:lnTo>
                    <a:pt x="14707" y="820"/>
                  </a:lnTo>
                  <a:lnTo>
                    <a:pt x="15855" y="820"/>
                  </a:lnTo>
                  <a:lnTo>
                    <a:pt x="17277" y="847"/>
                  </a:lnTo>
                  <a:lnTo>
                    <a:pt x="20776" y="957"/>
                  </a:lnTo>
                  <a:lnTo>
                    <a:pt x="24849" y="1148"/>
                  </a:lnTo>
                  <a:lnTo>
                    <a:pt x="29086" y="1340"/>
                  </a:lnTo>
                  <a:lnTo>
                    <a:pt x="36467" y="1722"/>
                  </a:lnTo>
                  <a:lnTo>
                    <a:pt x="39720" y="1914"/>
                  </a:lnTo>
                  <a:lnTo>
                    <a:pt x="39775" y="1094"/>
                  </a:lnTo>
                  <a:lnTo>
                    <a:pt x="36495" y="930"/>
                  </a:lnTo>
                  <a:lnTo>
                    <a:pt x="29114" y="519"/>
                  </a:lnTo>
                  <a:lnTo>
                    <a:pt x="24877" y="328"/>
                  </a:lnTo>
                  <a:lnTo>
                    <a:pt x="20803" y="137"/>
                  </a:lnTo>
                  <a:lnTo>
                    <a:pt x="17277" y="27"/>
                  </a:lnTo>
                  <a:lnTo>
                    <a:pt x="1582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4"/>
            <p:cNvSpPr/>
            <p:nvPr/>
          </p:nvSpPr>
          <p:spPr>
            <a:xfrm>
              <a:off x="7057925" y="2635375"/>
              <a:ext cx="84075" cy="84775"/>
            </a:xfrm>
            <a:custGeom>
              <a:avLst/>
              <a:gdLst/>
              <a:ahLst/>
              <a:cxnLst/>
              <a:rect l="l" t="t" r="r" b="b"/>
              <a:pathLst>
                <a:path w="3363" h="3391" extrusionOk="0">
                  <a:moveTo>
                    <a:pt x="1504" y="1"/>
                  </a:moveTo>
                  <a:lnTo>
                    <a:pt x="1340" y="28"/>
                  </a:lnTo>
                  <a:lnTo>
                    <a:pt x="1176" y="83"/>
                  </a:lnTo>
                  <a:lnTo>
                    <a:pt x="1012" y="137"/>
                  </a:lnTo>
                  <a:lnTo>
                    <a:pt x="739" y="301"/>
                  </a:lnTo>
                  <a:lnTo>
                    <a:pt x="493" y="493"/>
                  </a:lnTo>
                  <a:lnTo>
                    <a:pt x="274" y="739"/>
                  </a:lnTo>
                  <a:lnTo>
                    <a:pt x="110" y="1039"/>
                  </a:lnTo>
                  <a:lnTo>
                    <a:pt x="55" y="1203"/>
                  </a:lnTo>
                  <a:lnTo>
                    <a:pt x="28" y="1340"/>
                  </a:lnTo>
                  <a:lnTo>
                    <a:pt x="0" y="1531"/>
                  </a:lnTo>
                  <a:lnTo>
                    <a:pt x="0" y="1695"/>
                  </a:lnTo>
                  <a:lnTo>
                    <a:pt x="0" y="1859"/>
                  </a:lnTo>
                  <a:lnTo>
                    <a:pt x="28" y="2024"/>
                  </a:lnTo>
                  <a:lnTo>
                    <a:pt x="55" y="2188"/>
                  </a:lnTo>
                  <a:lnTo>
                    <a:pt x="110" y="2352"/>
                  </a:lnTo>
                  <a:lnTo>
                    <a:pt x="274" y="2625"/>
                  </a:lnTo>
                  <a:lnTo>
                    <a:pt x="493" y="2898"/>
                  </a:lnTo>
                  <a:lnTo>
                    <a:pt x="739" y="3090"/>
                  </a:lnTo>
                  <a:lnTo>
                    <a:pt x="1012" y="3254"/>
                  </a:lnTo>
                  <a:lnTo>
                    <a:pt x="1176" y="3308"/>
                  </a:lnTo>
                  <a:lnTo>
                    <a:pt x="1340" y="3336"/>
                  </a:lnTo>
                  <a:lnTo>
                    <a:pt x="1504" y="3363"/>
                  </a:lnTo>
                  <a:lnTo>
                    <a:pt x="1668" y="3390"/>
                  </a:lnTo>
                  <a:lnTo>
                    <a:pt x="1859" y="3363"/>
                  </a:lnTo>
                  <a:lnTo>
                    <a:pt x="2023" y="3336"/>
                  </a:lnTo>
                  <a:lnTo>
                    <a:pt x="2187" y="3308"/>
                  </a:lnTo>
                  <a:lnTo>
                    <a:pt x="2324" y="3254"/>
                  </a:lnTo>
                  <a:lnTo>
                    <a:pt x="2625" y="3090"/>
                  </a:lnTo>
                  <a:lnTo>
                    <a:pt x="2871" y="2898"/>
                  </a:lnTo>
                  <a:lnTo>
                    <a:pt x="3062" y="2625"/>
                  </a:lnTo>
                  <a:lnTo>
                    <a:pt x="3226" y="2352"/>
                  </a:lnTo>
                  <a:lnTo>
                    <a:pt x="3281" y="2188"/>
                  </a:lnTo>
                  <a:lnTo>
                    <a:pt x="3336" y="2024"/>
                  </a:lnTo>
                  <a:lnTo>
                    <a:pt x="3363" y="1859"/>
                  </a:lnTo>
                  <a:lnTo>
                    <a:pt x="3363" y="1695"/>
                  </a:lnTo>
                  <a:lnTo>
                    <a:pt x="3363" y="1531"/>
                  </a:lnTo>
                  <a:lnTo>
                    <a:pt x="3336" y="1340"/>
                  </a:lnTo>
                  <a:lnTo>
                    <a:pt x="3281" y="1203"/>
                  </a:lnTo>
                  <a:lnTo>
                    <a:pt x="3226" y="1039"/>
                  </a:lnTo>
                  <a:lnTo>
                    <a:pt x="3062" y="739"/>
                  </a:lnTo>
                  <a:lnTo>
                    <a:pt x="2871" y="493"/>
                  </a:lnTo>
                  <a:lnTo>
                    <a:pt x="2625" y="301"/>
                  </a:lnTo>
                  <a:lnTo>
                    <a:pt x="2324" y="137"/>
                  </a:lnTo>
                  <a:lnTo>
                    <a:pt x="2187" y="83"/>
                  </a:lnTo>
                  <a:lnTo>
                    <a:pt x="2023" y="28"/>
                  </a:lnTo>
                  <a:lnTo>
                    <a:pt x="185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4"/>
            <p:cNvSpPr/>
            <p:nvPr/>
          </p:nvSpPr>
          <p:spPr>
            <a:xfrm>
              <a:off x="5037750" y="2653150"/>
              <a:ext cx="947225" cy="56050"/>
            </a:xfrm>
            <a:custGeom>
              <a:avLst/>
              <a:gdLst/>
              <a:ahLst/>
              <a:cxnLst/>
              <a:rect l="l" t="t" r="r" b="b"/>
              <a:pathLst>
                <a:path w="37889" h="2242" extrusionOk="0">
                  <a:moveTo>
                    <a:pt x="0" y="0"/>
                  </a:moveTo>
                  <a:lnTo>
                    <a:pt x="0" y="820"/>
                  </a:lnTo>
                  <a:lnTo>
                    <a:pt x="11236" y="1012"/>
                  </a:lnTo>
                  <a:lnTo>
                    <a:pt x="20120" y="1176"/>
                  </a:lnTo>
                  <a:lnTo>
                    <a:pt x="23947" y="1285"/>
                  </a:lnTo>
                  <a:lnTo>
                    <a:pt x="26845" y="1340"/>
                  </a:lnTo>
                  <a:lnTo>
                    <a:pt x="28895" y="1449"/>
                  </a:lnTo>
                  <a:lnTo>
                    <a:pt x="30945" y="1586"/>
                  </a:lnTo>
                  <a:lnTo>
                    <a:pt x="32941" y="1777"/>
                  </a:lnTo>
                  <a:lnTo>
                    <a:pt x="34773" y="1941"/>
                  </a:lnTo>
                  <a:lnTo>
                    <a:pt x="36495" y="2105"/>
                  </a:lnTo>
                  <a:lnTo>
                    <a:pt x="37889" y="2242"/>
                  </a:lnTo>
                  <a:lnTo>
                    <a:pt x="37807" y="2023"/>
                  </a:lnTo>
                  <a:lnTo>
                    <a:pt x="37725" y="1777"/>
                  </a:lnTo>
                  <a:lnTo>
                    <a:pt x="37670" y="1531"/>
                  </a:lnTo>
                  <a:lnTo>
                    <a:pt x="37670" y="1395"/>
                  </a:lnTo>
                  <a:lnTo>
                    <a:pt x="34855" y="1148"/>
                  </a:lnTo>
                  <a:lnTo>
                    <a:pt x="32996" y="957"/>
                  </a:lnTo>
                  <a:lnTo>
                    <a:pt x="31000" y="793"/>
                  </a:lnTo>
                  <a:lnTo>
                    <a:pt x="28950" y="629"/>
                  </a:lnTo>
                  <a:lnTo>
                    <a:pt x="26845" y="547"/>
                  </a:lnTo>
                  <a:lnTo>
                    <a:pt x="23975" y="465"/>
                  </a:lnTo>
                  <a:lnTo>
                    <a:pt x="20147" y="383"/>
                  </a:lnTo>
                  <a:lnTo>
                    <a:pt x="11263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4"/>
            <p:cNvSpPr/>
            <p:nvPr/>
          </p:nvSpPr>
          <p:spPr>
            <a:xfrm>
              <a:off x="5037750" y="2653150"/>
              <a:ext cx="947225" cy="56050"/>
            </a:xfrm>
            <a:custGeom>
              <a:avLst/>
              <a:gdLst/>
              <a:ahLst/>
              <a:cxnLst/>
              <a:rect l="l" t="t" r="r" b="b"/>
              <a:pathLst>
                <a:path w="37889" h="2242" fill="none" extrusionOk="0">
                  <a:moveTo>
                    <a:pt x="0" y="0"/>
                  </a:moveTo>
                  <a:lnTo>
                    <a:pt x="0" y="820"/>
                  </a:lnTo>
                  <a:lnTo>
                    <a:pt x="0" y="820"/>
                  </a:lnTo>
                  <a:lnTo>
                    <a:pt x="11236" y="1012"/>
                  </a:lnTo>
                  <a:lnTo>
                    <a:pt x="20120" y="1176"/>
                  </a:lnTo>
                  <a:lnTo>
                    <a:pt x="23947" y="1285"/>
                  </a:lnTo>
                  <a:lnTo>
                    <a:pt x="26845" y="1340"/>
                  </a:lnTo>
                  <a:lnTo>
                    <a:pt x="26845" y="1340"/>
                  </a:lnTo>
                  <a:lnTo>
                    <a:pt x="28895" y="1449"/>
                  </a:lnTo>
                  <a:lnTo>
                    <a:pt x="30945" y="1586"/>
                  </a:lnTo>
                  <a:lnTo>
                    <a:pt x="32941" y="1777"/>
                  </a:lnTo>
                  <a:lnTo>
                    <a:pt x="34773" y="1941"/>
                  </a:lnTo>
                  <a:lnTo>
                    <a:pt x="34773" y="1941"/>
                  </a:lnTo>
                  <a:lnTo>
                    <a:pt x="36495" y="2105"/>
                  </a:lnTo>
                  <a:lnTo>
                    <a:pt x="37889" y="2242"/>
                  </a:lnTo>
                  <a:lnTo>
                    <a:pt x="37889" y="2242"/>
                  </a:lnTo>
                  <a:lnTo>
                    <a:pt x="37807" y="2023"/>
                  </a:lnTo>
                  <a:lnTo>
                    <a:pt x="37807" y="2023"/>
                  </a:lnTo>
                  <a:lnTo>
                    <a:pt x="37725" y="1777"/>
                  </a:lnTo>
                  <a:lnTo>
                    <a:pt x="37670" y="1531"/>
                  </a:lnTo>
                  <a:lnTo>
                    <a:pt x="37670" y="1531"/>
                  </a:lnTo>
                  <a:lnTo>
                    <a:pt x="37670" y="1395"/>
                  </a:lnTo>
                  <a:lnTo>
                    <a:pt x="37670" y="1395"/>
                  </a:lnTo>
                  <a:lnTo>
                    <a:pt x="34855" y="1148"/>
                  </a:lnTo>
                  <a:lnTo>
                    <a:pt x="34855" y="1148"/>
                  </a:lnTo>
                  <a:lnTo>
                    <a:pt x="32996" y="957"/>
                  </a:lnTo>
                  <a:lnTo>
                    <a:pt x="31000" y="793"/>
                  </a:lnTo>
                  <a:lnTo>
                    <a:pt x="28950" y="629"/>
                  </a:lnTo>
                  <a:lnTo>
                    <a:pt x="26845" y="547"/>
                  </a:lnTo>
                  <a:lnTo>
                    <a:pt x="26845" y="547"/>
                  </a:lnTo>
                  <a:lnTo>
                    <a:pt x="23975" y="465"/>
                  </a:lnTo>
                  <a:lnTo>
                    <a:pt x="20147" y="383"/>
                  </a:lnTo>
                  <a:lnTo>
                    <a:pt x="11263" y="19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4"/>
            <p:cNvSpPr/>
            <p:nvPr/>
          </p:nvSpPr>
          <p:spPr>
            <a:xfrm>
              <a:off x="6374500" y="2652475"/>
              <a:ext cx="13025" cy="22575"/>
            </a:xfrm>
            <a:custGeom>
              <a:avLst/>
              <a:gdLst/>
              <a:ahLst/>
              <a:cxnLst/>
              <a:rect l="l" t="t" r="r" b="b"/>
              <a:pathLst>
                <a:path w="521" h="903" extrusionOk="0">
                  <a:moveTo>
                    <a:pt x="110" y="0"/>
                  </a:moveTo>
                  <a:lnTo>
                    <a:pt x="83" y="437"/>
                  </a:lnTo>
                  <a:lnTo>
                    <a:pt x="1" y="902"/>
                  </a:lnTo>
                  <a:lnTo>
                    <a:pt x="274" y="902"/>
                  </a:lnTo>
                  <a:lnTo>
                    <a:pt x="520" y="847"/>
                  </a:lnTo>
                  <a:lnTo>
                    <a:pt x="438" y="629"/>
                  </a:lnTo>
                  <a:lnTo>
                    <a:pt x="356" y="410"/>
                  </a:lnTo>
                  <a:lnTo>
                    <a:pt x="219" y="19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4"/>
            <p:cNvSpPr/>
            <p:nvPr/>
          </p:nvSpPr>
          <p:spPr>
            <a:xfrm>
              <a:off x="6340325" y="2647675"/>
              <a:ext cx="4825" cy="17800"/>
            </a:xfrm>
            <a:custGeom>
              <a:avLst/>
              <a:gdLst/>
              <a:ahLst/>
              <a:cxnLst/>
              <a:rect l="l" t="t" r="r" b="b"/>
              <a:pathLst>
                <a:path w="193" h="712" extrusionOk="0">
                  <a:moveTo>
                    <a:pt x="165" y="1"/>
                  </a:moveTo>
                  <a:lnTo>
                    <a:pt x="110" y="137"/>
                  </a:lnTo>
                  <a:lnTo>
                    <a:pt x="56" y="247"/>
                  </a:lnTo>
                  <a:lnTo>
                    <a:pt x="1" y="383"/>
                  </a:lnTo>
                  <a:lnTo>
                    <a:pt x="1" y="493"/>
                  </a:lnTo>
                  <a:lnTo>
                    <a:pt x="56" y="602"/>
                  </a:lnTo>
                  <a:lnTo>
                    <a:pt x="138" y="711"/>
                  </a:lnTo>
                  <a:lnTo>
                    <a:pt x="192" y="356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4"/>
            <p:cNvSpPr/>
            <p:nvPr/>
          </p:nvSpPr>
          <p:spPr>
            <a:xfrm>
              <a:off x="6356050" y="2718750"/>
              <a:ext cx="12325" cy="6175"/>
            </a:xfrm>
            <a:custGeom>
              <a:avLst/>
              <a:gdLst/>
              <a:ahLst/>
              <a:cxnLst/>
              <a:rect l="l" t="t" r="r" b="b"/>
              <a:pathLst>
                <a:path w="493" h="247" extrusionOk="0">
                  <a:moveTo>
                    <a:pt x="137" y="1"/>
                  </a:moveTo>
                  <a:lnTo>
                    <a:pt x="1" y="247"/>
                  </a:lnTo>
                  <a:lnTo>
                    <a:pt x="247" y="165"/>
                  </a:lnTo>
                  <a:lnTo>
                    <a:pt x="493" y="28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4"/>
            <p:cNvSpPr/>
            <p:nvPr/>
          </p:nvSpPr>
          <p:spPr>
            <a:xfrm>
              <a:off x="6356050" y="2718750"/>
              <a:ext cx="12325" cy="6175"/>
            </a:xfrm>
            <a:custGeom>
              <a:avLst/>
              <a:gdLst/>
              <a:ahLst/>
              <a:cxnLst/>
              <a:rect l="l" t="t" r="r" b="b"/>
              <a:pathLst>
                <a:path w="493" h="247" fill="none" extrusionOk="0">
                  <a:moveTo>
                    <a:pt x="1" y="247"/>
                  </a:moveTo>
                  <a:lnTo>
                    <a:pt x="1" y="247"/>
                  </a:lnTo>
                  <a:lnTo>
                    <a:pt x="247" y="165"/>
                  </a:lnTo>
                  <a:lnTo>
                    <a:pt x="493" y="28"/>
                  </a:lnTo>
                  <a:lnTo>
                    <a:pt x="493" y="28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" y="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4"/>
            <p:cNvSpPr/>
            <p:nvPr/>
          </p:nvSpPr>
          <p:spPr>
            <a:xfrm>
              <a:off x="6313675" y="2680475"/>
              <a:ext cx="64275" cy="38975"/>
            </a:xfrm>
            <a:custGeom>
              <a:avLst/>
              <a:gdLst/>
              <a:ahLst/>
              <a:cxnLst/>
              <a:rect l="l" t="t" r="r" b="b"/>
              <a:pathLst>
                <a:path w="2571" h="1559" extrusionOk="0">
                  <a:moveTo>
                    <a:pt x="356" y="1"/>
                  </a:moveTo>
                  <a:lnTo>
                    <a:pt x="274" y="28"/>
                  </a:lnTo>
                  <a:lnTo>
                    <a:pt x="165" y="83"/>
                  </a:lnTo>
                  <a:lnTo>
                    <a:pt x="110" y="137"/>
                  </a:lnTo>
                  <a:lnTo>
                    <a:pt x="55" y="220"/>
                  </a:lnTo>
                  <a:lnTo>
                    <a:pt x="1" y="302"/>
                  </a:lnTo>
                  <a:lnTo>
                    <a:pt x="1" y="411"/>
                  </a:lnTo>
                  <a:lnTo>
                    <a:pt x="1" y="493"/>
                  </a:lnTo>
                  <a:lnTo>
                    <a:pt x="1" y="575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38" y="821"/>
                  </a:lnTo>
                  <a:lnTo>
                    <a:pt x="356" y="985"/>
                  </a:lnTo>
                  <a:lnTo>
                    <a:pt x="602" y="1149"/>
                  </a:lnTo>
                  <a:lnTo>
                    <a:pt x="848" y="1258"/>
                  </a:lnTo>
                  <a:lnTo>
                    <a:pt x="1149" y="1395"/>
                  </a:lnTo>
                  <a:lnTo>
                    <a:pt x="1477" y="1477"/>
                  </a:lnTo>
                  <a:lnTo>
                    <a:pt x="1832" y="1532"/>
                  </a:lnTo>
                  <a:lnTo>
                    <a:pt x="2188" y="1559"/>
                  </a:lnTo>
                  <a:lnTo>
                    <a:pt x="2406" y="1395"/>
                  </a:lnTo>
                  <a:lnTo>
                    <a:pt x="2570" y="1204"/>
                  </a:lnTo>
                  <a:lnTo>
                    <a:pt x="2188" y="1204"/>
                  </a:lnTo>
                  <a:lnTo>
                    <a:pt x="1860" y="1149"/>
                  </a:lnTo>
                  <a:lnTo>
                    <a:pt x="1614" y="1094"/>
                  </a:lnTo>
                  <a:lnTo>
                    <a:pt x="1422" y="1012"/>
                  </a:lnTo>
                  <a:lnTo>
                    <a:pt x="1668" y="657"/>
                  </a:lnTo>
                  <a:lnTo>
                    <a:pt x="1450" y="575"/>
                  </a:lnTo>
                  <a:lnTo>
                    <a:pt x="1231" y="520"/>
                  </a:lnTo>
                  <a:lnTo>
                    <a:pt x="958" y="384"/>
                  </a:lnTo>
                  <a:lnTo>
                    <a:pt x="657" y="192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4"/>
            <p:cNvSpPr/>
            <p:nvPr/>
          </p:nvSpPr>
          <p:spPr>
            <a:xfrm>
              <a:off x="6313675" y="2680475"/>
              <a:ext cx="64275" cy="38975"/>
            </a:xfrm>
            <a:custGeom>
              <a:avLst/>
              <a:gdLst/>
              <a:ahLst/>
              <a:cxnLst/>
              <a:rect l="l" t="t" r="r" b="b"/>
              <a:pathLst>
                <a:path w="2571" h="1559" fill="none" extrusionOk="0">
                  <a:moveTo>
                    <a:pt x="438" y="1"/>
                  </a:moveTo>
                  <a:lnTo>
                    <a:pt x="438" y="1"/>
                  </a:lnTo>
                  <a:lnTo>
                    <a:pt x="356" y="1"/>
                  </a:lnTo>
                  <a:lnTo>
                    <a:pt x="274" y="28"/>
                  </a:lnTo>
                  <a:lnTo>
                    <a:pt x="165" y="83"/>
                  </a:lnTo>
                  <a:lnTo>
                    <a:pt x="110" y="137"/>
                  </a:lnTo>
                  <a:lnTo>
                    <a:pt x="110" y="137"/>
                  </a:lnTo>
                  <a:lnTo>
                    <a:pt x="55" y="220"/>
                  </a:lnTo>
                  <a:lnTo>
                    <a:pt x="1" y="302"/>
                  </a:lnTo>
                  <a:lnTo>
                    <a:pt x="1" y="411"/>
                  </a:lnTo>
                  <a:lnTo>
                    <a:pt x="1" y="493"/>
                  </a:lnTo>
                  <a:lnTo>
                    <a:pt x="1" y="575"/>
                  </a:lnTo>
                  <a:lnTo>
                    <a:pt x="28" y="657"/>
                  </a:lnTo>
                  <a:lnTo>
                    <a:pt x="83" y="739"/>
                  </a:lnTo>
                  <a:lnTo>
                    <a:pt x="138" y="821"/>
                  </a:lnTo>
                  <a:lnTo>
                    <a:pt x="138" y="821"/>
                  </a:lnTo>
                  <a:lnTo>
                    <a:pt x="356" y="985"/>
                  </a:lnTo>
                  <a:lnTo>
                    <a:pt x="602" y="1149"/>
                  </a:lnTo>
                  <a:lnTo>
                    <a:pt x="602" y="1149"/>
                  </a:lnTo>
                  <a:lnTo>
                    <a:pt x="602" y="1149"/>
                  </a:lnTo>
                  <a:lnTo>
                    <a:pt x="848" y="1258"/>
                  </a:lnTo>
                  <a:lnTo>
                    <a:pt x="1149" y="1395"/>
                  </a:lnTo>
                  <a:lnTo>
                    <a:pt x="1477" y="1477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1832" y="1532"/>
                  </a:lnTo>
                  <a:lnTo>
                    <a:pt x="2188" y="1559"/>
                  </a:lnTo>
                  <a:lnTo>
                    <a:pt x="2188" y="1559"/>
                  </a:lnTo>
                  <a:lnTo>
                    <a:pt x="2406" y="1395"/>
                  </a:lnTo>
                  <a:lnTo>
                    <a:pt x="2570" y="1204"/>
                  </a:lnTo>
                  <a:lnTo>
                    <a:pt x="2570" y="1204"/>
                  </a:lnTo>
                  <a:lnTo>
                    <a:pt x="2188" y="1204"/>
                  </a:lnTo>
                  <a:lnTo>
                    <a:pt x="1860" y="1149"/>
                  </a:lnTo>
                  <a:lnTo>
                    <a:pt x="1614" y="1094"/>
                  </a:lnTo>
                  <a:lnTo>
                    <a:pt x="1422" y="1012"/>
                  </a:lnTo>
                  <a:lnTo>
                    <a:pt x="1668" y="657"/>
                  </a:lnTo>
                  <a:lnTo>
                    <a:pt x="1668" y="657"/>
                  </a:lnTo>
                  <a:lnTo>
                    <a:pt x="1450" y="575"/>
                  </a:lnTo>
                  <a:lnTo>
                    <a:pt x="1231" y="520"/>
                  </a:lnTo>
                  <a:lnTo>
                    <a:pt x="1231" y="520"/>
                  </a:lnTo>
                  <a:lnTo>
                    <a:pt x="958" y="384"/>
                  </a:lnTo>
                  <a:lnTo>
                    <a:pt x="958" y="384"/>
                  </a:lnTo>
                  <a:lnTo>
                    <a:pt x="657" y="192"/>
                  </a:lnTo>
                  <a:lnTo>
                    <a:pt x="4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4"/>
            <p:cNvSpPr/>
            <p:nvPr/>
          </p:nvSpPr>
          <p:spPr>
            <a:xfrm>
              <a:off x="6349225" y="2696875"/>
              <a:ext cx="36250" cy="13700"/>
            </a:xfrm>
            <a:custGeom>
              <a:avLst/>
              <a:gdLst/>
              <a:ahLst/>
              <a:cxnLst/>
              <a:rect l="l" t="t" r="r" b="b"/>
              <a:pathLst>
                <a:path w="1450" h="548" extrusionOk="0">
                  <a:moveTo>
                    <a:pt x="246" y="1"/>
                  </a:moveTo>
                  <a:lnTo>
                    <a:pt x="0" y="356"/>
                  </a:lnTo>
                  <a:lnTo>
                    <a:pt x="192" y="438"/>
                  </a:lnTo>
                  <a:lnTo>
                    <a:pt x="438" y="493"/>
                  </a:lnTo>
                  <a:lnTo>
                    <a:pt x="766" y="548"/>
                  </a:lnTo>
                  <a:lnTo>
                    <a:pt x="1148" y="548"/>
                  </a:lnTo>
                  <a:lnTo>
                    <a:pt x="1312" y="329"/>
                  </a:lnTo>
                  <a:lnTo>
                    <a:pt x="1449" y="56"/>
                  </a:lnTo>
                  <a:lnTo>
                    <a:pt x="1449" y="56"/>
                  </a:lnTo>
                  <a:lnTo>
                    <a:pt x="1012" y="83"/>
                  </a:lnTo>
                  <a:lnTo>
                    <a:pt x="766" y="56"/>
                  </a:lnTo>
                  <a:lnTo>
                    <a:pt x="492" y="28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256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4"/>
            <p:cNvSpPr/>
            <p:nvPr/>
          </p:nvSpPr>
          <p:spPr>
            <a:xfrm>
              <a:off x="6349225" y="2696875"/>
              <a:ext cx="36250" cy="13700"/>
            </a:xfrm>
            <a:custGeom>
              <a:avLst/>
              <a:gdLst/>
              <a:ahLst/>
              <a:cxnLst/>
              <a:rect l="l" t="t" r="r" b="b"/>
              <a:pathLst>
                <a:path w="1450" h="548" fill="none" extrusionOk="0">
                  <a:moveTo>
                    <a:pt x="246" y="1"/>
                  </a:moveTo>
                  <a:lnTo>
                    <a:pt x="0" y="356"/>
                  </a:lnTo>
                  <a:lnTo>
                    <a:pt x="0" y="356"/>
                  </a:lnTo>
                  <a:lnTo>
                    <a:pt x="192" y="438"/>
                  </a:lnTo>
                  <a:lnTo>
                    <a:pt x="438" y="493"/>
                  </a:lnTo>
                  <a:lnTo>
                    <a:pt x="766" y="548"/>
                  </a:lnTo>
                  <a:lnTo>
                    <a:pt x="1148" y="548"/>
                  </a:lnTo>
                  <a:lnTo>
                    <a:pt x="1148" y="548"/>
                  </a:lnTo>
                  <a:lnTo>
                    <a:pt x="1312" y="329"/>
                  </a:lnTo>
                  <a:lnTo>
                    <a:pt x="1449" y="56"/>
                  </a:lnTo>
                  <a:lnTo>
                    <a:pt x="1449" y="56"/>
                  </a:lnTo>
                  <a:lnTo>
                    <a:pt x="1012" y="83"/>
                  </a:lnTo>
                  <a:lnTo>
                    <a:pt x="1012" y="83"/>
                  </a:lnTo>
                  <a:lnTo>
                    <a:pt x="766" y="56"/>
                  </a:lnTo>
                  <a:lnTo>
                    <a:pt x="766" y="56"/>
                  </a:lnTo>
                  <a:lnTo>
                    <a:pt x="492" y="28"/>
                  </a:lnTo>
                  <a:lnTo>
                    <a:pt x="2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4"/>
            <p:cNvSpPr/>
            <p:nvPr/>
          </p:nvSpPr>
          <p:spPr>
            <a:xfrm>
              <a:off x="6316425" y="2620350"/>
              <a:ext cx="72450" cy="78600"/>
            </a:xfrm>
            <a:custGeom>
              <a:avLst/>
              <a:gdLst/>
              <a:ahLst/>
              <a:cxnLst/>
              <a:rect l="l" t="t" r="r" b="b"/>
              <a:pathLst>
                <a:path w="2898" h="3144" extrusionOk="0">
                  <a:moveTo>
                    <a:pt x="820" y="0"/>
                  </a:moveTo>
                  <a:lnTo>
                    <a:pt x="547" y="301"/>
                  </a:lnTo>
                  <a:lnTo>
                    <a:pt x="383" y="492"/>
                  </a:lnTo>
                  <a:lnTo>
                    <a:pt x="246" y="711"/>
                  </a:lnTo>
                  <a:lnTo>
                    <a:pt x="137" y="930"/>
                  </a:lnTo>
                  <a:lnTo>
                    <a:pt x="55" y="1176"/>
                  </a:lnTo>
                  <a:lnTo>
                    <a:pt x="0" y="1449"/>
                  </a:lnTo>
                  <a:lnTo>
                    <a:pt x="28" y="1695"/>
                  </a:lnTo>
                  <a:lnTo>
                    <a:pt x="55" y="1859"/>
                  </a:lnTo>
                  <a:lnTo>
                    <a:pt x="110" y="2023"/>
                  </a:lnTo>
                  <a:lnTo>
                    <a:pt x="192" y="2214"/>
                  </a:lnTo>
                  <a:lnTo>
                    <a:pt x="328" y="2406"/>
                  </a:lnTo>
                  <a:lnTo>
                    <a:pt x="547" y="2597"/>
                  </a:lnTo>
                  <a:lnTo>
                    <a:pt x="848" y="2789"/>
                  </a:lnTo>
                  <a:lnTo>
                    <a:pt x="1121" y="2925"/>
                  </a:lnTo>
                  <a:lnTo>
                    <a:pt x="1367" y="3007"/>
                  </a:lnTo>
                  <a:lnTo>
                    <a:pt x="1613" y="3062"/>
                  </a:lnTo>
                  <a:lnTo>
                    <a:pt x="1832" y="3117"/>
                  </a:lnTo>
                  <a:lnTo>
                    <a:pt x="2078" y="3117"/>
                  </a:lnTo>
                  <a:lnTo>
                    <a:pt x="2324" y="3144"/>
                  </a:lnTo>
                  <a:lnTo>
                    <a:pt x="2761" y="3117"/>
                  </a:lnTo>
                  <a:lnTo>
                    <a:pt x="2816" y="3035"/>
                  </a:lnTo>
                  <a:lnTo>
                    <a:pt x="2816" y="2953"/>
                  </a:lnTo>
                  <a:lnTo>
                    <a:pt x="2871" y="2734"/>
                  </a:lnTo>
                  <a:lnTo>
                    <a:pt x="2898" y="2542"/>
                  </a:lnTo>
                  <a:lnTo>
                    <a:pt x="2871" y="2324"/>
                  </a:lnTo>
                  <a:lnTo>
                    <a:pt x="2843" y="2132"/>
                  </a:lnTo>
                  <a:lnTo>
                    <a:pt x="2597" y="2187"/>
                  </a:lnTo>
                  <a:lnTo>
                    <a:pt x="2132" y="2187"/>
                  </a:lnTo>
                  <a:lnTo>
                    <a:pt x="1914" y="2160"/>
                  </a:lnTo>
                  <a:lnTo>
                    <a:pt x="1695" y="2105"/>
                  </a:lnTo>
                  <a:lnTo>
                    <a:pt x="1476" y="2023"/>
                  </a:lnTo>
                  <a:lnTo>
                    <a:pt x="1285" y="1941"/>
                  </a:lnTo>
                  <a:lnTo>
                    <a:pt x="1094" y="1804"/>
                  </a:lnTo>
                  <a:lnTo>
                    <a:pt x="1012" y="1695"/>
                  </a:lnTo>
                  <a:lnTo>
                    <a:pt x="957" y="1586"/>
                  </a:lnTo>
                  <a:lnTo>
                    <a:pt x="957" y="1476"/>
                  </a:lnTo>
                  <a:lnTo>
                    <a:pt x="1012" y="1340"/>
                  </a:lnTo>
                  <a:lnTo>
                    <a:pt x="1066" y="1230"/>
                  </a:lnTo>
                  <a:lnTo>
                    <a:pt x="1121" y="1094"/>
                  </a:lnTo>
                  <a:lnTo>
                    <a:pt x="1094" y="793"/>
                  </a:lnTo>
                  <a:lnTo>
                    <a:pt x="1039" y="520"/>
                  </a:lnTo>
                  <a:lnTo>
                    <a:pt x="957" y="274"/>
                  </a:lnTo>
                  <a:lnTo>
                    <a:pt x="820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4"/>
            <p:cNvSpPr/>
            <p:nvPr/>
          </p:nvSpPr>
          <p:spPr>
            <a:xfrm>
              <a:off x="6015025" y="2554725"/>
              <a:ext cx="362250" cy="315100"/>
            </a:xfrm>
            <a:custGeom>
              <a:avLst/>
              <a:gdLst/>
              <a:ahLst/>
              <a:cxnLst/>
              <a:rect l="l" t="t" r="r" b="b"/>
              <a:pathLst>
                <a:path w="14490" h="12604" extrusionOk="0">
                  <a:moveTo>
                    <a:pt x="3992" y="1"/>
                  </a:move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711" y="6616"/>
                  </a:lnTo>
                  <a:lnTo>
                    <a:pt x="1012" y="7190"/>
                  </a:lnTo>
                  <a:lnTo>
                    <a:pt x="1340" y="7710"/>
                  </a:lnTo>
                  <a:lnTo>
                    <a:pt x="1723" y="8229"/>
                  </a:lnTo>
                  <a:lnTo>
                    <a:pt x="2106" y="8721"/>
                  </a:lnTo>
                  <a:lnTo>
                    <a:pt x="2516" y="9186"/>
                  </a:lnTo>
                  <a:lnTo>
                    <a:pt x="2953" y="9623"/>
                  </a:lnTo>
                  <a:lnTo>
                    <a:pt x="3363" y="10033"/>
                  </a:lnTo>
                  <a:lnTo>
                    <a:pt x="3801" y="10443"/>
                  </a:lnTo>
                  <a:lnTo>
                    <a:pt x="4211" y="10799"/>
                  </a:lnTo>
                  <a:lnTo>
                    <a:pt x="5031" y="11428"/>
                  </a:lnTo>
                  <a:lnTo>
                    <a:pt x="5741" y="11947"/>
                  </a:lnTo>
                  <a:lnTo>
                    <a:pt x="6343" y="12330"/>
                  </a:lnTo>
                  <a:lnTo>
                    <a:pt x="6534" y="12439"/>
                  </a:lnTo>
                  <a:lnTo>
                    <a:pt x="6780" y="12521"/>
                  </a:lnTo>
                  <a:lnTo>
                    <a:pt x="6999" y="12576"/>
                  </a:lnTo>
                  <a:lnTo>
                    <a:pt x="7245" y="12603"/>
                  </a:lnTo>
                  <a:lnTo>
                    <a:pt x="7464" y="12576"/>
                  </a:lnTo>
                  <a:lnTo>
                    <a:pt x="7710" y="12521"/>
                  </a:lnTo>
                  <a:lnTo>
                    <a:pt x="7928" y="12439"/>
                  </a:lnTo>
                  <a:lnTo>
                    <a:pt x="8120" y="12330"/>
                  </a:lnTo>
                  <a:lnTo>
                    <a:pt x="8584" y="12056"/>
                  </a:lnTo>
                  <a:lnTo>
                    <a:pt x="9131" y="11674"/>
                  </a:lnTo>
                  <a:lnTo>
                    <a:pt x="9733" y="11209"/>
                  </a:lnTo>
                  <a:lnTo>
                    <a:pt x="10389" y="10689"/>
                  </a:lnTo>
                  <a:lnTo>
                    <a:pt x="11045" y="10088"/>
                  </a:lnTo>
                  <a:lnTo>
                    <a:pt x="11728" y="9405"/>
                  </a:lnTo>
                  <a:lnTo>
                    <a:pt x="12056" y="9049"/>
                  </a:lnTo>
                  <a:lnTo>
                    <a:pt x="12384" y="8694"/>
                  </a:lnTo>
                  <a:lnTo>
                    <a:pt x="12685" y="8311"/>
                  </a:lnTo>
                  <a:lnTo>
                    <a:pt x="12986" y="7901"/>
                  </a:lnTo>
                  <a:lnTo>
                    <a:pt x="13341" y="7382"/>
                  </a:lnTo>
                  <a:lnTo>
                    <a:pt x="13642" y="6808"/>
                  </a:lnTo>
                  <a:lnTo>
                    <a:pt x="13778" y="6562"/>
                  </a:lnTo>
                  <a:lnTo>
                    <a:pt x="13423" y="6507"/>
                  </a:lnTo>
                  <a:lnTo>
                    <a:pt x="13095" y="6425"/>
                  </a:lnTo>
                  <a:lnTo>
                    <a:pt x="12794" y="6288"/>
                  </a:lnTo>
                  <a:lnTo>
                    <a:pt x="12548" y="6179"/>
                  </a:lnTo>
                  <a:lnTo>
                    <a:pt x="12275" y="6616"/>
                  </a:lnTo>
                  <a:lnTo>
                    <a:pt x="12001" y="7081"/>
                  </a:lnTo>
                  <a:lnTo>
                    <a:pt x="11701" y="7491"/>
                  </a:lnTo>
                  <a:lnTo>
                    <a:pt x="11373" y="7901"/>
                  </a:lnTo>
                  <a:lnTo>
                    <a:pt x="11017" y="8311"/>
                  </a:lnTo>
                  <a:lnTo>
                    <a:pt x="10662" y="8667"/>
                  </a:lnTo>
                  <a:lnTo>
                    <a:pt x="10307" y="9022"/>
                  </a:lnTo>
                  <a:lnTo>
                    <a:pt x="9951" y="9377"/>
                  </a:lnTo>
                  <a:lnTo>
                    <a:pt x="9213" y="9979"/>
                  </a:lnTo>
                  <a:lnTo>
                    <a:pt x="8530" y="10498"/>
                  </a:lnTo>
                  <a:lnTo>
                    <a:pt x="7928" y="10936"/>
                  </a:lnTo>
                  <a:lnTo>
                    <a:pt x="7436" y="11264"/>
                  </a:lnTo>
                  <a:lnTo>
                    <a:pt x="7354" y="11291"/>
                  </a:lnTo>
                  <a:lnTo>
                    <a:pt x="7245" y="11318"/>
                  </a:lnTo>
                  <a:lnTo>
                    <a:pt x="7136" y="11291"/>
                  </a:lnTo>
                  <a:lnTo>
                    <a:pt x="7026" y="11264"/>
                  </a:lnTo>
                  <a:lnTo>
                    <a:pt x="6479" y="10908"/>
                  </a:lnTo>
                  <a:lnTo>
                    <a:pt x="5823" y="10416"/>
                  </a:lnTo>
                  <a:lnTo>
                    <a:pt x="5085" y="9842"/>
                  </a:lnTo>
                  <a:lnTo>
                    <a:pt x="4675" y="9514"/>
                  </a:lnTo>
                  <a:lnTo>
                    <a:pt x="4293" y="9159"/>
                  </a:lnTo>
                  <a:lnTo>
                    <a:pt x="3910" y="8776"/>
                  </a:lnTo>
                  <a:lnTo>
                    <a:pt x="3527" y="8366"/>
                  </a:lnTo>
                  <a:lnTo>
                    <a:pt x="3144" y="7956"/>
                  </a:lnTo>
                  <a:lnTo>
                    <a:pt x="2789" y="7518"/>
                  </a:lnTo>
                  <a:lnTo>
                    <a:pt x="2461" y="7054"/>
                  </a:lnTo>
                  <a:lnTo>
                    <a:pt x="2133" y="6562"/>
                  </a:lnTo>
                  <a:lnTo>
                    <a:pt x="1860" y="6070"/>
                  </a:lnTo>
                  <a:lnTo>
                    <a:pt x="1641" y="5550"/>
                  </a:lnTo>
                  <a:lnTo>
                    <a:pt x="1477" y="5113"/>
                  </a:lnTo>
                  <a:lnTo>
                    <a:pt x="1368" y="4703"/>
                  </a:lnTo>
                  <a:lnTo>
                    <a:pt x="1286" y="4293"/>
                  </a:lnTo>
                  <a:lnTo>
                    <a:pt x="1258" y="3910"/>
                  </a:lnTo>
                  <a:lnTo>
                    <a:pt x="1286" y="3527"/>
                  </a:lnTo>
                  <a:lnTo>
                    <a:pt x="1368" y="3172"/>
                  </a:lnTo>
                  <a:lnTo>
                    <a:pt x="1477" y="2844"/>
                  </a:lnTo>
                  <a:lnTo>
                    <a:pt x="1641" y="2543"/>
                  </a:lnTo>
                  <a:lnTo>
                    <a:pt x="1832" y="2270"/>
                  </a:lnTo>
                  <a:lnTo>
                    <a:pt x="2078" y="2024"/>
                  </a:lnTo>
                  <a:lnTo>
                    <a:pt x="2324" y="1805"/>
                  </a:lnTo>
                  <a:lnTo>
                    <a:pt x="2625" y="1614"/>
                  </a:lnTo>
                  <a:lnTo>
                    <a:pt x="2926" y="1477"/>
                  </a:lnTo>
                  <a:lnTo>
                    <a:pt x="3254" y="1368"/>
                  </a:lnTo>
                  <a:lnTo>
                    <a:pt x="3609" y="1313"/>
                  </a:lnTo>
                  <a:lnTo>
                    <a:pt x="3965" y="1286"/>
                  </a:lnTo>
                  <a:lnTo>
                    <a:pt x="4183" y="1286"/>
                  </a:lnTo>
                  <a:lnTo>
                    <a:pt x="4511" y="1340"/>
                  </a:lnTo>
                  <a:lnTo>
                    <a:pt x="4812" y="1395"/>
                  </a:lnTo>
                  <a:lnTo>
                    <a:pt x="5085" y="1504"/>
                  </a:lnTo>
                  <a:lnTo>
                    <a:pt x="5331" y="1614"/>
                  </a:lnTo>
                  <a:lnTo>
                    <a:pt x="5550" y="1723"/>
                  </a:lnTo>
                  <a:lnTo>
                    <a:pt x="5741" y="1860"/>
                  </a:lnTo>
                  <a:lnTo>
                    <a:pt x="5933" y="1996"/>
                  </a:lnTo>
                  <a:lnTo>
                    <a:pt x="6097" y="2160"/>
                  </a:lnTo>
                  <a:lnTo>
                    <a:pt x="6315" y="2434"/>
                  </a:lnTo>
                  <a:lnTo>
                    <a:pt x="6507" y="2680"/>
                  </a:lnTo>
                  <a:lnTo>
                    <a:pt x="6589" y="2871"/>
                  </a:lnTo>
                  <a:lnTo>
                    <a:pt x="6644" y="2953"/>
                  </a:lnTo>
                  <a:lnTo>
                    <a:pt x="6726" y="3117"/>
                  </a:lnTo>
                  <a:lnTo>
                    <a:pt x="6862" y="3254"/>
                  </a:lnTo>
                  <a:lnTo>
                    <a:pt x="7026" y="3336"/>
                  </a:lnTo>
                  <a:lnTo>
                    <a:pt x="7218" y="3363"/>
                  </a:lnTo>
                  <a:lnTo>
                    <a:pt x="7245" y="3363"/>
                  </a:lnTo>
                  <a:lnTo>
                    <a:pt x="7436" y="3336"/>
                  </a:lnTo>
                  <a:lnTo>
                    <a:pt x="7600" y="3254"/>
                  </a:lnTo>
                  <a:lnTo>
                    <a:pt x="7737" y="3117"/>
                  </a:lnTo>
                  <a:lnTo>
                    <a:pt x="7819" y="2953"/>
                  </a:lnTo>
                  <a:lnTo>
                    <a:pt x="7874" y="2871"/>
                  </a:lnTo>
                  <a:lnTo>
                    <a:pt x="7956" y="2680"/>
                  </a:lnTo>
                  <a:lnTo>
                    <a:pt x="8147" y="2434"/>
                  </a:lnTo>
                  <a:lnTo>
                    <a:pt x="8393" y="2160"/>
                  </a:lnTo>
                  <a:lnTo>
                    <a:pt x="8530" y="1996"/>
                  </a:lnTo>
                  <a:lnTo>
                    <a:pt x="8721" y="1860"/>
                  </a:lnTo>
                  <a:lnTo>
                    <a:pt x="8912" y="1723"/>
                  </a:lnTo>
                  <a:lnTo>
                    <a:pt x="9131" y="1614"/>
                  </a:lnTo>
                  <a:lnTo>
                    <a:pt x="9377" y="1504"/>
                  </a:lnTo>
                  <a:lnTo>
                    <a:pt x="9651" y="1395"/>
                  </a:lnTo>
                  <a:lnTo>
                    <a:pt x="9951" y="1340"/>
                  </a:lnTo>
                  <a:lnTo>
                    <a:pt x="10279" y="1286"/>
                  </a:lnTo>
                  <a:lnTo>
                    <a:pt x="10662" y="1286"/>
                  </a:lnTo>
                  <a:lnTo>
                    <a:pt x="11045" y="1340"/>
                  </a:lnTo>
                  <a:lnTo>
                    <a:pt x="11400" y="1450"/>
                  </a:lnTo>
                  <a:lnTo>
                    <a:pt x="11755" y="1586"/>
                  </a:lnTo>
                  <a:lnTo>
                    <a:pt x="12084" y="1750"/>
                  </a:lnTo>
                  <a:lnTo>
                    <a:pt x="12357" y="1969"/>
                  </a:lnTo>
                  <a:lnTo>
                    <a:pt x="12603" y="2242"/>
                  </a:lnTo>
                  <a:lnTo>
                    <a:pt x="12822" y="2543"/>
                  </a:lnTo>
                  <a:lnTo>
                    <a:pt x="12876" y="2625"/>
                  </a:lnTo>
                  <a:lnTo>
                    <a:pt x="13013" y="2899"/>
                  </a:lnTo>
                  <a:lnTo>
                    <a:pt x="13095" y="3145"/>
                  </a:lnTo>
                  <a:lnTo>
                    <a:pt x="13150" y="3418"/>
                  </a:lnTo>
                  <a:lnTo>
                    <a:pt x="13177" y="3719"/>
                  </a:lnTo>
                  <a:lnTo>
                    <a:pt x="13204" y="4074"/>
                  </a:lnTo>
                  <a:lnTo>
                    <a:pt x="13150" y="4429"/>
                  </a:lnTo>
                  <a:lnTo>
                    <a:pt x="13341" y="4566"/>
                  </a:lnTo>
                  <a:lnTo>
                    <a:pt x="13532" y="4648"/>
                  </a:lnTo>
                  <a:lnTo>
                    <a:pt x="13751" y="4730"/>
                  </a:lnTo>
                  <a:lnTo>
                    <a:pt x="13970" y="4785"/>
                  </a:lnTo>
                  <a:lnTo>
                    <a:pt x="14188" y="4812"/>
                  </a:lnTo>
                  <a:lnTo>
                    <a:pt x="14380" y="4812"/>
                  </a:lnTo>
                  <a:lnTo>
                    <a:pt x="14462" y="4347"/>
                  </a:lnTo>
                  <a:lnTo>
                    <a:pt x="14489" y="3910"/>
                  </a:lnTo>
                  <a:lnTo>
                    <a:pt x="14462" y="3445"/>
                  </a:lnTo>
                  <a:lnTo>
                    <a:pt x="14380" y="3008"/>
                  </a:lnTo>
                  <a:lnTo>
                    <a:pt x="14270" y="2598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4"/>
            <p:cNvSpPr/>
            <p:nvPr/>
          </p:nvSpPr>
          <p:spPr>
            <a:xfrm>
              <a:off x="6015025" y="2554725"/>
              <a:ext cx="362250" cy="315100"/>
            </a:xfrm>
            <a:custGeom>
              <a:avLst/>
              <a:gdLst/>
              <a:ahLst/>
              <a:cxnLst/>
              <a:rect l="l" t="t" r="r" b="b"/>
              <a:pathLst>
                <a:path w="14490" h="12604" fill="none" extrusionOk="0">
                  <a:moveTo>
                    <a:pt x="13532" y="4648"/>
                  </a:moveTo>
                  <a:lnTo>
                    <a:pt x="13532" y="4648"/>
                  </a:lnTo>
                  <a:lnTo>
                    <a:pt x="13751" y="4730"/>
                  </a:lnTo>
                  <a:lnTo>
                    <a:pt x="13970" y="4785"/>
                  </a:lnTo>
                  <a:lnTo>
                    <a:pt x="14188" y="4812"/>
                  </a:lnTo>
                  <a:lnTo>
                    <a:pt x="14380" y="4812"/>
                  </a:lnTo>
                  <a:lnTo>
                    <a:pt x="14380" y="4812"/>
                  </a:lnTo>
                  <a:lnTo>
                    <a:pt x="14462" y="4347"/>
                  </a:lnTo>
                  <a:lnTo>
                    <a:pt x="14489" y="3910"/>
                  </a:lnTo>
                  <a:lnTo>
                    <a:pt x="14489" y="3910"/>
                  </a:lnTo>
                  <a:lnTo>
                    <a:pt x="14462" y="3445"/>
                  </a:lnTo>
                  <a:lnTo>
                    <a:pt x="14380" y="3008"/>
                  </a:lnTo>
                  <a:lnTo>
                    <a:pt x="14270" y="2598"/>
                  </a:lnTo>
                  <a:lnTo>
                    <a:pt x="14134" y="2270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4265" y="28"/>
                  </a:lnTo>
                  <a:lnTo>
                    <a:pt x="3992" y="1"/>
                  </a:ln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438" y="6042"/>
                  </a:lnTo>
                  <a:lnTo>
                    <a:pt x="711" y="6616"/>
                  </a:lnTo>
                  <a:lnTo>
                    <a:pt x="1012" y="7190"/>
                  </a:lnTo>
                  <a:lnTo>
                    <a:pt x="1340" y="7710"/>
                  </a:lnTo>
                  <a:lnTo>
                    <a:pt x="1723" y="8229"/>
                  </a:lnTo>
                  <a:lnTo>
                    <a:pt x="2106" y="8721"/>
                  </a:lnTo>
                  <a:lnTo>
                    <a:pt x="2516" y="9186"/>
                  </a:lnTo>
                  <a:lnTo>
                    <a:pt x="2953" y="9623"/>
                  </a:lnTo>
                  <a:lnTo>
                    <a:pt x="3363" y="10033"/>
                  </a:lnTo>
                  <a:lnTo>
                    <a:pt x="3801" y="10443"/>
                  </a:lnTo>
                  <a:lnTo>
                    <a:pt x="4211" y="10799"/>
                  </a:lnTo>
                  <a:lnTo>
                    <a:pt x="5031" y="11428"/>
                  </a:lnTo>
                  <a:lnTo>
                    <a:pt x="5741" y="11947"/>
                  </a:lnTo>
                  <a:lnTo>
                    <a:pt x="6343" y="12330"/>
                  </a:lnTo>
                  <a:lnTo>
                    <a:pt x="6343" y="12330"/>
                  </a:lnTo>
                  <a:lnTo>
                    <a:pt x="6534" y="12439"/>
                  </a:lnTo>
                  <a:lnTo>
                    <a:pt x="6780" y="12521"/>
                  </a:lnTo>
                  <a:lnTo>
                    <a:pt x="6999" y="12576"/>
                  </a:lnTo>
                  <a:lnTo>
                    <a:pt x="7245" y="12603"/>
                  </a:lnTo>
                  <a:lnTo>
                    <a:pt x="7245" y="12603"/>
                  </a:lnTo>
                  <a:lnTo>
                    <a:pt x="7464" y="12576"/>
                  </a:lnTo>
                  <a:lnTo>
                    <a:pt x="7710" y="12521"/>
                  </a:lnTo>
                  <a:lnTo>
                    <a:pt x="7928" y="12439"/>
                  </a:lnTo>
                  <a:lnTo>
                    <a:pt x="8120" y="12330"/>
                  </a:lnTo>
                  <a:lnTo>
                    <a:pt x="8120" y="12330"/>
                  </a:lnTo>
                  <a:lnTo>
                    <a:pt x="8584" y="12056"/>
                  </a:lnTo>
                  <a:lnTo>
                    <a:pt x="9131" y="11674"/>
                  </a:lnTo>
                  <a:lnTo>
                    <a:pt x="9733" y="11209"/>
                  </a:lnTo>
                  <a:lnTo>
                    <a:pt x="10389" y="10689"/>
                  </a:lnTo>
                  <a:lnTo>
                    <a:pt x="11045" y="10088"/>
                  </a:lnTo>
                  <a:lnTo>
                    <a:pt x="11728" y="9405"/>
                  </a:lnTo>
                  <a:lnTo>
                    <a:pt x="12056" y="9049"/>
                  </a:lnTo>
                  <a:lnTo>
                    <a:pt x="12384" y="8694"/>
                  </a:lnTo>
                  <a:lnTo>
                    <a:pt x="12685" y="8311"/>
                  </a:lnTo>
                  <a:lnTo>
                    <a:pt x="12986" y="7901"/>
                  </a:lnTo>
                  <a:lnTo>
                    <a:pt x="12986" y="7901"/>
                  </a:lnTo>
                  <a:lnTo>
                    <a:pt x="13341" y="7382"/>
                  </a:lnTo>
                  <a:lnTo>
                    <a:pt x="13642" y="6808"/>
                  </a:lnTo>
                  <a:lnTo>
                    <a:pt x="13642" y="6808"/>
                  </a:lnTo>
                  <a:lnTo>
                    <a:pt x="13778" y="6562"/>
                  </a:lnTo>
                  <a:lnTo>
                    <a:pt x="13778" y="6562"/>
                  </a:lnTo>
                  <a:lnTo>
                    <a:pt x="13423" y="6507"/>
                  </a:lnTo>
                  <a:lnTo>
                    <a:pt x="13095" y="6425"/>
                  </a:lnTo>
                  <a:lnTo>
                    <a:pt x="12794" y="6288"/>
                  </a:lnTo>
                  <a:lnTo>
                    <a:pt x="12548" y="6179"/>
                  </a:lnTo>
                  <a:lnTo>
                    <a:pt x="12548" y="6179"/>
                  </a:lnTo>
                  <a:lnTo>
                    <a:pt x="12275" y="6616"/>
                  </a:lnTo>
                  <a:lnTo>
                    <a:pt x="12001" y="7081"/>
                  </a:lnTo>
                  <a:lnTo>
                    <a:pt x="11701" y="7491"/>
                  </a:lnTo>
                  <a:lnTo>
                    <a:pt x="11373" y="7901"/>
                  </a:lnTo>
                  <a:lnTo>
                    <a:pt x="11017" y="8311"/>
                  </a:lnTo>
                  <a:lnTo>
                    <a:pt x="10662" y="8667"/>
                  </a:lnTo>
                  <a:lnTo>
                    <a:pt x="10307" y="9022"/>
                  </a:lnTo>
                  <a:lnTo>
                    <a:pt x="9951" y="9377"/>
                  </a:lnTo>
                  <a:lnTo>
                    <a:pt x="9213" y="9979"/>
                  </a:lnTo>
                  <a:lnTo>
                    <a:pt x="8530" y="10498"/>
                  </a:lnTo>
                  <a:lnTo>
                    <a:pt x="7928" y="10936"/>
                  </a:lnTo>
                  <a:lnTo>
                    <a:pt x="7436" y="11264"/>
                  </a:lnTo>
                  <a:lnTo>
                    <a:pt x="7436" y="11264"/>
                  </a:lnTo>
                  <a:lnTo>
                    <a:pt x="7354" y="11291"/>
                  </a:lnTo>
                  <a:lnTo>
                    <a:pt x="7245" y="11318"/>
                  </a:lnTo>
                  <a:lnTo>
                    <a:pt x="7136" y="11291"/>
                  </a:lnTo>
                  <a:lnTo>
                    <a:pt x="7026" y="11264"/>
                  </a:lnTo>
                  <a:lnTo>
                    <a:pt x="7026" y="11264"/>
                  </a:lnTo>
                  <a:lnTo>
                    <a:pt x="6479" y="10908"/>
                  </a:lnTo>
                  <a:lnTo>
                    <a:pt x="5823" y="10416"/>
                  </a:lnTo>
                  <a:lnTo>
                    <a:pt x="5085" y="9842"/>
                  </a:lnTo>
                  <a:lnTo>
                    <a:pt x="4675" y="9514"/>
                  </a:lnTo>
                  <a:lnTo>
                    <a:pt x="4293" y="9159"/>
                  </a:lnTo>
                  <a:lnTo>
                    <a:pt x="3910" y="8776"/>
                  </a:lnTo>
                  <a:lnTo>
                    <a:pt x="3527" y="8366"/>
                  </a:lnTo>
                  <a:lnTo>
                    <a:pt x="3144" y="7956"/>
                  </a:lnTo>
                  <a:lnTo>
                    <a:pt x="2789" y="7518"/>
                  </a:lnTo>
                  <a:lnTo>
                    <a:pt x="2461" y="7054"/>
                  </a:lnTo>
                  <a:lnTo>
                    <a:pt x="2133" y="6562"/>
                  </a:lnTo>
                  <a:lnTo>
                    <a:pt x="1860" y="6070"/>
                  </a:lnTo>
                  <a:lnTo>
                    <a:pt x="1641" y="5550"/>
                  </a:lnTo>
                  <a:lnTo>
                    <a:pt x="1641" y="5550"/>
                  </a:lnTo>
                  <a:lnTo>
                    <a:pt x="1477" y="5113"/>
                  </a:lnTo>
                  <a:lnTo>
                    <a:pt x="1368" y="4703"/>
                  </a:lnTo>
                  <a:lnTo>
                    <a:pt x="1286" y="4293"/>
                  </a:lnTo>
                  <a:lnTo>
                    <a:pt x="1258" y="3910"/>
                  </a:lnTo>
                  <a:lnTo>
                    <a:pt x="1286" y="3527"/>
                  </a:lnTo>
                  <a:lnTo>
                    <a:pt x="1368" y="3172"/>
                  </a:lnTo>
                  <a:lnTo>
                    <a:pt x="1477" y="2844"/>
                  </a:lnTo>
                  <a:lnTo>
                    <a:pt x="1641" y="2543"/>
                  </a:lnTo>
                  <a:lnTo>
                    <a:pt x="1641" y="2543"/>
                  </a:lnTo>
                  <a:lnTo>
                    <a:pt x="1832" y="2270"/>
                  </a:lnTo>
                  <a:lnTo>
                    <a:pt x="2078" y="2024"/>
                  </a:lnTo>
                  <a:lnTo>
                    <a:pt x="2324" y="1805"/>
                  </a:lnTo>
                  <a:lnTo>
                    <a:pt x="2625" y="1614"/>
                  </a:lnTo>
                  <a:lnTo>
                    <a:pt x="2926" y="1477"/>
                  </a:lnTo>
                  <a:lnTo>
                    <a:pt x="3254" y="1368"/>
                  </a:lnTo>
                  <a:lnTo>
                    <a:pt x="3609" y="1313"/>
                  </a:lnTo>
                  <a:lnTo>
                    <a:pt x="3965" y="1286"/>
                  </a:lnTo>
                  <a:lnTo>
                    <a:pt x="3965" y="1286"/>
                  </a:lnTo>
                  <a:lnTo>
                    <a:pt x="4183" y="1286"/>
                  </a:lnTo>
                  <a:lnTo>
                    <a:pt x="4183" y="1286"/>
                  </a:lnTo>
                  <a:lnTo>
                    <a:pt x="4511" y="1340"/>
                  </a:lnTo>
                  <a:lnTo>
                    <a:pt x="4812" y="1395"/>
                  </a:lnTo>
                  <a:lnTo>
                    <a:pt x="5085" y="1504"/>
                  </a:lnTo>
                  <a:lnTo>
                    <a:pt x="5331" y="1614"/>
                  </a:lnTo>
                  <a:lnTo>
                    <a:pt x="5550" y="1723"/>
                  </a:lnTo>
                  <a:lnTo>
                    <a:pt x="5741" y="1860"/>
                  </a:lnTo>
                  <a:lnTo>
                    <a:pt x="5933" y="1996"/>
                  </a:lnTo>
                  <a:lnTo>
                    <a:pt x="6097" y="2160"/>
                  </a:lnTo>
                  <a:lnTo>
                    <a:pt x="6315" y="2434"/>
                  </a:lnTo>
                  <a:lnTo>
                    <a:pt x="6507" y="2680"/>
                  </a:lnTo>
                  <a:lnTo>
                    <a:pt x="6589" y="2871"/>
                  </a:lnTo>
                  <a:lnTo>
                    <a:pt x="6644" y="2953"/>
                  </a:lnTo>
                  <a:lnTo>
                    <a:pt x="6644" y="2953"/>
                  </a:lnTo>
                  <a:lnTo>
                    <a:pt x="6726" y="3117"/>
                  </a:lnTo>
                  <a:lnTo>
                    <a:pt x="6862" y="3254"/>
                  </a:lnTo>
                  <a:lnTo>
                    <a:pt x="7026" y="3336"/>
                  </a:lnTo>
                  <a:lnTo>
                    <a:pt x="7218" y="3363"/>
                  </a:lnTo>
                  <a:lnTo>
                    <a:pt x="7245" y="3363"/>
                  </a:lnTo>
                  <a:lnTo>
                    <a:pt x="7245" y="3363"/>
                  </a:lnTo>
                  <a:lnTo>
                    <a:pt x="7436" y="3336"/>
                  </a:lnTo>
                  <a:lnTo>
                    <a:pt x="7600" y="3254"/>
                  </a:lnTo>
                  <a:lnTo>
                    <a:pt x="7737" y="3117"/>
                  </a:lnTo>
                  <a:lnTo>
                    <a:pt x="7819" y="2953"/>
                  </a:lnTo>
                  <a:lnTo>
                    <a:pt x="7819" y="2953"/>
                  </a:lnTo>
                  <a:lnTo>
                    <a:pt x="7874" y="2871"/>
                  </a:lnTo>
                  <a:lnTo>
                    <a:pt x="7956" y="2680"/>
                  </a:lnTo>
                  <a:lnTo>
                    <a:pt x="8147" y="2434"/>
                  </a:lnTo>
                  <a:lnTo>
                    <a:pt x="8393" y="2160"/>
                  </a:lnTo>
                  <a:lnTo>
                    <a:pt x="8530" y="1996"/>
                  </a:lnTo>
                  <a:lnTo>
                    <a:pt x="8721" y="1860"/>
                  </a:lnTo>
                  <a:lnTo>
                    <a:pt x="8912" y="1723"/>
                  </a:lnTo>
                  <a:lnTo>
                    <a:pt x="9131" y="1614"/>
                  </a:lnTo>
                  <a:lnTo>
                    <a:pt x="9377" y="1504"/>
                  </a:lnTo>
                  <a:lnTo>
                    <a:pt x="9651" y="1395"/>
                  </a:lnTo>
                  <a:lnTo>
                    <a:pt x="9951" y="1340"/>
                  </a:lnTo>
                  <a:lnTo>
                    <a:pt x="10279" y="1286"/>
                  </a:lnTo>
                  <a:lnTo>
                    <a:pt x="10279" y="1286"/>
                  </a:lnTo>
                  <a:lnTo>
                    <a:pt x="10662" y="1286"/>
                  </a:lnTo>
                  <a:lnTo>
                    <a:pt x="11045" y="1340"/>
                  </a:lnTo>
                  <a:lnTo>
                    <a:pt x="11400" y="1450"/>
                  </a:lnTo>
                  <a:lnTo>
                    <a:pt x="11755" y="1586"/>
                  </a:lnTo>
                  <a:lnTo>
                    <a:pt x="12084" y="1750"/>
                  </a:lnTo>
                  <a:lnTo>
                    <a:pt x="12357" y="1969"/>
                  </a:lnTo>
                  <a:lnTo>
                    <a:pt x="12603" y="2242"/>
                  </a:lnTo>
                  <a:lnTo>
                    <a:pt x="12822" y="2543"/>
                  </a:lnTo>
                  <a:lnTo>
                    <a:pt x="12822" y="2543"/>
                  </a:lnTo>
                  <a:lnTo>
                    <a:pt x="12822" y="2543"/>
                  </a:lnTo>
                  <a:lnTo>
                    <a:pt x="12876" y="2625"/>
                  </a:lnTo>
                  <a:lnTo>
                    <a:pt x="12876" y="2625"/>
                  </a:lnTo>
                  <a:lnTo>
                    <a:pt x="13013" y="2899"/>
                  </a:lnTo>
                  <a:lnTo>
                    <a:pt x="13095" y="3145"/>
                  </a:lnTo>
                  <a:lnTo>
                    <a:pt x="13150" y="3418"/>
                  </a:lnTo>
                  <a:lnTo>
                    <a:pt x="13177" y="3719"/>
                  </a:lnTo>
                  <a:lnTo>
                    <a:pt x="13177" y="3719"/>
                  </a:lnTo>
                  <a:lnTo>
                    <a:pt x="13204" y="4074"/>
                  </a:lnTo>
                  <a:lnTo>
                    <a:pt x="13150" y="4429"/>
                  </a:lnTo>
                  <a:lnTo>
                    <a:pt x="13150" y="4429"/>
                  </a:lnTo>
                  <a:lnTo>
                    <a:pt x="13341" y="4566"/>
                  </a:lnTo>
                  <a:lnTo>
                    <a:pt x="13532" y="46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4"/>
            <p:cNvSpPr/>
            <p:nvPr/>
          </p:nvSpPr>
          <p:spPr>
            <a:xfrm>
              <a:off x="6339650" y="2611450"/>
              <a:ext cx="73150" cy="140825"/>
            </a:xfrm>
            <a:custGeom>
              <a:avLst/>
              <a:gdLst/>
              <a:ahLst/>
              <a:cxnLst/>
              <a:rect l="l" t="t" r="r" b="b"/>
              <a:pathLst>
                <a:path w="2926" h="5633" extrusionOk="0">
                  <a:moveTo>
                    <a:pt x="1149" y="1"/>
                  </a:moveTo>
                  <a:lnTo>
                    <a:pt x="1285" y="329"/>
                  </a:lnTo>
                  <a:lnTo>
                    <a:pt x="1395" y="739"/>
                  </a:lnTo>
                  <a:lnTo>
                    <a:pt x="1477" y="1176"/>
                  </a:lnTo>
                  <a:lnTo>
                    <a:pt x="1504" y="1641"/>
                  </a:lnTo>
                  <a:lnTo>
                    <a:pt x="1613" y="1832"/>
                  </a:lnTo>
                  <a:lnTo>
                    <a:pt x="1750" y="2051"/>
                  </a:lnTo>
                  <a:lnTo>
                    <a:pt x="1832" y="2270"/>
                  </a:lnTo>
                  <a:lnTo>
                    <a:pt x="1914" y="2488"/>
                  </a:lnTo>
                  <a:lnTo>
                    <a:pt x="1942" y="2680"/>
                  </a:lnTo>
                  <a:lnTo>
                    <a:pt x="1969" y="2898"/>
                  </a:lnTo>
                  <a:lnTo>
                    <a:pt x="1942" y="3090"/>
                  </a:lnTo>
                  <a:lnTo>
                    <a:pt x="1887" y="3309"/>
                  </a:lnTo>
                  <a:lnTo>
                    <a:pt x="1887" y="3391"/>
                  </a:lnTo>
                  <a:lnTo>
                    <a:pt x="1832" y="3473"/>
                  </a:lnTo>
                  <a:lnTo>
                    <a:pt x="1695" y="3746"/>
                  </a:lnTo>
                  <a:lnTo>
                    <a:pt x="1531" y="3965"/>
                  </a:lnTo>
                  <a:lnTo>
                    <a:pt x="1367" y="4156"/>
                  </a:lnTo>
                  <a:lnTo>
                    <a:pt x="1149" y="4320"/>
                  </a:lnTo>
                  <a:lnTo>
                    <a:pt x="903" y="4457"/>
                  </a:lnTo>
                  <a:lnTo>
                    <a:pt x="657" y="4539"/>
                  </a:lnTo>
                  <a:lnTo>
                    <a:pt x="356" y="5113"/>
                  </a:lnTo>
                  <a:lnTo>
                    <a:pt x="1" y="5632"/>
                  </a:lnTo>
                  <a:lnTo>
                    <a:pt x="329" y="5605"/>
                  </a:lnTo>
                  <a:lnTo>
                    <a:pt x="657" y="5523"/>
                  </a:lnTo>
                  <a:lnTo>
                    <a:pt x="1012" y="5441"/>
                  </a:lnTo>
                  <a:lnTo>
                    <a:pt x="1367" y="5277"/>
                  </a:lnTo>
                  <a:lnTo>
                    <a:pt x="1723" y="5085"/>
                  </a:lnTo>
                  <a:lnTo>
                    <a:pt x="2024" y="4812"/>
                  </a:lnTo>
                  <a:lnTo>
                    <a:pt x="2188" y="4675"/>
                  </a:lnTo>
                  <a:lnTo>
                    <a:pt x="2324" y="4511"/>
                  </a:lnTo>
                  <a:lnTo>
                    <a:pt x="2461" y="4320"/>
                  </a:lnTo>
                  <a:lnTo>
                    <a:pt x="2570" y="4129"/>
                  </a:lnTo>
                  <a:lnTo>
                    <a:pt x="2680" y="3910"/>
                  </a:lnTo>
                  <a:lnTo>
                    <a:pt x="2762" y="3691"/>
                  </a:lnTo>
                  <a:lnTo>
                    <a:pt x="2844" y="3445"/>
                  </a:lnTo>
                  <a:lnTo>
                    <a:pt x="2898" y="3199"/>
                  </a:lnTo>
                  <a:lnTo>
                    <a:pt x="2898" y="3035"/>
                  </a:lnTo>
                  <a:lnTo>
                    <a:pt x="2926" y="2816"/>
                  </a:lnTo>
                  <a:lnTo>
                    <a:pt x="2898" y="2598"/>
                  </a:lnTo>
                  <a:lnTo>
                    <a:pt x="2871" y="2379"/>
                  </a:lnTo>
                  <a:lnTo>
                    <a:pt x="2816" y="2188"/>
                  </a:lnTo>
                  <a:lnTo>
                    <a:pt x="2707" y="1860"/>
                  </a:lnTo>
                  <a:lnTo>
                    <a:pt x="2543" y="1532"/>
                  </a:lnTo>
                  <a:lnTo>
                    <a:pt x="2352" y="1231"/>
                  </a:lnTo>
                  <a:lnTo>
                    <a:pt x="2133" y="930"/>
                  </a:lnTo>
                  <a:lnTo>
                    <a:pt x="1860" y="602"/>
                  </a:lnTo>
                  <a:lnTo>
                    <a:pt x="1586" y="356"/>
                  </a:lnTo>
                  <a:lnTo>
                    <a:pt x="1340" y="137"/>
                  </a:lnTo>
                  <a:lnTo>
                    <a:pt x="1149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4"/>
            <p:cNvSpPr/>
            <p:nvPr/>
          </p:nvSpPr>
          <p:spPr>
            <a:xfrm>
              <a:off x="5979500" y="2611450"/>
              <a:ext cx="72450" cy="140825"/>
            </a:xfrm>
            <a:custGeom>
              <a:avLst/>
              <a:gdLst/>
              <a:ahLst/>
              <a:cxnLst/>
              <a:rect l="l" t="t" r="r" b="b"/>
              <a:pathLst>
                <a:path w="2898" h="5633" extrusionOk="0">
                  <a:moveTo>
                    <a:pt x="1750" y="1"/>
                  </a:moveTo>
                  <a:lnTo>
                    <a:pt x="1558" y="137"/>
                  </a:lnTo>
                  <a:lnTo>
                    <a:pt x="1312" y="356"/>
                  </a:lnTo>
                  <a:lnTo>
                    <a:pt x="1039" y="602"/>
                  </a:lnTo>
                  <a:lnTo>
                    <a:pt x="766" y="930"/>
                  </a:lnTo>
                  <a:lnTo>
                    <a:pt x="547" y="1231"/>
                  </a:lnTo>
                  <a:lnTo>
                    <a:pt x="356" y="1532"/>
                  </a:lnTo>
                  <a:lnTo>
                    <a:pt x="192" y="1860"/>
                  </a:lnTo>
                  <a:lnTo>
                    <a:pt x="82" y="2188"/>
                  </a:lnTo>
                  <a:lnTo>
                    <a:pt x="28" y="2379"/>
                  </a:lnTo>
                  <a:lnTo>
                    <a:pt x="0" y="2598"/>
                  </a:lnTo>
                  <a:lnTo>
                    <a:pt x="0" y="2816"/>
                  </a:lnTo>
                  <a:lnTo>
                    <a:pt x="0" y="3035"/>
                  </a:lnTo>
                  <a:lnTo>
                    <a:pt x="0" y="3199"/>
                  </a:lnTo>
                  <a:lnTo>
                    <a:pt x="55" y="3445"/>
                  </a:lnTo>
                  <a:lnTo>
                    <a:pt x="137" y="3691"/>
                  </a:lnTo>
                  <a:lnTo>
                    <a:pt x="219" y="3910"/>
                  </a:lnTo>
                  <a:lnTo>
                    <a:pt x="328" y="4129"/>
                  </a:lnTo>
                  <a:lnTo>
                    <a:pt x="438" y="4320"/>
                  </a:lnTo>
                  <a:lnTo>
                    <a:pt x="574" y="4511"/>
                  </a:lnTo>
                  <a:lnTo>
                    <a:pt x="711" y="4675"/>
                  </a:lnTo>
                  <a:lnTo>
                    <a:pt x="875" y="4812"/>
                  </a:lnTo>
                  <a:lnTo>
                    <a:pt x="1203" y="5085"/>
                  </a:lnTo>
                  <a:lnTo>
                    <a:pt x="1531" y="5277"/>
                  </a:lnTo>
                  <a:lnTo>
                    <a:pt x="1886" y="5441"/>
                  </a:lnTo>
                  <a:lnTo>
                    <a:pt x="2242" y="5523"/>
                  </a:lnTo>
                  <a:lnTo>
                    <a:pt x="2597" y="5605"/>
                  </a:lnTo>
                  <a:lnTo>
                    <a:pt x="2898" y="5632"/>
                  </a:lnTo>
                  <a:lnTo>
                    <a:pt x="2543" y="5113"/>
                  </a:lnTo>
                  <a:lnTo>
                    <a:pt x="2242" y="4539"/>
                  </a:lnTo>
                  <a:lnTo>
                    <a:pt x="1996" y="4457"/>
                  </a:lnTo>
                  <a:lnTo>
                    <a:pt x="1750" y="4320"/>
                  </a:lnTo>
                  <a:lnTo>
                    <a:pt x="1558" y="4156"/>
                  </a:lnTo>
                  <a:lnTo>
                    <a:pt x="1367" y="3965"/>
                  </a:lnTo>
                  <a:lnTo>
                    <a:pt x="1203" y="3746"/>
                  </a:lnTo>
                  <a:lnTo>
                    <a:pt x="1066" y="3473"/>
                  </a:lnTo>
                  <a:lnTo>
                    <a:pt x="1039" y="3391"/>
                  </a:lnTo>
                  <a:lnTo>
                    <a:pt x="1012" y="3309"/>
                  </a:lnTo>
                  <a:lnTo>
                    <a:pt x="957" y="3090"/>
                  </a:lnTo>
                  <a:lnTo>
                    <a:pt x="930" y="2898"/>
                  </a:lnTo>
                  <a:lnTo>
                    <a:pt x="957" y="2680"/>
                  </a:lnTo>
                  <a:lnTo>
                    <a:pt x="984" y="2488"/>
                  </a:lnTo>
                  <a:lnTo>
                    <a:pt x="1066" y="2270"/>
                  </a:lnTo>
                  <a:lnTo>
                    <a:pt x="1148" y="2051"/>
                  </a:lnTo>
                  <a:lnTo>
                    <a:pt x="1285" y="1832"/>
                  </a:lnTo>
                  <a:lnTo>
                    <a:pt x="1422" y="1641"/>
                  </a:lnTo>
                  <a:lnTo>
                    <a:pt x="1449" y="1176"/>
                  </a:lnTo>
                  <a:lnTo>
                    <a:pt x="1504" y="739"/>
                  </a:lnTo>
                  <a:lnTo>
                    <a:pt x="1613" y="329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4"/>
            <p:cNvSpPr/>
            <p:nvPr/>
          </p:nvSpPr>
          <p:spPr>
            <a:xfrm>
              <a:off x="5979500" y="2611450"/>
              <a:ext cx="72450" cy="140825"/>
            </a:xfrm>
            <a:custGeom>
              <a:avLst/>
              <a:gdLst/>
              <a:ahLst/>
              <a:cxnLst/>
              <a:rect l="l" t="t" r="r" b="b"/>
              <a:pathLst>
                <a:path w="2898" h="5633" fill="none" extrusionOk="0">
                  <a:moveTo>
                    <a:pt x="82" y="2188"/>
                  </a:moveTo>
                  <a:lnTo>
                    <a:pt x="82" y="2188"/>
                  </a:lnTo>
                  <a:lnTo>
                    <a:pt x="192" y="1860"/>
                  </a:lnTo>
                  <a:lnTo>
                    <a:pt x="356" y="1532"/>
                  </a:lnTo>
                  <a:lnTo>
                    <a:pt x="547" y="1231"/>
                  </a:lnTo>
                  <a:lnTo>
                    <a:pt x="766" y="930"/>
                  </a:lnTo>
                  <a:lnTo>
                    <a:pt x="766" y="930"/>
                  </a:lnTo>
                  <a:lnTo>
                    <a:pt x="1039" y="602"/>
                  </a:lnTo>
                  <a:lnTo>
                    <a:pt x="1312" y="356"/>
                  </a:lnTo>
                  <a:lnTo>
                    <a:pt x="1558" y="137"/>
                  </a:lnTo>
                  <a:lnTo>
                    <a:pt x="1750" y="1"/>
                  </a:lnTo>
                  <a:lnTo>
                    <a:pt x="1750" y="1"/>
                  </a:lnTo>
                  <a:lnTo>
                    <a:pt x="1613" y="329"/>
                  </a:lnTo>
                  <a:lnTo>
                    <a:pt x="1504" y="739"/>
                  </a:lnTo>
                  <a:lnTo>
                    <a:pt x="1449" y="1176"/>
                  </a:lnTo>
                  <a:lnTo>
                    <a:pt x="1422" y="1641"/>
                  </a:lnTo>
                  <a:lnTo>
                    <a:pt x="1422" y="1641"/>
                  </a:lnTo>
                  <a:lnTo>
                    <a:pt x="1285" y="1832"/>
                  </a:lnTo>
                  <a:lnTo>
                    <a:pt x="1148" y="2051"/>
                  </a:lnTo>
                  <a:lnTo>
                    <a:pt x="1066" y="2270"/>
                  </a:lnTo>
                  <a:lnTo>
                    <a:pt x="984" y="2488"/>
                  </a:lnTo>
                  <a:lnTo>
                    <a:pt x="984" y="2488"/>
                  </a:lnTo>
                  <a:lnTo>
                    <a:pt x="957" y="2680"/>
                  </a:lnTo>
                  <a:lnTo>
                    <a:pt x="930" y="2898"/>
                  </a:lnTo>
                  <a:lnTo>
                    <a:pt x="957" y="3090"/>
                  </a:lnTo>
                  <a:lnTo>
                    <a:pt x="1012" y="3309"/>
                  </a:lnTo>
                  <a:lnTo>
                    <a:pt x="1012" y="3309"/>
                  </a:lnTo>
                  <a:lnTo>
                    <a:pt x="1039" y="3391"/>
                  </a:lnTo>
                  <a:lnTo>
                    <a:pt x="1039" y="3391"/>
                  </a:lnTo>
                  <a:lnTo>
                    <a:pt x="1066" y="3473"/>
                  </a:lnTo>
                  <a:lnTo>
                    <a:pt x="1066" y="3473"/>
                  </a:lnTo>
                  <a:lnTo>
                    <a:pt x="1203" y="3746"/>
                  </a:lnTo>
                  <a:lnTo>
                    <a:pt x="1367" y="3965"/>
                  </a:lnTo>
                  <a:lnTo>
                    <a:pt x="1558" y="4156"/>
                  </a:lnTo>
                  <a:lnTo>
                    <a:pt x="1750" y="4320"/>
                  </a:lnTo>
                  <a:lnTo>
                    <a:pt x="1750" y="4320"/>
                  </a:lnTo>
                  <a:lnTo>
                    <a:pt x="1996" y="4457"/>
                  </a:lnTo>
                  <a:lnTo>
                    <a:pt x="2242" y="4539"/>
                  </a:lnTo>
                  <a:lnTo>
                    <a:pt x="2242" y="4539"/>
                  </a:lnTo>
                  <a:lnTo>
                    <a:pt x="2543" y="5113"/>
                  </a:lnTo>
                  <a:lnTo>
                    <a:pt x="2898" y="5632"/>
                  </a:lnTo>
                  <a:lnTo>
                    <a:pt x="2898" y="5632"/>
                  </a:lnTo>
                  <a:lnTo>
                    <a:pt x="2597" y="5605"/>
                  </a:lnTo>
                  <a:lnTo>
                    <a:pt x="2242" y="5523"/>
                  </a:lnTo>
                  <a:lnTo>
                    <a:pt x="1886" y="5441"/>
                  </a:lnTo>
                  <a:lnTo>
                    <a:pt x="1531" y="5277"/>
                  </a:lnTo>
                  <a:lnTo>
                    <a:pt x="1203" y="5085"/>
                  </a:lnTo>
                  <a:lnTo>
                    <a:pt x="875" y="4812"/>
                  </a:lnTo>
                  <a:lnTo>
                    <a:pt x="711" y="4675"/>
                  </a:lnTo>
                  <a:lnTo>
                    <a:pt x="574" y="4511"/>
                  </a:lnTo>
                  <a:lnTo>
                    <a:pt x="438" y="4320"/>
                  </a:lnTo>
                  <a:lnTo>
                    <a:pt x="328" y="4129"/>
                  </a:lnTo>
                  <a:lnTo>
                    <a:pt x="328" y="4129"/>
                  </a:lnTo>
                  <a:lnTo>
                    <a:pt x="219" y="3910"/>
                  </a:lnTo>
                  <a:lnTo>
                    <a:pt x="137" y="3691"/>
                  </a:lnTo>
                  <a:lnTo>
                    <a:pt x="137" y="3691"/>
                  </a:lnTo>
                  <a:lnTo>
                    <a:pt x="55" y="3445"/>
                  </a:lnTo>
                  <a:lnTo>
                    <a:pt x="0" y="3199"/>
                  </a:lnTo>
                  <a:lnTo>
                    <a:pt x="0" y="3199"/>
                  </a:lnTo>
                  <a:lnTo>
                    <a:pt x="0" y="3035"/>
                  </a:lnTo>
                  <a:lnTo>
                    <a:pt x="0" y="3035"/>
                  </a:lnTo>
                  <a:lnTo>
                    <a:pt x="0" y="2816"/>
                  </a:lnTo>
                  <a:lnTo>
                    <a:pt x="0" y="2598"/>
                  </a:lnTo>
                  <a:lnTo>
                    <a:pt x="28" y="2379"/>
                  </a:lnTo>
                  <a:lnTo>
                    <a:pt x="82" y="21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4"/>
            <p:cNvSpPr/>
            <p:nvPr/>
          </p:nvSpPr>
          <p:spPr>
            <a:xfrm>
              <a:off x="6015025" y="2554725"/>
              <a:ext cx="355400" cy="155175"/>
            </a:xfrm>
            <a:custGeom>
              <a:avLst/>
              <a:gdLst/>
              <a:ahLst/>
              <a:cxnLst/>
              <a:rect l="l" t="t" r="r" b="b"/>
              <a:pathLst>
                <a:path w="14216" h="6207" extrusionOk="0">
                  <a:moveTo>
                    <a:pt x="3992" y="1"/>
                  </a:move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520" y="6206"/>
                  </a:lnTo>
                  <a:lnTo>
                    <a:pt x="383" y="5851"/>
                  </a:lnTo>
                  <a:lnTo>
                    <a:pt x="274" y="5496"/>
                  </a:lnTo>
                  <a:lnTo>
                    <a:pt x="192" y="5167"/>
                  </a:lnTo>
                  <a:lnTo>
                    <a:pt x="137" y="4839"/>
                  </a:lnTo>
                  <a:lnTo>
                    <a:pt x="83" y="4539"/>
                  </a:lnTo>
                  <a:lnTo>
                    <a:pt x="83" y="4238"/>
                  </a:lnTo>
                  <a:lnTo>
                    <a:pt x="83" y="3965"/>
                  </a:lnTo>
                  <a:lnTo>
                    <a:pt x="83" y="3691"/>
                  </a:lnTo>
                  <a:lnTo>
                    <a:pt x="165" y="3199"/>
                  </a:lnTo>
                  <a:lnTo>
                    <a:pt x="301" y="2762"/>
                  </a:lnTo>
                  <a:lnTo>
                    <a:pt x="438" y="2379"/>
                  </a:lnTo>
                  <a:lnTo>
                    <a:pt x="629" y="2051"/>
                  </a:lnTo>
                  <a:lnTo>
                    <a:pt x="793" y="1832"/>
                  </a:lnTo>
                  <a:lnTo>
                    <a:pt x="957" y="1614"/>
                  </a:lnTo>
                  <a:lnTo>
                    <a:pt x="1122" y="1422"/>
                  </a:lnTo>
                  <a:lnTo>
                    <a:pt x="1313" y="1231"/>
                  </a:lnTo>
                  <a:lnTo>
                    <a:pt x="1532" y="1067"/>
                  </a:lnTo>
                  <a:lnTo>
                    <a:pt x="1750" y="903"/>
                  </a:lnTo>
                  <a:lnTo>
                    <a:pt x="1969" y="766"/>
                  </a:lnTo>
                  <a:lnTo>
                    <a:pt x="2215" y="630"/>
                  </a:lnTo>
                  <a:lnTo>
                    <a:pt x="2461" y="520"/>
                  </a:lnTo>
                  <a:lnTo>
                    <a:pt x="2707" y="411"/>
                  </a:lnTo>
                  <a:lnTo>
                    <a:pt x="2980" y="329"/>
                  </a:lnTo>
                  <a:lnTo>
                    <a:pt x="3226" y="274"/>
                  </a:lnTo>
                  <a:lnTo>
                    <a:pt x="3500" y="247"/>
                  </a:lnTo>
                  <a:lnTo>
                    <a:pt x="3801" y="220"/>
                  </a:lnTo>
                  <a:lnTo>
                    <a:pt x="4074" y="192"/>
                  </a:lnTo>
                  <a:lnTo>
                    <a:pt x="4347" y="220"/>
                  </a:lnTo>
                  <a:lnTo>
                    <a:pt x="4894" y="274"/>
                  </a:lnTo>
                  <a:lnTo>
                    <a:pt x="5386" y="411"/>
                  </a:lnTo>
                  <a:lnTo>
                    <a:pt x="5823" y="548"/>
                  </a:lnTo>
                  <a:lnTo>
                    <a:pt x="6206" y="766"/>
                  </a:lnTo>
                  <a:lnTo>
                    <a:pt x="6534" y="985"/>
                  </a:lnTo>
                  <a:lnTo>
                    <a:pt x="6835" y="1204"/>
                  </a:lnTo>
                  <a:lnTo>
                    <a:pt x="7108" y="1450"/>
                  </a:lnTo>
                  <a:lnTo>
                    <a:pt x="7327" y="1696"/>
                  </a:lnTo>
                  <a:lnTo>
                    <a:pt x="7546" y="1450"/>
                  </a:lnTo>
                  <a:lnTo>
                    <a:pt x="7792" y="1204"/>
                  </a:lnTo>
                  <a:lnTo>
                    <a:pt x="8092" y="985"/>
                  </a:lnTo>
                  <a:lnTo>
                    <a:pt x="8420" y="766"/>
                  </a:lnTo>
                  <a:lnTo>
                    <a:pt x="8830" y="548"/>
                  </a:lnTo>
                  <a:lnTo>
                    <a:pt x="9240" y="411"/>
                  </a:lnTo>
                  <a:lnTo>
                    <a:pt x="9733" y="274"/>
                  </a:lnTo>
                  <a:lnTo>
                    <a:pt x="10279" y="220"/>
                  </a:lnTo>
                  <a:lnTo>
                    <a:pt x="10553" y="192"/>
                  </a:lnTo>
                  <a:lnTo>
                    <a:pt x="10826" y="220"/>
                  </a:lnTo>
                  <a:lnTo>
                    <a:pt x="11127" y="247"/>
                  </a:lnTo>
                  <a:lnTo>
                    <a:pt x="11400" y="274"/>
                  </a:lnTo>
                  <a:lnTo>
                    <a:pt x="11673" y="329"/>
                  </a:lnTo>
                  <a:lnTo>
                    <a:pt x="11919" y="411"/>
                  </a:lnTo>
                  <a:lnTo>
                    <a:pt x="12166" y="520"/>
                  </a:lnTo>
                  <a:lnTo>
                    <a:pt x="12412" y="630"/>
                  </a:lnTo>
                  <a:lnTo>
                    <a:pt x="12658" y="766"/>
                  </a:lnTo>
                  <a:lnTo>
                    <a:pt x="12876" y="903"/>
                  </a:lnTo>
                  <a:lnTo>
                    <a:pt x="13095" y="1067"/>
                  </a:lnTo>
                  <a:lnTo>
                    <a:pt x="13314" y="1231"/>
                  </a:lnTo>
                  <a:lnTo>
                    <a:pt x="13505" y="1422"/>
                  </a:lnTo>
                  <a:lnTo>
                    <a:pt x="13696" y="1614"/>
                  </a:lnTo>
                  <a:lnTo>
                    <a:pt x="13860" y="1832"/>
                  </a:lnTo>
                  <a:lnTo>
                    <a:pt x="13997" y="2051"/>
                  </a:lnTo>
                  <a:lnTo>
                    <a:pt x="14216" y="2461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3992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4"/>
            <p:cNvSpPr/>
            <p:nvPr/>
          </p:nvSpPr>
          <p:spPr>
            <a:xfrm>
              <a:off x="6015025" y="2554725"/>
              <a:ext cx="355400" cy="155175"/>
            </a:xfrm>
            <a:custGeom>
              <a:avLst/>
              <a:gdLst/>
              <a:ahLst/>
              <a:cxnLst/>
              <a:rect l="l" t="t" r="r" b="b"/>
              <a:pathLst>
                <a:path w="14216" h="6207" fill="none" extrusionOk="0">
                  <a:moveTo>
                    <a:pt x="629" y="2051"/>
                  </a:moveTo>
                  <a:lnTo>
                    <a:pt x="629" y="2051"/>
                  </a:lnTo>
                  <a:lnTo>
                    <a:pt x="793" y="1832"/>
                  </a:lnTo>
                  <a:lnTo>
                    <a:pt x="957" y="1614"/>
                  </a:lnTo>
                  <a:lnTo>
                    <a:pt x="1122" y="1422"/>
                  </a:lnTo>
                  <a:lnTo>
                    <a:pt x="1313" y="1231"/>
                  </a:lnTo>
                  <a:lnTo>
                    <a:pt x="1532" y="1067"/>
                  </a:lnTo>
                  <a:lnTo>
                    <a:pt x="1750" y="903"/>
                  </a:lnTo>
                  <a:lnTo>
                    <a:pt x="1969" y="766"/>
                  </a:lnTo>
                  <a:lnTo>
                    <a:pt x="2215" y="630"/>
                  </a:lnTo>
                  <a:lnTo>
                    <a:pt x="2461" y="520"/>
                  </a:lnTo>
                  <a:lnTo>
                    <a:pt x="2707" y="411"/>
                  </a:lnTo>
                  <a:lnTo>
                    <a:pt x="2980" y="329"/>
                  </a:lnTo>
                  <a:lnTo>
                    <a:pt x="3226" y="274"/>
                  </a:lnTo>
                  <a:lnTo>
                    <a:pt x="3500" y="247"/>
                  </a:lnTo>
                  <a:lnTo>
                    <a:pt x="3801" y="220"/>
                  </a:lnTo>
                  <a:lnTo>
                    <a:pt x="4074" y="192"/>
                  </a:lnTo>
                  <a:lnTo>
                    <a:pt x="4347" y="220"/>
                  </a:lnTo>
                  <a:lnTo>
                    <a:pt x="4347" y="220"/>
                  </a:lnTo>
                  <a:lnTo>
                    <a:pt x="4894" y="274"/>
                  </a:lnTo>
                  <a:lnTo>
                    <a:pt x="5386" y="411"/>
                  </a:lnTo>
                  <a:lnTo>
                    <a:pt x="5823" y="548"/>
                  </a:lnTo>
                  <a:lnTo>
                    <a:pt x="6206" y="766"/>
                  </a:lnTo>
                  <a:lnTo>
                    <a:pt x="6534" y="985"/>
                  </a:lnTo>
                  <a:lnTo>
                    <a:pt x="6835" y="1204"/>
                  </a:lnTo>
                  <a:lnTo>
                    <a:pt x="7108" y="1450"/>
                  </a:lnTo>
                  <a:lnTo>
                    <a:pt x="7327" y="1696"/>
                  </a:lnTo>
                  <a:lnTo>
                    <a:pt x="7327" y="1696"/>
                  </a:lnTo>
                  <a:lnTo>
                    <a:pt x="7546" y="1450"/>
                  </a:lnTo>
                  <a:lnTo>
                    <a:pt x="7792" y="1204"/>
                  </a:lnTo>
                  <a:lnTo>
                    <a:pt x="8092" y="985"/>
                  </a:lnTo>
                  <a:lnTo>
                    <a:pt x="8420" y="766"/>
                  </a:lnTo>
                  <a:lnTo>
                    <a:pt x="8830" y="548"/>
                  </a:lnTo>
                  <a:lnTo>
                    <a:pt x="9240" y="411"/>
                  </a:lnTo>
                  <a:lnTo>
                    <a:pt x="9733" y="274"/>
                  </a:lnTo>
                  <a:lnTo>
                    <a:pt x="10279" y="220"/>
                  </a:lnTo>
                  <a:lnTo>
                    <a:pt x="10279" y="220"/>
                  </a:lnTo>
                  <a:lnTo>
                    <a:pt x="10553" y="192"/>
                  </a:lnTo>
                  <a:lnTo>
                    <a:pt x="10826" y="220"/>
                  </a:lnTo>
                  <a:lnTo>
                    <a:pt x="11127" y="247"/>
                  </a:lnTo>
                  <a:lnTo>
                    <a:pt x="11400" y="274"/>
                  </a:lnTo>
                  <a:lnTo>
                    <a:pt x="11673" y="329"/>
                  </a:lnTo>
                  <a:lnTo>
                    <a:pt x="11919" y="411"/>
                  </a:lnTo>
                  <a:lnTo>
                    <a:pt x="12166" y="520"/>
                  </a:lnTo>
                  <a:lnTo>
                    <a:pt x="12412" y="630"/>
                  </a:lnTo>
                  <a:lnTo>
                    <a:pt x="12658" y="766"/>
                  </a:lnTo>
                  <a:lnTo>
                    <a:pt x="12876" y="903"/>
                  </a:lnTo>
                  <a:lnTo>
                    <a:pt x="13095" y="1067"/>
                  </a:lnTo>
                  <a:lnTo>
                    <a:pt x="13314" y="1231"/>
                  </a:lnTo>
                  <a:lnTo>
                    <a:pt x="13505" y="1422"/>
                  </a:lnTo>
                  <a:lnTo>
                    <a:pt x="13696" y="1614"/>
                  </a:lnTo>
                  <a:lnTo>
                    <a:pt x="13860" y="1832"/>
                  </a:lnTo>
                  <a:lnTo>
                    <a:pt x="13997" y="2051"/>
                  </a:lnTo>
                  <a:lnTo>
                    <a:pt x="13997" y="2051"/>
                  </a:lnTo>
                  <a:lnTo>
                    <a:pt x="14216" y="2461"/>
                  </a:lnTo>
                  <a:lnTo>
                    <a:pt x="14216" y="2461"/>
                  </a:lnTo>
                  <a:lnTo>
                    <a:pt x="14134" y="2270"/>
                  </a:lnTo>
                  <a:lnTo>
                    <a:pt x="14134" y="2270"/>
                  </a:lnTo>
                  <a:lnTo>
                    <a:pt x="13915" y="1860"/>
                  </a:lnTo>
                  <a:lnTo>
                    <a:pt x="13915" y="1860"/>
                  </a:lnTo>
                  <a:lnTo>
                    <a:pt x="13778" y="1641"/>
                  </a:lnTo>
                  <a:lnTo>
                    <a:pt x="13614" y="1422"/>
                  </a:lnTo>
                  <a:lnTo>
                    <a:pt x="13423" y="1231"/>
                  </a:lnTo>
                  <a:lnTo>
                    <a:pt x="13232" y="1040"/>
                  </a:lnTo>
                  <a:lnTo>
                    <a:pt x="13013" y="848"/>
                  </a:lnTo>
                  <a:lnTo>
                    <a:pt x="12794" y="712"/>
                  </a:lnTo>
                  <a:lnTo>
                    <a:pt x="12576" y="548"/>
                  </a:lnTo>
                  <a:lnTo>
                    <a:pt x="12330" y="438"/>
                  </a:lnTo>
                  <a:lnTo>
                    <a:pt x="12084" y="329"/>
                  </a:lnTo>
                  <a:lnTo>
                    <a:pt x="11837" y="220"/>
                  </a:lnTo>
                  <a:lnTo>
                    <a:pt x="11591" y="138"/>
                  </a:lnTo>
                  <a:lnTo>
                    <a:pt x="11318" y="83"/>
                  </a:lnTo>
                  <a:lnTo>
                    <a:pt x="11045" y="28"/>
                  </a:lnTo>
                  <a:lnTo>
                    <a:pt x="10744" y="28"/>
                  </a:lnTo>
                  <a:lnTo>
                    <a:pt x="10471" y="1"/>
                  </a:lnTo>
                  <a:lnTo>
                    <a:pt x="10197" y="28"/>
                  </a:lnTo>
                  <a:lnTo>
                    <a:pt x="10197" y="28"/>
                  </a:lnTo>
                  <a:lnTo>
                    <a:pt x="9651" y="83"/>
                  </a:lnTo>
                  <a:lnTo>
                    <a:pt x="9158" y="192"/>
                  </a:lnTo>
                  <a:lnTo>
                    <a:pt x="8748" y="356"/>
                  </a:lnTo>
                  <a:lnTo>
                    <a:pt x="8338" y="548"/>
                  </a:lnTo>
                  <a:lnTo>
                    <a:pt x="8010" y="794"/>
                  </a:lnTo>
                  <a:lnTo>
                    <a:pt x="7710" y="1012"/>
                  </a:lnTo>
                  <a:lnTo>
                    <a:pt x="7464" y="1258"/>
                  </a:lnTo>
                  <a:lnTo>
                    <a:pt x="7245" y="1504"/>
                  </a:lnTo>
                  <a:lnTo>
                    <a:pt x="7245" y="1504"/>
                  </a:lnTo>
                  <a:lnTo>
                    <a:pt x="7026" y="1258"/>
                  </a:lnTo>
                  <a:lnTo>
                    <a:pt x="6753" y="1012"/>
                  </a:lnTo>
                  <a:lnTo>
                    <a:pt x="6452" y="794"/>
                  </a:lnTo>
                  <a:lnTo>
                    <a:pt x="6124" y="548"/>
                  </a:lnTo>
                  <a:lnTo>
                    <a:pt x="5741" y="356"/>
                  </a:lnTo>
                  <a:lnTo>
                    <a:pt x="5304" y="192"/>
                  </a:lnTo>
                  <a:lnTo>
                    <a:pt x="4812" y="83"/>
                  </a:lnTo>
                  <a:lnTo>
                    <a:pt x="4265" y="28"/>
                  </a:lnTo>
                  <a:lnTo>
                    <a:pt x="4265" y="28"/>
                  </a:lnTo>
                  <a:lnTo>
                    <a:pt x="3992" y="1"/>
                  </a:lnTo>
                  <a:lnTo>
                    <a:pt x="3718" y="28"/>
                  </a:lnTo>
                  <a:lnTo>
                    <a:pt x="3418" y="28"/>
                  </a:lnTo>
                  <a:lnTo>
                    <a:pt x="3144" y="83"/>
                  </a:lnTo>
                  <a:lnTo>
                    <a:pt x="2898" y="138"/>
                  </a:lnTo>
                  <a:lnTo>
                    <a:pt x="2625" y="220"/>
                  </a:lnTo>
                  <a:lnTo>
                    <a:pt x="2379" y="329"/>
                  </a:lnTo>
                  <a:lnTo>
                    <a:pt x="2133" y="438"/>
                  </a:lnTo>
                  <a:lnTo>
                    <a:pt x="1887" y="548"/>
                  </a:lnTo>
                  <a:lnTo>
                    <a:pt x="1668" y="712"/>
                  </a:lnTo>
                  <a:lnTo>
                    <a:pt x="1450" y="848"/>
                  </a:lnTo>
                  <a:lnTo>
                    <a:pt x="1231" y="1040"/>
                  </a:lnTo>
                  <a:lnTo>
                    <a:pt x="1040" y="1231"/>
                  </a:lnTo>
                  <a:lnTo>
                    <a:pt x="875" y="1422"/>
                  </a:lnTo>
                  <a:lnTo>
                    <a:pt x="711" y="1641"/>
                  </a:lnTo>
                  <a:lnTo>
                    <a:pt x="547" y="1860"/>
                  </a:lnTo>
                  <a:lnTo>
                    <a:pt x="547" y="1860"/>
                  </a:lnTo>
                  <a:lnTo>
                    <a:pt x="356" y="2188"/>
                  </a:lnTo>
                  <a:lnTo>
                    <a:pt x="219" y="2571"/>
                  </a:lnTo>
                  <a:lnTo>
                    <a:pt x="83" y="3008"/>
                  </a:lnTo>
                  <a:lnTo>
                    <a:pt x="1" y="3500"/>
                  </a:lnTo>
                  <a:lnTo>
                    <a:pt x="1" y="3773"/>
                  </a:lnTo>
                  <a:lnTo>
                    <a:pt x="1" y="4074"/>
                  </a:lnTo>
                  <a:lnTo>
                    <a:pt x="1" y="4347"/>
                  </a:lnTo>
                  <a:lnTo>
                    <a:pt x="55" y="4675"/>
                  </a:lnTo>
                  <a:lnTo>
                    <a:pt x="110" y="5003"/>
                  </a:lnTo>
                  <a:lnTo>
                    <a:pt x="192" y="5332"/>
                  </a:lnTo>
                  <a:lnTo>
                    <a:pt x="301" y="5687"/>
                  </a:lnTo>
                  <a:lnTo>
                    <a:pt x="438" y="6042"/>
                  </a:lnTo>
                  <a:lnTo>
                    <a:pt x="438" y="6042"/>
                  </a:lnTo>
                  <a:lnTo>
                    <a:pt x="520" y="6206"/>
                  </a:lnTo>
                  <a:lnTo>
                    <a:pt x="520" y="6206"/>
                  </a:lnTo>
                  <a:lnTo>
                    <a:pt x="383" y="5851"/>
                  </a:lnTo>
                  <a:lnTo>
                    <a:pt x="274" y="5496"/>
                  </a:lnTo>
                  <a:lnTo>
                    <a:pt x="192" y="5167"/>
                  </a:lnTo>
                  <a:lnTo>
                    <a:pt x="137" y="4839"/>
                  </a:lnTo>
                  <a:lnTo>
                    <a:pt x="83" y="4539"/>
                  </a:lnTo>
                  <a:lnTo>
                    <a:pt x="83" y="4238"/>
                  </a:lnTo>
                  <a:lnTo>
                    <a:pt x="83" y="3965"/>
                  </a:lnTo>
                  <a:lnTo>
                    <a:pt x="83" y="3691"/>
                  </a:lnTo>
                  <a:lnTo>
                    <a:pt x="165" y="3199"/>
                  </a:lnTo>
                  <a:lnTo>
                    <a:pt x="301" y="2762"/>
                  </a:lnTo>
                  <a:lnTo>
                    <a:pt x="438" y="2379"/>
                  </a:lnTo>
                  <a:lnTo>
                    <a:pt x="629" y="20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4"/>
            <p:cNvSpPr/>
            <p:nvPr/>
          </p:nvSpPr>
          <p:spPr>
            <a:xfrm>
              <a:off x="6173575" y="2718075"/>
              <a:ext cx="185925" cy="151750"/>
            </a:xfrm>
            <a:custGeom>
              <a:avLst/>
              <a:gdLst/>
              <a:ahLst/>
              <a:cxnLst/>
              <a:rect l="l" t="t" r="r" b="b"/>
              <a:pathLst>
                <a:path w="7437" h="6070" extrusionOk="0">
                  <a:moveTo>
                    <a:pt x="1" y="5796"/>
                  </a:moveTo>
                  <a:lnTo>
                    <a:pt x="1" y="5796"/>
                  </a:lnTo>
                  <a:lnTo>
                    <a:pt x="1" y="5796"/>
                  </a:lnTo>
                  <a:close/>
                  <a:moveTo>
                    <a:pt x="7245" y="0"/>
                  </a:moveTo>
                  <a:lnTo>
                    <a:pt x="7163" y="192"/>
                  </a:lnTo>
                  <a:lnTo>
                    <a:pt x="6835" y="738"/>
                  </a:lnTo>
                  <a:lnTo>
                    <a:pt x="6480" y="1258"/>
                  </a:lnTo>
                  <a:lnTo>
                    <a:pt x="6179" y="1668"/>
                  </a:lnTo>
                  <a:lnTo>
                    <a:pt x="5878" y="2051"/>
                  </a:lnTo>
                  <a:lnTo>
                    <a:pt x="5550" y="2433"/>
                  </a:lnTo>
                  <a:lnTo>
                    <a:pt x="5222" y="2789"/>
                  </a:lnTo>
                  <a:lnTo>
                    <a:pt x="4566" y="3445"/>
                  </a:lnTo>
                  <a:lnTo>
                    <a:pt x="3883" y="4046"/>
                  </a:lnTo>
                  <a:lnTo>
                    <a:pt x="3227" y="4566"/>
                  </a:lnTo>
                  <a:lnTo>
                    <a:pt x="2625" y="5030"/>
                  </a:lnTo>
                  <a:lnTo>
                    <a:pt x="2078" y="5413"/>
                  </a:lnTo>
                  <a:lnTo>
                    <a:pt x="1641" y="5714"/>
                  </a:lnTo>
                  <a:lnTo>
                    <a:pt x="1422" y="5823"/>
                  </a:lnTo>
                  <a:lnTo>
                    <a:pt x="1204" y="5905"/>
                  </a:lnTo>
                  <a:lnTo>
                    <a:pt x="958" y="5960"/>
                  </a:lnTo>
                  <a:lnTo>
                    <a:pt x="493" y="5960"/>
                  </a:lnTo>
                  <a:lnTo>
                    <a:pt x="274" y="5905"/>
                  </a:lnTo>
                  <a:lnTo>
                    <a:pt x="55" y="5823"/>
                  </a:lnTo>
                  <a:lnTo>
                    <a:pt x="1" y="5796"/>
                  </a:lnTo>
                  <a:lnTo>
                    <a:pt x="192" y="5905"/>
                  </a:lnTo>
                  <a:lnTo>
                    <a:pt x="438" y="5987"/>
                  </a:lnTo>
                  <a:lnTo>
                    <a:pt x="657" y="6042"/>
                  </a:lnTo>
                  <a:lnTo>
                    <a:pt x="903" y="6069"/>
                  </a:lnTo>
                  <a:lnTo>
                    <a:pt x="1122" y="6042"/>
                  </a:lnTo>
                  <a:lnTo>
                    <a:pt x="1368" y="5987"/>
                  </a:lnTo>
                  <a:lnTo>
                    <a:pt x="1586" y="5905"/>
                  </a:lnTo>
                  <a:lnTo>
                    <a:pt x="1778" y="5796"/>
                  </a:lnTo>
                  <a:lnTo>
                    <a:pt x="2242" y="5522"/>
                  </a:lnTo>
                  <a:lnTo>
                    <a:pt x="2789" y="5140"/>
                  </a:lnTo>
                  <a:lnTo>
                    <a:pt x="3391" y="4675"/>
                  </a:lnTo>
                  <a:lnTo>
                    <a:pt x="4047" y="4155"/>
                  </a:lnTo>
                  <a:lnTo>
                    <a:pt x="4703" y="3554"/>
                  </a:lnTo>
                  <a:lnTo>
                    <a:pt x="5386" y="2871"/>
                  </a:lnTo>
                  <a:lnTo>
                    <a:pt x="5714" y="2515"/>
                  </a:lnTo>
                  <a:lnTo>
                    <a:pt x="6042" y="2160"/>
                  </a:lnTo>
                  <a:lnTo>
                    <a:pt x="6343" y="1777"/>
                  </a:lnTo>
                  <a:lnTo>
                    <a:pt x="6644" y="1367"/>
                  </a:lnTo>
                  <a:lnTo>
                    <a:pt x="6999" y="848"/>
                  </a:lnTo>
                  <a:lnTo>
                    <a:pt x="7300" y="274"/>
                  </a:lnTo>
                  <a:lnTo>
                    <a:pt x="7436" y="28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4"/>
            <p:cNvSpPr/>
            <p:nvPr/>
          </p:nvSpPr>
          <p:spPr>
            <a:xfrm>
              <a:off x="6002725" y="2620350"/>
              <a:ext cx="72475" cy="78600"/>
            </a:xfrm>
            <a:custGeom>
              <a:avLst/>
              <a:gdLst/>
              <a:ahLst/>
              <a:cxnLst/>
              <a:rect l="l" t="t" r="r" b="b"/>
              <a:pathLst>
                <a:path w="2899" h="3144" extrusionOk="0">
                  <a:moveTo>
                    <a:pt x="2078" y="0"/>
                  </a:moveTo>
                  <a:lnTo>
                    <a:pt x="1969" y="274"/>
                  </a:lnTo>
                  <a:lnTo>
                    <a:pt x="1860" y="520"/>
                  </a:lnTo>
                  <a:lnTo>
                    <a:pt x="1805" y="793"/>
                  </a:lnTo>
                  <a:lnTo>
                    <a:pt x="1778" y="1094"/>
                  </a:lnTo>
                  <a:lnTo>
                    <a:pt x="1860" y="1230"/>
                  </a:lnTo>
                  <a:lnTo>
                    <a:pt x="1914" y="1340"/>
                  </a:lnTo>
                  <a:lnTo>
                    <a:pt x="1942" y="1476"/>
                  </a:lnTo>
                  <a:lnTo>
                    <a:pt x="1942" y="1586"/>
                  </a:lnTo>
                  <a:lnTo>
                    <a:pt x="1887" y="1695"/>
                  </a:lnTo>
                  <a:lnTo>
                    <a:pt x="1805" y="1804"/>
                  </a:lnTo>
                  <a:lnTo>
                    <a:pt x="1641" y="1941"/>
                  </a:lnTo>
                  <a:lnTo>
                    <a:pt x="1422" y="2023"/>
                  </a:lnTo>
                  <a:lnTo>
                    <a:pt x="1203" y="2105"/>
                  </a:lnTo>
                  <a:lnTo>
                    <a:pt x="985" y="2160"/>
                  </a:lnTo>
                  <a:lnTo>
                    <a:pt x="766" y="2187"/>
                  </a:lnTo>
                  <a:lnTo>
                    <a:pt x="301" y="2187"/>
                  </a:lnTo>
                  <a:lnTo>
                    <a:pt x="55" y="2132"/>
                  </a:lnTo>
                  <a:lnTo>
                    <a:pt x="28" y="2324"/>
                  </a:lnTo>
                  <a:lnTo>
                    <a:pt x="1" y="2542"/>
                  </a:lnTo>
                  <a:lnTo>
                    <a:pt x="28" y="2734"/>
                  </a:lnTo>
                  <a:lnTo>
                    <a:pt x="83" y="2953"/>
                  </a:lnTo>
                  <a:lnTo>
                    <a:pt x="110" y="3035"/>
                  </a:lnTo>
                  <a:lnTo>
                    <a:pt x="137" y="3117"/>
                  </a:lnTo>
                  <a:lnTo>
                    <a:pt x="575" y="3144"/>
                  </a:lnTo>
                  <a:lnTo>
                    <a:pt x="821" y="3117"/>
                  </a:lnTo>
                  <a:lnTo>
                    <a:pt x="1067" y="3117"/>
                  </a:lnTo>
                  <a:lnTo>
                    <a:pt x="1285" y="3062"/>
                  </a:lnTo>
                  <a:lnTo>
                    <a:pt x="1532" y="3007"/>
                  </a:lnTo>
                  <a:lnTo>
                    <a:pt x="1778" y="2925"/>
                  </a:lnTo>
                  <a:lnTo>
                    <a:pt x="2078" y="2789"/>
                  </a:lnTo>
                  <a:lnTo>
                    <a:pt x="2352" y="2597"/>
                  </a:lnTo>
                  <a:lnTo>
                    <a:pt x="2570" y="2406"/>
                  </a:lnTo>
                  <a:lnTo>
                    <a:pt x="2707" y="2214"/>
                  </a:lnTo>
                  <a:lnTo>
                    <a:pt x="2789" y="2023"/>
                  </a:lnTo>
                  <a:lnTo>
                    <a:pt x="2844" y="1859"/>
                  </a:lnTo>
                  <a:lnTo>
                    <a:pt x="2898" y="1695"/>
                  </a:lnTo>
                  <a:lnTo>
                    <a:pt x="2898" y="1449"/>
                  </a:lnTo>
                  <a:lnTo>
                    <a:pt x="2844" y="1176"/>
                  </a:lnTo>
                  <a:lnTo>
                    <a:pt x="2762" y="930"/>
                  </a:lnTo>
                  <a:lnTo>
                    <a:pt x="2652" y="711"/>
                  </a:lnTo>
                  <a:lnTo>
                    <a:pt x="2516" y="492"/>
                  </a:lnTo>
                  <a:lnTo>
                    <a:pt x="2379" y="301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4"/>
            <p:cNvSpPr/>
            <p:nvPr/>
          </p:nvSpPr>
          <p:spPr>
            <a:xfrm>
              <a:off x="6002725" y="2620350"/>
              <a:ext cx="72475" cy="78600"/>
            </a:xfrm>
            <a:custGeom>
              <a:avLst/>
              <a:gdLst/>
              <a:ahLst/>
              <a:cxnLst/>
              <a:rect l="l" t="t" r="r" b="b"/>
              <a:pathLst>
                <a:path w="2899" h="3144" fill="none" extrusionOk="0">
                  <a:moveTo>
                    <a:pt x="55" y="2132"/>
                  </a:moveTo>
                  <a:lnTo>
                    <a:pt x="55" y="2132"/>
                  </a:lnTo>
                  <a:lnTo>
                    <a:pt x="301" y="2187"/>
                  </a:lnTo>
                  <a:lnTo>
                    <a:pt x="575" y="2187"/>
                  </a:lnTo>
                  <a:lnTo>
                    <a:pt x="575" y="2187"/>
                  </a:lnTo>
                  <a:lnTo>
                    <a:pt x="766" y="2187"/>
                  </a:lnTo>
                  <a:lnTo>
                    <a:pt x="985" y="2160"/>
                  </a:lnTo>
                  <a:lnTo>
                    <a:pt x="1203" y="2105"/>
                  </a:lnTo>
                  <a:lnTo>
                    <a:pt x="1422" y="2023"/>
                  </a:lnTo>
                  <a:lnTo>
                    <a:pt x="1422" y="2023"/>
                  </a:lnTo>
                  <a:lnTo>
                    <a:pt x="1641" y="1941"/>
                  </a:lnTo>
                  <a:lnTo>
                    <a:pt x="1805" y="1804"/>
                  </a:lnTo>
                  <a:lnTo>
                    <a:pt x="1805" y="1804"/>
                  </a:lnTo>
                  <a:lnTo>
                    <a:pt x="1887" y="1695"/>
                  </a:lnTo>
                  <a:lnTo>
                    <a:pt x="1942" y="1586"/>
                  </a:lnTo>
                  <a:lnTo>
                    <a:pt x="1942" y="1586"/>
                  </a:lnTo>
                  <a:lnTo>
                    <a:pt x="1942" y="1476"/>
                  </a:lnTo>
                  <a:lnTo>
                    <a:pt x="1914" y="1340"/>
                  </a:lnTo>
                  <a:lnTo>
                    <a:pt x="1860" y="1230"/>
                  </a:lnTo>
                  <a:lnTo>
                    <a:pt x="1778" y="1094"/>
                  </a:lnTo>
                  <a:lnTo>
                    <a:pt x="1778" y="1094"/>
                  </a:lnTo>
                  <a:lnTo>
                    <a:pt x="1805" y="793"/>
                  </a:lnTo>
                  <a:lnTo>
                    <a:pt x="1860" y="520"/>
                  </a:lnTo>
                  <a:lnTo>
                    <a:pt x="1969" y="274"/>
                  </a:lnTo>
                  <a:lnTo>
                    <a:pt x="2078" y="0"/>
                  </a:lnTo>
                  <a:lnTo>
                    <a:pt x="2078" y="0"/>
                  </a:lnTo>
                  <a:lnTo>
                    <a:pt x="2379" y="301"/>
                  </a:lnTo>
                  <a:lnTo>
                    <a:pt x="2516" y="492"/>
                  </a:lnTo>
                  <a:lnTo>
                    <a:pt x="2652" y="711"/>
                  </a:lnTo>
                  <a:lnTo>
                    <a:pt x="2762" y="930"/>
                  </a:lnTo>
                  <a:lnTo>
                    <a:pt x="2844" y="1176"/>
                  </a:lnTo>
                  <a:lnTo>
                    <a:pt x="2898" y="1449"/>
                  </a:lnTo>
                  <a:lnTo>
                    <a:pt x="2898" y="1695"/>
                  </a:lnTo>
                  <a:lnTo>
                    <a:pt x="2898" y="1695"/>
                  </a:lnTo>
                  <a:lnTo>
                    <a:pt x="2844" y="1859"/>
                  </a:lnTo>
                  <a:lnTo>
                    <a:pt x="2789" y="2023"/>
                  </a:lnTo>
                  <a:lnTo>
                    <a:pt x="2707" y="2214"/>
                  </a:lnTo>
                  <a:lnTo>
                    <a:pt x="2570" y="2406"/>
                  </a:lnTo>
                  <a:lnTo>
                    <a:pt x="2570" y="2406"/>
                  </a:lnTo>
                  <a:lnTo>
                    <a:pt x="2352" y="2597"/>
                  </a:lnTo>
                  <a:lnTo>
                    <a:pt x="2078" y="2789"/>
                  </a:lnTo>
                  <a:lnTo>
                    <a:pt x="2078" y="2789"/>
                  </a:lnTo>
                  <a:lnTo>
                    <a:pt x="1778" y="2925"/>
                  </a:lnTo>
                  <a:lnTo>
                    <a:pt x="1778" y="2925"/>
                  </a:lnTo>
                  <a:lnTo>
                    <a:pt x="1532" y="3007"/>
                  </a:lnTo>
                  <a:lnTo>
                    <a:pt x="1285" y="3062"/>
                  </a:lnTo>
                  <a:lnTo>
                    <a:pt x="1067" y="3117"/>
                  </a:lnTo>
                  <a:lnTo>
                    <a:pt x="821" y="3117"/>
                  </a:lnTo>
                  <a:lnTo>
                    <a:pt x="821" y="3117"/>
                  </a:lnTo>
                  <a:lnTo>
                    <a:pt x="575" y="3144"/>
                  </a:lnTo>
                  <a:lnTo>
                    <a:pt x="575" y="3144"/>
                  </a:lnTo>
                  <a:lnTo>
                    <a:pt x="137" y="3117"/>
                  </a:lnTo>
                  <a:lnTo>
                    <a:pt x="137" y="3117"/>
                  </a:lnTo>
                  <a:lnTo>
                    <a:pt x="110" y="3035"/>
                  </a:lnTo>
                  <a:lnTo>
                    <a:pt x="110" y="3035"/>
                  </a:lnTo>
                  <a:lnTo>
                    <a:pt x="83" y="2953"/>
                  </a:lnTo>
                  <a:lnTo>
                    <a:pt x="83" y="2953"/>
                  </a:lnTo>
                  <a:lnTo>
                    <a:pt x="28" y="2734"/>
                  </a:lnTo>
                  <a:lnTo>
                    <a:pt x="1" y="2542"/>
                  </a:lnTo>
                  <a:lnTo>
                    <a:pt x="28" y="2324"/>
                  </a:lnTo>
                  <a:lnTo>
                    <a:pt x="55" y="21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4"/>
            <p:cNvSpPr/>
            <p:nvPr/>
          </p:nvSpPr>
          <p:spPr>
            <a:xfrm>
              <a:off x="6013675" y="2680475"/>
              <a:ext cx="64950" cy="38975"/>
            </a:xfrm>
            <a:custGeom>
              <a:avLst/>
              <a:gdLst/>
              <a:ahLst/>
              <a:cxnLst/>
              <a:rect l="l" t="t" r="r" b="b"/>
              <a:pathLst>
                <a:path w="2598" h="1559" extrusionOk="0">
                  <a:moveTo>
                    <a:pt x="2132" y="1"/>
                  </a:moveTo>
                  <a:lnTo>
                    <a:pt x="1914" y="192"/>
                  </a:lnTo>
                  <a:lnTo>
                    <a:pt x="1640" y="384"/>
                  </a:lnTo>
                  <a:lnTo>
                    <a:pt x="1695" y="520"/>
                  </a:lnTo>
                  <a:lnTo>
                    <a:pt x="1968" y="1149"/>
                  </a:lnTo>
                  <a:lnTo>
                    <a:pt x="2214" y="985"/>
                  </a:lnTo>
                  <a:lnTo>
                    <a:pt x="2433" y="821"/>
                  </a:lnTo>
                  <a:lnTo>
                    <a:pt x="2488" y="739"/>
                  </a:lnTo>
                  <a:lnTo>
                    <a:pt x="2542" y="657"/>
                  </a:lnTo>
                  <a:lnTo>
                    <a:pt x="2570" y="575"/>
                  </a:lnTo>
                  <a:lnTo>
                    <a:pt x="2597" y="493"/>
                  </a:lnTo>
                  <a:lnTo>
                    <a:pt x="2597" y="411"/>
                  </a:lnTo>
                  <a:lnTo>
                    <a:pt x="2570" y="302"/>
                  </a:lnTo>
                  <a:lnTo>
                    <a:pt x="2515" y="220"/>
                  </a:lnTo>
                  <a:lnTo>
                    <a:pt x="2460" y="137"/>
                  </a:lnTo>
                  <a:lnTo>
                    <a:pt x="2406" y="83"/>
                  </a:lnTo>
                  <a:lnTo>
                    <a:pt x="2324" y="28"/>
                  </a:lnTo>
                  <a:lnTo>
                    <a:pt x="2214" y="1"/>
                  </a:lnTo>
                  <a:close/>
                  <a:moveTo>
                    <a:pt x="0" y="1204"/>
                  </a:moveTo>
                  <a:lnTo>
                    <a:pt x="164" y="1395"/>
                  </a:lnTo>
                  <a:lnTo>
                    <a:pt x="383" y="1559"/>
                  </a:lnTo>
                  <a:lnTo>
                    <a:pt x="738" y="1532"/>
                  </a:lnTo>
                  <a:lnTo>
                    <a:pt x="574" y="1204"/>
                  </a:lnTo>
                  <a:close/>
                </a:path>
              </a:pathLst>
            </a:custGeom>
            <a:solidFill>
              <a:srgbClr val="3170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4"/>
            <p:cNvSpPr/>
            <p:nvPr/>
          </p:nvSpPr>
          <p:spPr>
            <a:xfrm>
              <a:off x="6013675" y="2710550"/>
              <a:ext cx="18475" cy="8900"/>
            </a:xfrm>
            <a:custGeom>
              <a:avLst/>
              <a:gdLst/>
              <a:ahLst/>
              <a:cxnLst/>
              <a:rect l="l" t="t" r="r" b="b"/>
              <a:pathLst>
                <a:path w="739" h="35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4" y="192"/>
                  </a:lnTo>
                  <a:lnTo>
                    <a:pt x="383" y="356"/>
                  </a:lnTo>
                  <a:lnTo>
                    <a:pt x="383" y="356"/>
                  </a:lnTo>
                  <a:lnTo>
                    <a:pt x="738" y="329"/>
                  </a:lnTo>
                  <a:lnTo>
                    <a:pt x="738" y="329"/>
                  </a:lnTo>
                  <a:lnTo>
                    <a:pt x="574" y="1"/>
                  </a:lnTo>
                  <a:lnTo>
                    <a:pt x="574" y="1"/>
                  </a:lnTo>
                  <a:lnTo>
                    <a:pt x="328" y="1"/>
                  </a:lnTo>
                  <a:lnTo>
                    <a:pt x="328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4"/>
            <p:cNvSpPr/>
            <p:nvPr/>
          </p:nvSpPr>
          <p:spPr>
            <a:xfrm>
              <a:off x="6054675" y="2680475"/>
              <a:ext cx="23950" cy="28725"/>
            </a:xfrm>
            <a:custGeom>
              <a:avLst/>
              <a:gdLst/>
              <a:ahLst/>
              <a:cxnLst/>
              <a:rect l="l" t="t" r="r" b="b"/>
              <a:pathLst>
                <a:path w="958" h="1149" fill="none" extrusionOk="0">
                  <a:moveTo>
                    <a:pt x="492" y="1"/>
                  </a:moveTo>
                  <a:lnTo>
                    <a:pt x="492" y="1"/>
                  </a:lnTo>
                  <a:lnTo>
                    <a:pt x="492" y="1"/>
                  </a:lnTo>
                  <a:lnTo>
                    <a:pt x="274" y="192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55" y="520"/>
                  </a:lnTo>
                  <a:lnTo>
                    <a:pt x="55" y="520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574" y="985"/>
                  </a:lnTo>
                  <a:lnTo>
                    <a:pt x="793" y="821"/>
                  </a:lnTo>
                  <a:lnTo>
                    <a:pt x="793" y="821"/>
                  </a:lnTo>
                  <a:lnTo>
                    <a:pt x="848" y="739"/>
                  </a:lnTo>
                  <a:lnTo>
                    <a:pt x="902" y="657"/>
                  </a:lnTo>
                  <a:lnTo>
                    <a:pt x="930" y="575"/>
                  </a:lnTo>
                  <a:lnTo>
                    <a:pt x="957" y="493"/>
                  </a:lnTo>
                  <a:lnTo>
                    <a:pt x="957" y="411"/>
                  </a:lnTo>
                  <a:lnTo>
                    <a:pt x="930" y="302"/>
                  </a:lnTo>
                  <a:lnTo>
                    <a:pt x="875" y="220"/>
                  </a:lnTo>
                  <a:lnTo>
                    <a:pt x="820" y="137"/>
                  </a:lnTo>
                  <a:lnTo>
                    <a:pt x="820" y="137"/>
                  </a:lnTo>
                  <a:lnTo>
                    <a:pt x="766" y="83"/>
                  </a:lnTo>
                  <a:lnTo>
                    <a:pt x="684" y="28"/>
                  </a:lnTo>
                  <a:lnTo>
                    <a:pt x="574" y="1"/>
                  </a:lnTo>
                  <a:lnTo>
                    <a:pt x="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4"/>
            <p:cNvSpPr/>
            <p:nvPr/>
          </p:nvSpPr>
          <p:spPr>
            <a:xfrm>
              <a:off x="6006150" y="2698250"/>
              <a:ext cx="21900" cy="12325"/>
            </a:xfrm>
            <a:custGeom>
              <a:avLst/>
              <a:gdLst/>
              <a:ahLst/>
              <a:cxnLst/>
              <a:rect l="l" t="t" r="r" b="b"/>
              <a:pathLst>
                <a:path w="876" h="493" extrusionOk="0">
                  <a:moveTo>
                    <a:pt x="0" y="1"/>
                  </a:moveTo>
                  <a:lnTo>
                    <a:pt x="137" y="274"/>
                  </a:lnTo>
                  <a:lnTo>
                    <a:pt x="301" y="493"/>
                  </a:lnTo>
                  <a:lnTo>
                    <a:pt x="875" y="493"/>
                  </a:lnTo>
                  <a:lnTo>
                    <a:pt x="793" y="301"/>
                  </a:lnTo>
                  <a:lnTo>
                    <a:pt x="684" y="1"/>
                  </a:lnTo>
                  <a:lnTo>
                    <a:pt x="438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568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4"/>
            <p:cNvSpPr/>
            <p:nvPr/>
          </p:nvSpPr>
          <p:spPr>
            <a:xfrm>
              <a:off x="6006150" y="2698250"/>
              <a:ext cx="21900" cy="12325"/>
            </a:xfrm>
            <a:custGeom>
              <a:avLst/>
              <a:gdLst/>
              <a:ahLst/>
              <a:cxnLst/>
              <a:rect l="l" t="t" r="r" b="b"/>
              <a:pathLst>
                <a:path w="876" h="49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7" y="274"/>
                  </a:lnTo>
                  <a:lnTo>
                    <a:pt x="301" y="493"/>
                  </a:lnTo>
                  <a:lnTo>
                    <a:pt x="301" y="493"/>
                  </a:lnTo>
                  <a:lnTo>
                    <a:pt x="629" y="493"/>
                  </a:lnTo>
                  <a:lnTo>
                    <a:pt x="629" y="493"/>
                  </a:lnTo>
                  <a:lnTo>
                    <a:pt x="875" y="493"/>
                  </a:lnTo>
                  <a:lnTo>
                    <a:pt x="875" y="493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793" y="301"/>
                  </a:lnTo>
                  <a:lnTo>
                    <a:pt x="684" y="1"/>
                  </a:lnTo>
                  <a:lnTo>
                    <a:pt x="684" y="1"/>
                  </a:lnTo>
                  <a:lnTo>
                    <a:pt x="438" y="28"/>
                  </a:lnTo>
                  <a:lnTo>
                    <a:pt x="438" y="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4"/>
            <p:cNvSpPr/>
            <p:nvPr/>
          </p:nvSpPr>
          <p:spPr>
            <a:xfrm>
              <a:off x="6023925" y="2690050"/>
              <a:ext cx="38975" cy="28725"/>
            </a:xfrm>
            <a:custGeom>
              <a:avLst/>
              <a:gdLst/>
              <a:ahLst/>
              <a:cxnLst/>
              <a:rect l="l" t="t" r="r" b="b"/>
              <a:pathLst>
                <a:path w="1559" h="1149" extrusionOk="0">
                  <a:moveTo>
                    <a:pt x="1230" y="1"/>
                  </a:moveTo>
                  <a:lnTo>
                    <a:pt x="930" y="137"/>
                  </a:lnTo>
                  <a:lnTo>
                    <a:pt x="684" y="219"/>
                  </a:lnTo>
                  <a:lnTo>
                    <a:pt x="465" y="274"/>
                  </a:lnTo>
                  <a:lnTo>
                    <a:pt x="219" y="329"/>
                  </a:lnTo>
                  <a:lnTo>
                    <a:pt x="0" y="329"/>
                  </a:lnTo>
                  <a:lnTo>
                    <a:pt x="164" y="793"/>
                  </a:lnTo>
                  <a:lnTo>
                    <a:pt x="82" y="629"/>
                  </a:lnTo>
                  <a:lnTo>
                    <a:pt x="164" y="821"/>
                  </a:lnTo>
                  <a:lnTo>
                    <a:pt x="328" y="1149"/>
                  </a:lnTo>
                  <a:lnTo>
                    <a:pt x="684" y="1094"/>
                  </a:lnTo>
                  <a:lnTo>
                    <a:pt x="1012" y="1012"/>
                  </a:lnTo>
                  <a:lnTo>
                    <a:pt x="1312" y="903"/>
                  </a:lnTo>
                  <a:lnTo>
                    <a:pt x="1558" y="766"/>
                  </a:lnTo>
                  <a:lnTo>
                    <a:pt x="1285" y="137"/>
                  </a:lnTo>
                  <a:lnTo>
                    <a:pt x="1230" y="1"/>
                  </a:lnTo>
                  <a:close/>
                </a:path>
              </a:pathLst>
            </a:custGeom>
            <a:solidFill>
              <a:srgbClr val="306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4"/>
            <p:cNvSpPr/>
            <p:nvPr/>
          </p:nvSpPr>
          <p:spPr>
            <a:xfrm>
              <a:off x="6023925" y="2690050"/>
              <a:ext cx="38975" cy="28725"/>
            </a:xfrm>
            <a:custGeom>
              <a:avLst/>
              <a:gdLst/>
              <a:ahLst/>
              <a:cxnLst/>
              <a:rect l="l" t="t" r="r" b="b"/>
              <a:pathLst>
                <a:path w="1559" h="1149" fill="none" extrusionOk="0">
                  <a:moveTo>
                    <a:pt x="1230" y="1"/>
                  </a:moveTo>
                  <a:lnTo>
                    <a:pt x="1230" y="1"/>
                  </a:lnTo>
                  <a:lnTo>
                    <a:pt x="930" y="137"/>
                  </a:lnTo>
                  <a:lnTo>
                    <a:pt x="930" y="137"/>
                  </a:lnTo>
                  <a:lnTo>
                    <a:pt x="684" y="219"/>
                  </a:lnTo>
                  <a:lnTo>
                    <a:pt x="465" y="274"/>
                  </a:lnTo>
                  <a:lnTo>
                    <a:pt x="219" y="329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64" y="793"/>
                  </a:lnTo>
                  <a:lnTo>
                    <a:pt x="164" y="793"/>
                  </a:lnTo>
                  <a:lnTo>
                    <a:pt x="82" y="629"/>
                  </a:lnTo>
                  <a:lnTo>
                    <a:pt x="82" y="629"/>
                  </a:lnTo>
                  <a:lnTo>
                    <a:pt x="164" y="821"/>
                  </a:lnTo>
                  <a:lnTo>
                    <a:pt x="164" y="821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328" y="1149"/>
                  </a:lnTo>
                  <a:lnTo>
                    <a:pt x="684" y="1094"/>
                  </a:lnTo>
                  <a:lnTo>
                    <a:pt x="1012" y="1012"/>
                  </a:lnTo>
                  <a:lnTo>
                    <a:pt x="1312" y="903"/>
                  </a:lnTo>
                  <a:lnTo>
                    <a:pt x="1558" y="766"/>
                  </a:lnTo>
                  <a:lnTo>
                    <a:pt x="1558" y="766"/>
                  </a:lnTo>
                  <a:lnTo>
                    <a:pt x="1285" y="137"/>
                  </a:lnTo>
                  <a:lnTo>
                    <a:pt x="1285" y="137"/>
                  </a:lnTo>
                  <a:lnTo>
                    <a:pt x="12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4"/>
            <p:cNvSpPr/>
            <p:nvPr/>
          </p:nvSpPr>
          <p:spPr>
            <a:xfrm>
              <a:off x="6023225" y="2698250"/>
              <a:ext cx="4825" cy="11650"/>
            </a:xfrm>
            <a:custGeom>
              <a:avLst/>
              <a:gdLst/>
              <a:ahLst/>
              <a:cxnLst/>
              <a:rect l="l" t="t" r="r" b="b"/>
              <a:pathLst>
                <a:path w="193" h="466" extrusionOk="0">
                  <a:moveTo>
                    <a:pt x="1" y="1"/>
                  </a:moveTo>
                  <a:lnTo>
                    <a:pt x="110" y="301"/>
                  </a:lnTo>
                  <a:lnTo>
                    <a:pt x="192" y="46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306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4"/>
            <p:cNvSpPr/>
            <p:nvPr/>
          </p:nvSpPr>
          <p:spPr>
            <a:xfrm>
              <a:off x="6023225" y="2698250"/>
              <a:ext cx="4825" cy="11650"/>
            </a:xfrm>
            <a:custGeom>
              <a:avLst/>
              <a:gdLst/>
              <a:ahLst/>
              <a:cxnLst/>
              <a:rect l="l" t="t" r="r" b="b"/>
              <a:pathLst>
                <a:path w="193" h="466" fill="none" extrusionOk="0">
                  <a:moveTo>
                    <a:pt x="28" y="1"/>
                  </a:moveTo>
                  <a:lnTo>
                    <a:pt x="28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92" y="465"/>
                  </a:lnTo>
                  <a:lnTo>
                    <a:pt x="192" y="465"/>
                  </a:lnTo>
                  <a:lnTo>
                    <a:pt x="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4"/>
            <p:cNvSpPr/>
            <p:nvPr/>
          </p:nvSpPr>
          <p:spPr>
            <a:xfrm>
              <a:off x="6029375" y="2695525"/>
              <a:ext cx="11650" cy="2750"/>
            </a:xfrm>
            <a:custGeom>
              <a:avLst/>
              <a:gdLst/>
              <a:ahLst/>
              <a:cxnLst/>
              <a:rect l="l" t="t" r="r" b="b"/>
              <a:pathLst>
                <a:path w="466" h="110" extrusionOk="0">
                  <a:moveTo>
                    <a:pt x="466" y="0"/>
                  </a:moveTo>
                  <a:lnTo>
                    <a:pt x="219" y="55"/>
                  </a:lnTo>
                  <a:lnTo>
                    <a:pt x="1" y="110"/>
                  </a:lnTo>
                  <a:lnTo>
                    <a:pt x="1" y="110"/>
                  </a:lnTo>
                  <a:lnTo>
                    <a:pt x="247" y="55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4"/>
            <p:cNvSpPr/>
            <p:nvPr/>
          </p:nvSpPr>
          <p:spPr>
            <a:xfrm>
              <a:off x="6006150" y="2680475"/>
              <a:ext cx="60850" cy="18475"/>
            </a:xfrm>
            <a:custGeom>
              <a:avLst/>
              <a:gdLst/>
              <a:ahLst/>
              <a:cxnLst/>
              <a:rect l="l" t="t" r="r" b="b"/>
              <a:pathLst>
                <a:path w="2434" h="739" fill="none" extrusionOk="0">
                  <a:moveTo>
                    <a:pt x="2433" y="1"/>
                  </a:moveTo>
                  <a:lnTo>
                    <a:pt x="2433" y="1"/>
                  </a:lnTo>
                  <a:lnTo>
                    <a:pt x="2215" y="192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641" y="520"/>
                  </a:lnTo>
                  <a:lnTo>
                    <a:pt x="1641" y="520"/>
                  </a:lnTo>
                  <a:lnTo>
                    <a:pt x="1395" y="602"/>
                  </a:lnTo>
                  <a:lnTo>
                    <a:pt x="1148" y="657"/>
                  </a:lnTo>
                  <a:lnTo>
                    <a:pt x="930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438" y="739"/>
                  </a:lnTo>
                  <a:lnTo>
                    <a:pt x="438" y="739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0" y="712"/>
                  </a:lnTo>
                  <a:lnTo>
                    <a:pt x="438" y="739"/>
                  </a:lnTo>
                  <a:lnTo>
                    <a:pt x="438" y="739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684" y="712"/>
                  </a:lnTo>
                  <a:lnTo>
                    <a:pt x="711" y="712"/>
                  </a:lnTo>
                  <a:lnTo>
                    <a:pt x="711" y="712"/>
                  </a:lnTo>
                  <a:lnTo>
                    <a:pt x="930" y="712"/>
                  </a:lnTo>
                  <a:lnTo>
                    <a:pt x="1176" y="657"/>
                  </a:lnTo>
                  <a:lnTo>
                    <a:pt x="1395" y="602"/>
                  </a:lnTo>
                  <a:lnTo>
                    <a:pt x="1641" y="520"/>
                  </a:lnTo>
                  <a:lnTo>
                    <a:pt x="1641" y="520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1941" y="384"/>
                  </a:lnTo>
                  <a:lnTo>
                    <a:pt x="2215" y="192"/>
                  </a:lnTo>
                  <a:lnTo>
                    <a:pt x="2433" y="1"/>
                  </a:lnTo>
                  <a:lnTo>
                    <a:pt x="2433" y="1"/>
                  </a:lnTo>
                  <a:lnTo>
                    <a:pt x="24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4"/>
            <p:cNvSpPr/>
            <p:nvPr/>
          </p:nvSpPr>
          <p:spPr>
            <a:xfrm>
              <a:off x="5037050" y="2662725"/>
              <a:ext cx="986200" cy="47850"/>
            </a:xfrm>
            <a:custGeom>
              <a:avLst/>
              <a:gdLst/>
              <a:ahLst/>
              <a:cxnLst/>
              <a:rect l="l" t="t" r="r" b="b"/>
              <a:pathLst>
                <a:path w="39448" h="1914" extrusionOk="0">
                  <a:moveTo>
                    <a:pt x="23592" y="0"/>
                  </a:moveTo>
                  <a:lnTo>
                    <a:pt x="22171" y="27"/>
                  </a:lnTo>
                  <a:lnTo>
                    <a:pt x="18699" y="137"/>
                  </a:lnTo>
                  <a:lnTo>
                    <a:pt x="14653" y="328"/>
                  </a:lnTo>
                  <a:lnTo>
                    <a:pt x="10471" y="519"/>
                  </a:lnTo>
                  <a:lnTo>
                    <a:pt x="3227" y="930"/>
                  </a:lnTo>
                  <a:lnTo>
                    <a:pt x="1" y="1094"/>
                  </a:lnTo>
                  <a:lnTo>
                    <a:pt x="56" y="1914"/>
                  </a:lnTo>
                  <a:lnTo>
                    <a:pt x="3254" y="1722"/>
                  </a:lnTo>
                  <a:lnTo>
                    <a:pt x="10498" y="1340"/>
                  </a:lnTo>
                  <a:lnTo>
                    <a:pt x="14681" y="1148"/>
                  </a:lnTo>
                  <a:lnTo>
                    <a:pt x="18699" y="957"/>
                  </a:lnTo>
                  <a:lnTo>
                    <a:pt x="22171" y="847"/>
                  </a:lnTo>
                  <a:lnTo>
                    <a:pt x="23592" y="820"/>
                  </a:lnTo>
                  <a:lnTo>
                    <a:pt x="24713" y="820"/>
                  </a:lnTo>
                  <a:lnTo>
                    <a:pt x="27775" y="847"/>
                  </a:lnTo>
                  <a:lnTo>
                    <a:pt x="30591" y="930"/>
                  </a:lnTo>
                  <a:lnTo>
                    <a:pt x="35211" y="1066"/>
                  </a:lnTo>
                  <a:lnTo>
                    <a:pt x="38272" y="1176"/>
                  </a:lnTo>
                  <a:lnTo>
                    <a:pt x="39393" y="1230"/>
                  </a:lnTo>
                  <a:lnTo>
                    <a:pt x="39448" y="437"/>
                  </a:lnTo>
                  <a:lnTo>
                    <a:pt x="38300" y="383"/>
                  </a:lnTo>
                  <a:lnTo>
                    <a:pt x="35238" y="246"/>
                  </a:lnTo>
                  <a:lnTo>
                    <a:pt x="30618" y="109"/>
                  </a:lnTo>
                  <a:lnTo>
                    <a:pt x="27802" y="55"/>
                  </a:lnTo>
                  <a:lnTo>
                    <a:pt x="24741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4"/>
            <p:cNvSpPr/>
            <p:nvPr/>
          </p:nvSpPr>
          <p:spPr>
            <a:xfrm>
              <a:off x="5262600" y="2645625"/>
              <a:ext cx="73150" cy="72475"/>
            </a:xfrm>
            <a:custGeom>
              <a:avLst/>
              <a:gdLst/>
              <a:ahLst/>
              <a:cxnLst/>
              <a:rect l="l" t="t" r="r" b="b"/>
              <a:pathLst>
                <a:path w="2926" h="2899" extrusionOk="0">
                  <a:moveTo>
                    <a:pt x="1476" y="1"/>
                  </a:moveTo>
                  <a:lnTo>
                    <a:pt x="1176" y="28"/>
                  </a:lnTo>
                  <a:lnTo>
                    <a:pt x="902" y="110"/>
                  </a:lnTo>
                  <a:lnTo>
                    <a:pt x="656" y="247"/>
                  </a:lnTo>
                  <a:lnTo>
                    <a:pt x="437" y="411"/>
                  </a:lnTo>
                  <a:lnTo>
                    <a:pt x="246" y="629"/>
                  </a:lnTo>
                  <a:lnTo>
                    <a:pt x="137" y="875"/>
                  </a:lnTo>
                  <a:lnTo>
                    <a:pt x="27" y="1149"/>
                  </a:lnTo>
                  <a:lnTo>
                    <a:pt x="0" y="1449"/>
                  </a:lnTo>
                  <a:lnTo>
                    <a:pt x="27" y="1750"/>
                  </a:lnTo>
                  <a:lnTo>
                    <a:pt x="137" y="2024"/>
                  </a:lnTo>
                  <a:lnTo>
                    <a:pt x="246" y="2270"/>
                  </a:lnTo>
                  <a:lnTo>
                    <a:pt x="437" y="2488"/>
                  </a:lnTo>
                  <a:lnTo>
                    <a:pt x="656" y="2652"/>
                  </a:lnTo>
                  <a:lnTo>
                    <a:pt x="902" y="2789"/>
                  </a:lnTo>
                  <a:lnTo>
                    <a:pt x="1176" y="2871"/>
                  </a:lnTo>
                  <a:lnTo>
                    <a:pt x="1476" y="2898"/>
                  </a:lnTo>
                  <a:lnTo>
                    <a:pt x="1750" y="2871"/>
                  </a:lnTo>
                  <a:lnTo>
                    <a:pt x="2023" y="2789"/>
                  </a:lnTo>
                  <a:lnTo>
                    <a:pt x="2269" y="2652"/>
                  </a:lnTo>
                  <a:lnTo>
                    <a:pt x="2488" y="2488"/>
                  </a:lnTo>
                  <a:lnTo>
                    <a:pt x="2679" y="2270"/>
                  </a:lnTo>
                  <a:lnTo>
                    <a:pt x="2816" y="2024"/>
                  </a:lnTo>
                  <a:lnTo>
                    <a:pt x="2898" y="1750"/>
                  </a:lnTo>
                  <a:lnTo>
                    <a:pt x="2925" y="1449"/>
                  </a:lnTo>
                  <a:lnTo>
                    <a:pt x="2898" y="1149"/>
                  </a:lnTo>
                  <a:lnTo>
                    <a:pt x="2816" y="875"/>
                  </a:lnTo>
                  <a:lnTo>
                    <a:pt x="2679" y="629"/>
                  </a:lnTo>
                  <a:lnTo>
                    <a:pt x="2488" y="411"/>
                  </a:lnTo>
                  <a:lnTo>
                    <a:pt x="2269" y="247"/>
                  </a:lnTo>
                  <a:lnTo>
                    <a:pt x="2023" y="110"/>
                  </a:lnTo>
                  <a:lnTo>
                    <a:pt x="1750" y="28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4"/>
            <p:cNvSpPr/>
            <p:nvPr/>
          </p:nvSpPr>
          <p:spPr>
            <a:xfrm>
              <a:off x="5024075" y="2626500"/>
              <a:ext cx="319875" cy="63575"/>
            </a:xfrm>
            <a:custGeom>
              <a:avLst/>
              <a:gdLst/>
              <a:ahLst/>
              <a:cxnLst/>
              <a:rect l="l" t="t" r="r" b="b"/>
              <a:pathLst>
                <a:path w="12795" h="2543" extrusionOk="0">
                  <a:moveTo>
                    <a:pt x="629" y="0"/>
                  </a:moveTo>
                  <a:lnTo>
                    <a:pt x="493" y="820"/>
                  </a:lnTo>
                  <a:lnTo>
                    <a:pt x="4866" y="1504"/>
                  </a:lnTo>
                  <a:lnTo>
                    <a:pt x="1" y="1750"/>
                  </a:lnTo>
                  <a:lnTo>
                    <a:pt x="55" y="2543"/>
                  </a:lnTo>
                  <a:lnTo>
                    <a:pt x="12794" y="194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2467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4" name="Google Shape;3314;p14"/>
          <p:cNvGrpSpPr/>
          <p:nvPr/>
        </p:nvGrpSpPr>
        <p:grpSpPr>
          <a:xfrm rot="514803">
            <a:off x="4568516" y="1117864"/>
            <a:ext cx="5512486" cy="366874"/>
            <a:chOff x="5015200" y="2284100"/>
            <a:chExt cx="2361900" cy="157200"/>
          </a:xfrm>
        </p:grpSpPr>
        <p:sp>
          <p:nvSpPr>
            <p:cNvPr id="3315" name="Google Shape;3315;p14"/>
            <p:cNvSpPr/>
            <p:nvPr/>
          </p:nvSpPr>
          <p:spPr>
            <a:xfrm>
              <a:off x="6924650" y="2346975"/>
              <a:ext cx="433325" cy="15050"/>
            </a:xfrm>
            <a:custGeom>
              <a:avLst/>
              <a:gdLst/>
              <a:ahLst/>
              <a:cxnLst/>
              <a:rect l="l" t="t" r="r" b="b"/>
              <a:pathLst>
                <a:path w="17333" h="602" extrusionOk="0">
                  <a:moveTo>
                    <a:pt x="11537" y="1"/>
                  </a:moveTo>
                  <a:lnTo>
                    <a:pt x="7409" y="28"/>
                  </a:lnTo>
                  <a:lnTo>
                    <a:pt x="5714" y="55"/>
                  </a:lnTo>
                  <a:lnTo>
                    <a:pt x="4539" y="110"/>
                  </a:lnTo>
                  <a:lnTo>
                    <a:pt x="3691" y="165"/>
                  </a:lnTo>
                  <a:lnTo>
                    <a:pt x="2898" y="192"/>
                  </a:lnTo>
                  <a:lnTo>
                    <a:pt x="1532" y="192"/>
                  </a:lnTo>
                  <a:lnTo>
                    <a:pt x="575" y="137"/>
                  </a:lnTo>
                  <a:lnTo>
                    <a:pt x="219" y="110"/>
                  </a:lnTo>
                  <a:lnTo>
                    <a:pt x="137" y="110"/>
                  </a:lnTo>
                  <a:lnTo>
                    <a:pt x="55" y="165"/>
                  </a:lnTo>
                  <a:lnTo>
                    <a:pt x="28" y="219"/>
                  </a:lnTo>
                  <a:lnTo>
                    <a:pt x="1" y="301"/>
                  </a:lnTo>
                  <a:lnTo>
                    <a:pt x="1" y="383"/>
                  </a:lnTo>
                  <a:lnTo>
                    <a:pt x="28" y="438"/>
                  </a:lnTo>
                  <a:lnTo>
                    <a:pt x="110" y="493"/>
                  </a:lnTo>
                  <a:lnTo>
                    <a:pt x="165" y="520"/>
                  </a:lnTo>
                  <a:lnTo>
                    <a:pt x="794" y="575"/>
                  </a:lnTo>
                  <a:lnTo>
                    <a:pt x="1504" y="602"/>
                  </a:lnTo>
                  <a:lnTo>
                    <a:pt x="3418" y="602"/>
                  </a:lnTo>
                  <a:lnTo>
                    <a:pt x="4566" y="520"/>
                  </a:lnTo>
                  <a:lnTo>
                    <a:pt x="5769" y="465"/>
                  </a:lnTo>
                  <a:lnTo>
                    <a:pt x="7491" y="438"/>
                  </a:lnTo>
                  <a:lnTo>
                    <a:pt x="11674" y="411"/>
                  </a:lnTo>
                  <a:lnTo>
                    <a:pt x="15446" y="411"/>
                  </a:lnTo>
                  <a:lnTo>
                    <a:pt x="17141" y="438"/>
                  </a:lnTo>
                  <a:lnTo>
                    <a:pt x="17223" y="411"/>
                  </a:lnTo>
                  <a:lnTo>
                    <a:pt x="17278" y="356"/>
                  </a:lnTo>
                  <a:lnTo>
                    <a:pt x="17332" y="301"/>
                  </a:lnTo>
                  <a:lnTo>
                    <a:pt x="17332" y="219"/>
                  </a:lnTo>
                  <a:lnTo>
                    <a:pt x="17332" y="137"/>
                  </a:lnTo>
                  <a:lnTo>
                    <a:pt x="17278" y="83"/>
                  </a:lnTo>
                  <a:lnTo>
                    <a:pt x="17223" y="28"/>
                  </a:lnTo>
                  <a:lnTo>
                    <a:pt x="1714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4"/>
            <p:cNvSpPr/>
            <p:nvPr/>
          </p:nvSpPr>
          <p:spPr>
            <a:xfrm>
              <a:off x="6931500" y="2350400"/>
              <a:ext cx="445600" cy="29400"/>
            </a:xfrm>
            <a:custGeom>
              <a:avLst/>
              <a:gdLst/>
              <a:ahLst/>
              <a:cxnLst/>
              <a:rect l="l" t="t" r="r" b="b"/>
              <a:pathLst>
                <a:path w="17824" h="1176" extrusionOk="0">
                  <a:moveTo>
                    <a:pt x="137" y="0"/>
                  </a:moveTo>
                  <a:lnTo>
                    <a:pt x="82" y="28"/>
                  </a:lnTo>
                  <a:lnTo>
                    <a:pt x="28" y="110"/>
                  </a:lnTo>
                  <a:lnTo>
                    <a:pt x="0" y="192"/>
                  </a:lnTo>
                  <a:lnTo>
                    <a:pt x="28" y="274"/>
                  </a:lnTo>
                  <a:lnTo>
                    <a:pt x="55" y="328"/>
                  </a:lnTo>
                  <a:lnTo>
                    <a:pt x="137" y="383"/>
                  </a:lnTo>
                  <a:lnTo>
                    <a:pt x="410" y="492"/>
                  </a:lnTo>
                  <a:lnTo>
                    <a:pt x="820" y="574"/>
                  </a:lnTo>
                  <a:lnTo>
                    <a:pt x="1285" y="602"/>
                  </a:lnTo>
                  <a:lnTo>
                    <a:pt x="1832" y="629"/>
                  </a:lnTo>
                  <a:lnTo>
                    <a:pt x="3144" y="629"/>
                  </a:lnTo>
                  <a:lnTo>
                    <a:pt x="4675" y="574"/>
                  </a:lnTo>
                  <a:lnTo>
                    <a:pt x="5932" y="520"/>
                  </a:lnTo>
                  <a:lnTo>
                    <a:pt x="7244" y="492"/>
                  </a:lnTo>
                  <a:lnTo>
                    <a:pt x="8584" y="492"/>
                  </a:lnTo>
                  <a:lnTo>
                    <a:pt x="9923" y="520"/>
                  </a:lnTo>
                  <a:lnTo>
                    <a:pt x="11400" y="602"/>
                  </a:lnTo>
                  <a:lnTo>
                    <a:pt x="12766" y="684"/>
                  </a:lnTo>
                  <a:lnTo>
                    <a:pt x="15145" y="902"/>
                  </a:lnTo>
                  <a:lnTo>
                    <a:pt x="16812" y="1066"/>
                  </a:lnTo>
                  <a:lnTo>
                    <a:pt x="17550" y="1176"/>
                  </a:lnTo>
                  <a:lnTo>
                    <a:pt x="17660" y="1176"/>
                  </a:lnTo>
                  <a:lnTo>
                    <a:pt x="17714" y="1148"/>
                  </a:lnTo>
                  <a:lnTo>
                    <a:pt x="17769" y="1094"/>
                  </a:lnTo>
                  <a:lnTo>
                    <a:pt x="17796" y="1039"/>
                  </a:lnTo>
                  <a:lnTo>
                    <a:pt x="17824" y="957"/>
                  </a:lnTo>
                  <a:lnTo>
                    <a:pt x="17796" y="875"/>
                  </a:lnTo>
                  <a:lnTo>
                    <a:pt x="17742" y="820"/>
                  </a:lnTo>
                  <a:lnTo>
                    <a:pt x="17687" y="766"/>
                  </a:lnTo>
                  <a:lnTo>
                    <a:pt x="16949" y="684"/>
                  </a:lnTo>
                  <a:lnTo>
                    <a:pt x="15254" y="492"/>
                  </a:lnTo>
                  <a:lnTo>
                    <a:pt x="12848" y="274"/>
                  </a:lnTo>
                  <a:lnTo>
                    <a:pt x="11454" y="192"/>
                  </a:lnTo>
                  <a:lnTo>
                    <a:pt x="9951" y="110"/>
                  </a:lnTo>
                  <a:lnTo>
                    <a:pt x="8611" y="55"/>
                  </a:lnTo>
                  <a:lnTo>
                    <a:pt x="7244" y="82"/>
                  </a:lnTo>
                  <a:lnTo>
                    <a:pt x="5932" y="110"/>
                  </a:lnTo>
                  <a:lnTo>
                    <a:pt x="4647" y="164"/>
                  </a:lnTo>
                  <a:lnTo>
                    <a:pt x="3199" y="192"/>
                  </a:lnTo>
                  <a:lnTo>
                    <a:pt x="1941" y="219"/>
                  </a:lnTo>
                  <a:lnTo>
                    <a:pt x="1394" y="192"/>
                  </a:lnTo>
                  <a:lnTo>
                    <a:pt x="957" y="164"/>
                  </a:lnTo>
                  <a:lnTo>
                    <a:pt x="574" y="11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4"/>
            <p:cNvSpPr/>
            <p:nvPr/>
          </p:nvSpPr>
          <p:spPr>
            <a:xfrm>
              <a:off x="6957450" y="2368150"/>
              <a:ext cx="414175" cy="21900"/>
            </a:xfrm>
            <a:custGeom>
              <a:avLst/>
              <a:gdLst/>
              <a:ahLst/>
              <a:cxnLst/>
              <a:rect l="l" t="t" r="r" b="b"/>
              <a:pathLst>
                <a:path w="16567" h="876" extrusionOk="0">
                  <a:moveTo>
                    <a:pt x="165" y="1"/>
                  </a:moveTo>
                  <a:lnTo>
                    <a:pt x="83" y="56"/>
                  </a:lnTo>
                  <a:lnTo>
                    <a:pt x="28" y="110"/>
                  </a:lnTo>
                  <a:lnTo>
                    <a:pt x="1" y="192"/>
                  </a:lnTo>
                  <a:lnTo>
                    <a:pt x="28" y="274"/>
                  </a:lnTo>
                  <a:lnTo>
                    <a:pt x="56" y="329"/>
                  </a:lnTo>
                  <a:lnTo>
                    <a:pt x="110" y="384"/>
                  </a:lnTo>
                  <a:lnTo>
                    <a:pt x="192" y="411"/>
                  </a:lnTo>
                  <a:lnTo>
                    <a:pt x="794" y="466"/>
                  </a:lnTo>
                  <a:lnTo>
                    <a:pt x="1450" y="493"/>
                  </a:lnTo>
                  <a:lnTo>
                    <a:pt x="3582" y="548"/>
                  </a:lnTo>
                  <a:lnTo>
                    <a:pt x="5769" y="575"/>
                  </a:lnTo>
                  <a:lnTo>
                    <a:pt x="9022" y="657"/>
                  </a:lnTo>
                  <a:lnTo>
                    <a:pt x="12384" y="766"/>
                  </a:lnTo>
                  <a:lnTo>
                    <a:pt x="14927" y="848"/>
                  </a:lnTo>
                  <a:lnTo>
                    <a:pt x="16184" y="876"/>
                  </a:lnTo>
                  <a:lnTo>
                    <a:pt x="16403" y="876"/>
                  </a:lnTo>
                  <a:lnTo>
                    <a:pt x="16458" y="848"/>
                  </a:lnTo>
                  <a:lnTo>
                    <a:pt x="16540" y="794"/>
                  </a:lnTo>
                  <a:lnTo>
                    <a:pt x="16567" y="712"/>
                  </a:lnTo>
                  <a:lnTo>
                    <a:pt x="16567" y="630"/>
                  </a:lnTo>
                  <a:lnTo>
                    <a:pt x="16540" y="575"/>
                  </a:lnTo>
                  <a:lnTo>
                    <a:pt x="16485" y="493"/>
                  </a:lnTo>
                  <a:lnTo>
                    <a:pt x="16403" y="466"/>
                  </a:lnTo>
                  <a:lnTo>
                    <a:pt x="15911" y="466"/>
                  </a:lnTo>
                  <a:lnTo>
                    <a:pt x="15036" y="438"/>
                  </a:lnTo>
                  <a:lnTo>
                    <a:pt x="12412" y="356"/>
                  </a:lnTo>
                  <a:lnTo>
                    <a:pt x="9049" y="247"/>
                  </a:lnTo>
                  <a:lnTo>
                    <a:pt x="5796" y="165"/>
                  </a:lnTo>
                  <a:lnTo>
                    <a:pt x="3582" y="110"/>
                  </a:lnTo>
                  <a:lnTo>
                    <a:pt x="1450" y="83"/>
                  </a:lnTo>
                  <a:lnTo>
                    <a:pt x="821" y="56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4"/>
            <p:cNvSpPr/>
            <p:nvPr/>
          </p:nvSpPr>
          <p:spPr>
            <a:xfrm>
              <a:off x="6941050" y="2365425"/>
              <a:ext cx="404625" cy="39675"/>
            </a:xfrm>
            <a:custGeom>
              <a:avLst/>
              <a:gdLst/>
              <a:ahLst/>
              <a:cxnLst/>
              <a:rect l="l" t="t" r="r" b="b"/>
              <a:pathLst>
                <a:path w="16185" h="1587" extrusionOk="0">
                  <a:moveTo>
                    <a:pt x="2188" y="1"/>
                  </a:moveTo>
                  <a:lnTo>
                    <a:pt x="302" y="28"/>
                  </a:lnTo>
                  <a:lnTo>
                    <a:pt x="192" y="28"/>
                  </a:lnTo>
                  <a:lnTo>
                    <a:pt x="110" y="55"/>
                  </a:lnTo>
                  <a:lnTo>
                    <a:pt x="56" y="110"/>
                  </a:lnTo>
                  <a:lnTo>
                    <a:pt x="1" y="165"/>
                  </a:lnTo>
                  <a:lnTo>
                    <a:pt x="1" y="247"/>
                  </a:lnTo>
                  <a:lnTo>
                    <a:pt x="1" y="329"/>
                  </a:lnTo>
                  <a:lnTo>
                    <a:pt x="56" y="383"/>
                  </a:lnTo>
                  <a:lnTo>
                    <a:pt x="110" y="438"/>
                  </a:lnTo>
                  <a:lnTo>
                    <a:pt x="192" y="465"/>
                  </a:lnTo>
                  <a:lnTo>
                    <a:pt x="302" y="465"/>
                  </a:lnTo>
                  <a:lnTo>
                    <a:pt x="2188" y="411"/>
                  </a:lnTo>
                  <a:lnTo>
                    <a:pt x="3992" y="411"/>
                  </a:lnTo>
                  <a:lnTo>
                    <a:pt x="5660" y="438"/>
                  </a:lnTo>
                  <a:lnTo>
                    <a:pt x="7190" y="465"/>
                  </a:lnTo>
                  <a:lnTo>
                    <a:pt x="7983" y="520"/>
                  </a:lnTo>
                  <a:lnTo>
                    <a:pt x="9077" y="657"/>
                  </a:lnTo>
                  <a:lnTo>
                    <a:pt x="11674" y="1039"/>
                  </a:lnTo>
                  <a:lnTo>
                    <a:pt x="14216" y="1395"/>
                  </a:lnTo>
                  <a:lnTo>
                    <a:pt x="15200" y="1531"/>
                  </a:lnTo>
                  <a:lnTo>
                    <a:pt x="15610" y="1559"/>
                  </a:lnTo>
                  <a:lnTo>
                    <a:pt x="15911" y="1586"/>
                  </a:lnTo>
                  <a:lnTo>
                    <a:pt x="15993" y="1559"/>
                  </a:lnTo>
                  <a:lnTo>
                    <a:pt x="16075" y="1559"/>
                  </a:lnTo>
                  <a:lnTo>
                    <a:pt x="16129" y="1504"/>
                  </a:lnTo>
                  <a:lnTo>
                    <a:pt x="16184" y="1449"/>
                  </a:lnTo>
                  <a:lnTo>
                    <a:pt x="16184" y="1367"/>
                  </a:lnTo>
                  <a:lnTo>
                    <a:pt x="16184" y="1285"/>
                  </a:lnTo>
                  <a:lnTo>
                    <a:pt x="16129" y="1203"/>
                  </a:lnTo>
                  <a:lnTo>
                    <a:pt x="16047" y="1176"/>
                  </a:lnTo>
                  <a:lnTo>
                    <a:pt x="15965" y="1149"/>
                  </a:lnTo>
                  <a:lnTo>
                    <a:pt x="15692" y="1149"/>
                  </a:lnTo>
                  <a:lnTo>
                    <a:pt x="15309" y="1121"/>
                  </a:lnTo>
                  <a:lnTo>
                    <a:pt x="14298" y="1012"/>
                  </a:lnTo>
                  <a:lnTo>
                    <a:pt x="11756" y="629"/>
                  </a:lnTo>
                  <a:lnTo>
                    <a:pt x="9131" y="247"/>
                  </a:lnTo>
                  <a:lnTo>
                    <a:pt x="8011" y="110"/>
                  </a:lnTo>
                  <a:lnTo>
                    <a:pt x="7190" y="28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4"/>
            <p:cNvSpPr/>
            <p:nvPr/>
          </p:nvSpPr>
          <p:spPr>
            <a:xfrm>
              <a:off x="6830350" y="2312125"/>
              <a:ext cx="170200" cy="103900"/>
            </a:xfrm>
            <a:custGeom>
              <a:avLst/>
              <a:gdLst/>
              <a:ahLst/>
              <a:cxnLst/>
              <a:rect l="l" t="t" r="r" b="b"/>
              <a:pathLst>
                <a:path w="6808" h="4156" extrusionOk="0">
                  <a:moveTo>
                    <a:pt x="0" y="0"/>
                  </a:moveTo>
                  <a:lnTo>
                    <a:pt x="0" y="629"/>
                  </a:lnTo>
                  <a:lnTo>
                    <a:pt x="465" y="656"/>
                  </a:lnTo>
                  <a:lnTo>
                    <a:pt x="875" y="711"/>
                  </a:lnTo>
                  <a:lnTo>
                    <a:pt x="1668" y="848"/>
                  </a:lnTo>
                  <a:lnTo>
                    <a:pt x="2379" y="1012"/>
                  </a:lnTo>
                  <a:lnTo>
                    <a:pt x="2980" y="1176"/>
                  </a:lnTo>
                  <a:lnTo>
                    <a:pt x="3445" y="1340"/>
                  </a:lnTo>
                  <a:lnTo>
                    <a:pt x="3800" y="1477"/>
                  </a:lnTo>
                  <a:lnTo>
                    <a:pt x="4128" y="1613"/>
                  </a:lnTo>
                  <a:lnTo>
                    <a:pt x="4156" y="1641"/>
                  </a:lnTo>
                  <a:lnTo>
                    <a:pt x="5386" y="2133"/>
                  </a:lnTo>
                  <a:lnTo>
                    <a:pt x="4320" y="2379"/>
                  </a:lnTo>
                  <a:lnTo>
                    <a:pt x="3117" y="2707"/>
                  </a:lnTo>
                  <a:lnTo>
                    <a:pt x="1586" y="3144"/>
                  </a:lnTo>
                  <a:lnTo>
                    <a:pt x="0" y="3527"/>
                  </a:lnTo>
                  <a:lnTo>
                    <a:pt x="0" y="4156"/>
                  </a:lnTo>
                  <a:lnTo>
                    <a:pt x="1504" y="3800"/>
                  </a:lnTo>
                  <a:lnTo>
                    <a:pt x="3281" y="3308"/>
                  </a:lnTo>
                  <a:lnTo>
                    <a:pt x="5249" y="2789"/>
                  </a:lnTo>
                  <a:lnTo>
                    <a:pt x="5987" y="2625"/>
                  </a:lnTo>
                  <a:lnTo>
                    <a:pt x="6288" y="2570"/>
                  </a:lnTo>
                  <a:lnTo>
                    <a:pt x="6506" y="2543"/>
                  </a:lnTo>
                  <a:lnTo>
                    <a:pt x="6616" y="2515"/>
                  </a:lnTo>
                  <a:lnTo>
                    <a:pt x="6698" y="2461"/>
                  </a:lnTo>
                  <a:lnTo>
                    <a:pt x="6780" y="2379"/>
                  </a:lnTo>
                  <a:lnTo>
                    <a:pt x="6807" y="2297"/>
                  </a:lnTo>
                  <a:lnTo>
                    <a:pt x="6807" y="2187"/>
                  </a:lnTo>
                  <a:lnTo>
                    <a:pt x="6780" y="2078"/>
                  </a:lnTo>
                  <a:lnTo>
                    <a:pt x="6698" y="1996"/>
                  </a:lnTo>
                  <a:lnTo>
                    <a:pt x="6616" y="1941"/>
                  </a:lnTo>
                  <a:lnTo>
                    <a:pt x="4402" y="1066"/>
                  </a:lnTo>
                  <a:lnTo>
                    <a:pt x="3964" y="875"/>
                  </a:lnTo>
                  <a:lnTo>
                    <a:pt x="3581" y="711"/>
                  </a:lnTo>
                  <a:lnTo>
                    <a:pt x="3062" y="547"/>
                  </a:lnTo>
                  <a:lnTo>
                    <a:pt x="2433" y="383"/>
                  </a:lnTo>
                  <a:lnTo>
                    <a:pt x="1723" y="219"/>
                  </a:lnTo>
                  <a:lnTo>
                    <a:pt x="902" y="82"/>
                  </a:lnTo>
                  <a:lnTo>
                    <a:pt x="465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4"/>
            <p:cNvSpPr/>
            <p:nvPr/>
          </p:nvSpPr>
          <p:spPr>
            <a:xfrm>
              <a:off x="6830350" y="2361325"/>
              <a:ext cx="169500" cy="20525"/>
            </a:xfrm>
            <a:custGeom>
              <a:avLst/>
              <a:gdLst/>
              <a:ahLst/>
              <a:cxnLst/>
              <a:rect l="l" t="t" r="r" b="b"/>
              <a:pathLst>
                <a:path w="6780" h="821" extrusionOk="0">
                  <a:moveTo>
                    <a:pt x="4320" y="1"/>
                  </a:moveTo>
                  <a:lnTo>
                    <a:pt x="3855" y="28"/>
                  </a:lnTo>
                  <a:lnTo>
                    <a:pt x="3445" y="110"/>
                  </a:lnTo>
                  <a:lnTo>
                    <a:pt x="3171" y="137"/>
                  </a:lnTo>
                  <a:lnTo>
                    <a:pt x="2816" y="192"/>
                  </a:lnTo>
                  <a:lnTo>
                    <a:pt x="1914" y="219"/>
                  </a:lnTo>
                  <a:lnTo>
                    <a:pt x="902" y="192"/>
                  </a:lnTo>
                  <a:lnTo>
                    <a:pt x="0" y="165"/>
                  </a:lnTo>
                  <a:lnTo>
                    <a:pt x="0" y="793"/>
                  </a:lnTo>
                  <a:lnTo>
                    <a:pt x="629" y="821"/>
                  </a:lnTo>
                  <a:lnTo>
                    <a:pt x="2023" y="821"/>
                  </a:lnTo>
                  <a:lnTo>
                    <a:pt x="2679" y="793"/>
                  </a:lnTo>
                  <a:lnTo>
                    <a:pt x="3226" y="766"/>
                  </a:lnTo>
                  <a:lnTo>
                    <a:pt x="3609" y="711"/>
                  </a:lnTo>
                  <a:lnTo>
                    <a:pt x="3909" y="657"/>
                  </a:lnTo>
                  <a:lnTo>
                    <a:pt x="4265" y="629"/>
                  </a:lnTo>
                  <a:lnTo>
                    <a:pt x="5167" y="629"/>
                  </a:lnTo>
                  <a:lnTo>
                    <a:pt x="6069" y="657"/>
                  </a:lnTo>
                  <a:lnTo>
                    <a:pt x="6725" y="711"/>
                  </a:lnTo>
                  <a:lnTo>
                    <a:pt x="6780" y="83"/>
                  </a:lnTo>
                  <a:lnTo>
                    <a:pt x="6342" y="55"/>
                  </a:lnTo>
                  <a:lnTo>
                    <a:pt x="5413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4"/>
            <p:cNvSpPr/>
            <p:nvPr/>
          </p:nvSpPr>
          <p:spPr>
            <a:xfrm>
              <a:off x="6830350" y="2339450"/>
              <a:ext cx="162000" cy="23275"/>
            </a:xfrm>
            <a:custGeom>
              <a:avLst/>
              <a:gdLst/>
              <a:ahLst/>
              <a:cxnLst/>
              <a:rect l="l" t="t" r="r" b="b"/>
              <a:pathLst>
                <a:path w="6480" h="931" extrusionOk="0">
                  <a:moveTo>
                    <a:pt x="0" y="1"/>
                  </a:moveTo>
                  <a:lnTo>
                    <a:pt x="0" y="630"/>
                  </a:lnTo>
                  <a:lnTo>
                    <a:pt x="902" y="712"/>
                  </a:lnTo>
                  <a:lnTo>
                    <a:pt x="1449" y="766"/>
                  </a:lnTo>
                  <a:lnTo>
                    <a:pt x="1969" y="821"/>
                  </a:lnTo>
                  <a:lnTo>
                    <a:pt x="2406" y="876"/>
                  </a:lnTo>
                  <a:lnTo>
                    <a:pt x="2925" y="903"/>
                  </a:lnTo>
                  <a:lnTo>
                    <a:pt x="4156" y="930"/>
                  </a:lnTo>
                  <a:lnTo>
                    <a:pt x="5604" y="903"/>
                  </a:lnTo>
                  <a:lnTo>
                    <a:pt x="6342" y="903"/>
                  </a:lnTo>
                  <a:lnTo>
                    <a:pt x="6370" y="602"/>
                  </a:lnTo>
                  <a:lnTo>
                    <a:pt x="6479" y="302"/>
                  </a:lnTo>
                  <a:lnTo>
                    <a:pt x="6424" y="302"/>
                  </a:lnTo>
                  <a:lnTo>
                    <a:pt x="6315" y="274"/>
                  </a:lnTo>
                  <a:lnTo>
                    <a:pt x="5604" y="302"/>
                  </a:lnTo>
                  <a:lnTo>
                    <a:pt x="3745" y="302"/>
                  </a:lnTo>
                  <a:lnTo>
                    <a:pt x="2789" y="274"/>
                  </a:lnTo>
                  <a:lnTo>
                    <a:pt x="2379" y="247"/>
                  </a:lnTo>
                  <a:lnTo>
                    <a:pt x="2051" y="220"/>
                  </a:lnTo>
                  <a:lnTo>
                    <a:pt x="1504" y="138"/>
                  </a:lnTo>
                  <a:lnTo>
                    <a:pt x="957" y="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4"/>
            <p:cNvSpPr/>
            <p:nvPr/>
          </p:nvSpPr>
          <p:spPr>
            <a:xfrm>
              <a:off x="6943100" y="2340825"/>
              <a:ext cx="62225" cy="58125"/>
            </a:xfrm>
            <a:custGeom>
              <a:avLst/>
              <a:gdLst/>
              <a:ahLst/>
              <a:cxnLst/>
              <a:rect l="l" t="t" r="r" b="b"/>
              <a:pathLst>
                <a:path w="2489" h="2325" extrusionOk="0">
                  <a:moveTo>
                    <a:pt x="1559" y="1"/>
                  </a:moveTo>
                  <a:lnTo>
                    <a:pt x="1450" y="55"/>
                  </a:lnTo>
                  <a:lnTo>
                    <a:pt x="1368" y="137"/>
                  </a:lnTo>
                  <a:lnTo>
                    <a:pt x="1313" y="247"/>
                  </a:lnTo>
                  <a:lnTo>
                    <a:pt x="1313" y="356"/>
                  </a:lnTo>
                  <a:lnTo>
                    <a:pt x="1368" y="465"/>
                  </a:lnTo>
                  <a:lnTo>
                    <a:pt x="1450" y="547"/>
                  </a:lnTo>
                  <a:lnTo>
                    <a:pt x="1532" y="602"/>
                  </a:lnTo>
                  <a:lnTo>
                    <a:pt x="1668" y="766"/>
                  </a:lnTo>
                  <a:lnTo>
                    <a:pt x="1750" y="875"/>
                  </a:lnTo>
                  <a:lnTo>
                    <a:pt x="1805" y="1012"/>
                  </a:lnTo>
                  <a:lnTo>
                    <a:pt x="1860" y="1149"/>
                  </a:lnTo>
                  <a:lnTo>
                    <a:pt x="1887" y="1313"/>
                  </a:lnTo>
                  <a:lnTo>
                    <a:pt x="1860" y="1395"/>
                  </a:lnTo>
                  <a:lnTo>
                    <a:pt x="1860" y="1504"/>
                  </a:lnTo>
                  <a:lnTo>
                    <a:pt x="1805" y="1586"/>
                  </a:lnTo>
                  <a:lnTo>
                    <a:pt x="1723" y="1668"/>
                  </a:lnTo>
                  <a:lnTo>
                    <a:pt x="1614" y="1695"/>
                  </a:lnTo>
                  <a:lnTo>
                    <a:pt x="1504" y="1723"/>
                  </a:lnTo>
                  <a:lnTo>
                    <a:pt x="1368" y="1695"/>
                  </a:lnTo>
                  <a:lnTo>
                    <a:pt x="1204" y="1668"/>
                  </a:lnTo>
                  <a:lnTo>
                    <a:pt x="985" y="1613"/>
                  </a:lnTo>
                  <a:lnTo>
                    <a:pt x="739" y="1531"/>
                  </a:lnTo>
                  <a:lnTo>
                    <a:pt x="438" y="1395"/>
                  </a:lnTo>
                  <a:lnTo>
                    <a:pt x="329" y="1340"/>
                  </a:lnTo>
                  <a:lnTo>
                    <a:pt x="220" y="1367"/>
                  </a:lnTo>
                  <a:lnTo>
                    <a:pt x="110" y="1422"/>
                  </a:lnTo>
                  <a:lnTo>
                    <a:pt x="28" y="1531"/>
                  </a:lnTo>
                  <a:lnTo>
                    <a:pt x="1" y="1641"/>
                  </a:lnTo>
                  <a:lnTo>
                    <a:pt x="28" y="1750"/>
                  </a:lnTo>
                  <a:lnTo>
                    <a:pt x="83" y="1859"/>
                  </a:lnTo>
                  <a:lnTo>
                    <a:pt x="165" y="1941"/>
                  </a:lnTo>
                  <a:lnTo>
                    <a:pt x="548" y="2105"/>
                  </a:lnTo>
                  <a:lnTo>
                    <a:pt x="903" y="2242"/>
                  </a:lnTo>
                  <a:lnTo>
                    <a:pt x="1204" y="2297"/>
                  </a:lnTo>
                  <a:lnTo>
                    <a:pt x="1504" y="2324"/>
                  </a:lnTo>
                  <a:lnTo>
                    <a:pt x="1641" y="2324"/>
                  </a:lnTo>
                  <a:lnTo>
                    <a:pt x="1778" y="2297"/>
                  </a:lnTo>
                  <a:lnTo>
                    <a:pt x="1914" y="2242"/>
                  </a:lnTo>
                  <a:lnTo>
                    <a:pt x="2051" y="2187"/>
                  </a:lnTo>
                  <a:lnTo>
                    <a:pt x="2133" y="2133"/>
                  </a:lnTo>
                  <a:lnTo>
                    <a:pt x="2242" y="2023"/>
                  </a:lnTo>
                  <a:lnTo>
                    <a:pt x="2379" y="1832"/>
                  </a:lnTo>
                  <a:lnTo>
                    <a:pt x="2461" y="1586"/>
                  </a:lnTo>
                  <a:lnTo>
                    <a:pt x="2489" y="1313"/>
                  </a:lnTo>
                  <a:lnTo>
                    <a:pt x="2461" y="1039"/>
                  </a:lnTo>
                  <a:lnTo>
                    <a:pt x="2407" y="793"/>
                  </a:lnTo>
                  <a:lnTo>
                    <a:pt x="2297" y="575"/>
                  </a:lnTo>
                  <a:lnTo>
                    <a:pt x="2160" y="383"/>
                  </a:lnTo>
                  <a:lnTo>
                    <a:pt x="2024" y="247"/>
                  </a:lnTo>
                  <a:lnTo>
                    <a:pt x="1914" y="137"/>
                  </a:lnTo>
                  <a:lnTo>
                    <a:pt x="1805" y="55"/>
                  </a:lnTo>
                  <a:lnTo>
                    <a:pt x="1696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4"/>
            <p:cNvSpPr/>
            <p:nvPr/>
          </p:nvSpPr>
          <p:spPr>
            <a:xfrm>
              <a:off x="6952000" y="2337400"/>
              <a:ext cx="39650" cy="58125"/>
            </a:xfrm>
            <a:custGeom>
              <a:avLst/>
              <a:gdLst/>
              <a:ahLst/>
              <a:cxnLst/>
              <a:rect l="l" t="t" r="r" b="b"/>
              <a:pathLst>
                <a:path w="1586" h="2325" extrusionOk="0">
                  <a:moveTo>
                    <a:pt x="0" y="1586"/>
                  </a:moveTo>
                  <a:lnTo>
                    <a:pt x="30" y="1596"/>
                  </a:lnTo>
                  <a:lnTo>
                    <a:pt x="28" y="1586"/>
                  </a:lnTo>
                  <a:close/>
                  <a:moveTo>
                    <a:pt x="656" y="1"/>
                  </a:moveTo>
                  <a:lnTo>
                    <a:pt x="547" y="28"/>
                  </a:lnTo>
                  <a:lnTo>
                    <a:pt x="465" y="138"/>
                  </a:lnTo>
                  <a:lnTo>
                    <a:pt x="438" y="247"/>
                  </a:lnTo>
                  <a:lnTo>
                    <a:pt x="438" y="356"/>
                  </a:lnTo>
                  <a:lnTo>
                    <a:pt x="465" y="466"/>
                  </a:lnTo>
                  <a:lnTo>
                    <a:pt x="547" y="548"/>
                  </a:lnTo>
                  <a:lnTo>
                    <a:pt x="629" y="602"/>
                  </a:lnTo>
                  <a:lnTo>
                    <a:pt x="766" y="766"/>
                  </a:lnTo>
                  <a:lnTo>
                    <a:pt x="848" y="876"/>
                  </a:lnTo>
                  <a:lnTo>
                    <a:pt x="930" y="1012"/>
                  </a:lnTo>
                  <a:lnTo>
                    <a:pt x="957" y="1149"/>
                  </a:lnTo>
                  <a:lnTo>
                    <a:pt x="984" y="1313"/>
                  </a:lnTo>
                  <a:lnTo>
                    <a:pt x="984" y="1395"/>
                  </a:lnTo>
                  <a:lnTo>
                    <a:pt x="957" y="1504"/>
                  </a:lnTo>
                  <a:lnTo>
                    <a:pt x="902" y="1586"/>
                  </a:lnTo>
                  <a:lnTo>
                    <a:pt x="820" y="1668"/>
                  </a:lnTo>
                  <a:lnTo>
                    <a:pt x="738" y="1696"/>
                  </a:lnTo>
                  <a:lnTo>
                    <a:pt x="574" y="1723"/>
                  </a:lnTo>
                  <a:lnTo>
                    <a:pt x="356" y="1696"/>
                  </a:lnTo>
                  <a:lnTo>
                    <a:pt x="30" y="1596"/>
                  </a:lnTo>
                  <a:lnTo>
                    <a:pt x="82" y="1778"/>
                  </a:lnTo>
                  <a:lnTo>
                    <a:pt x="110" y="1996"/>
                  </a:lnTo>
                  <a:lnTo>
                    <a:pt x="110" y="2106"/>
                  </a:lnTo>
                  <a:lnTo>
                    <a:pt x="82" y="2242"/>
                  </a:lnTo>
                  <a:lnTo>
                    <a:pt x="356" y="2324"/>
                  </a:lnTo>
                  <a:lnTo>
                    <a:pt x="738" y="2324"/>
                  </a:lnTo>
                  <a:lnTo>
                    <a:pt x="902" y="2297"/>
                  </a:lnTo>
                  <a:lnTo>
                    <a:pt x="1039" y="2242"/>
                  </a:lnTo>
                  <a:lnTo>
                    <a:pt x="1148" y="2188"/>
                  </a:lnTo>
                  <a:lnTo>
                    <a:pt x="1258" y="2106"/>
                  </a:lnTo>
                  <a:lnTo>
                    <a:pt x="1340" y="2024"/>
                  </a:lnTo>
                  <a:lnTo>
                    <a:pt x="1476" y="1832"/>
                  </a:lnTo>
                  <a:lnTo>
                    <a:pt x="1558" y="1586"/>
                  </a:lnTo>
                  <a:lnTo>
                    <a:pt x="1586" y="1313"/>
                  </a:lnTo>
                  <a:lnTo>
                    <a:pt x="1586" y="1040"/>
                  </a:lnTo>
                  <a:lnTo>
                    <a:pt x="1504" y="794"/>
                  </a:lnTo>
                  <a:lnTo>
                    <a:pt x="1394" y="575"/>
                  </a:lnTo>
                  <a:lnTo>
                    <a:pt x="1258" y="384"/>
                  </a:lnTo>
                  <a:lnTo>
                    <a:pt x="1148" y="247"/>
                  </a:lnTo>
                  <a:lnTo>
                    <a:pt x="1012" y="138"/>
                  </a:lnTo>
                  <a:lnTo>
                    <a:pt x="902" y="55"/>
                  </a:lnTo>
                  <a:lnTo>
                    <a:pt x="793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4"/>
            <p:cNvSpPr/>
            <p:nvPr/>
          </p:nvSpPr>
          <p:spPr>
            <a:xfrm>
              <a:off x="6932850" y="2319650"/>
              <a:ext cx="34200" cy="79975"/>
            </a:xfrm>
            <a:custGeom>
              <a:avLst/>
              <a:gdLst/>
              <a:ahLst/>
              <a:cxnLst/>
              <a:rect l="l" t="t" r="r" b="b"/>
              <a:pathLst>
                <a:path w="1368" h="3199" extrusionOk="0">
                  <a:moveTo>
                    <a:pt x="329" y="0"/>
                  </a:moveTo>
                  <a:lnTo>
                    <a:pt x="247" y="27"/>
                  </a:lnTo>
                  <a:lnTo>
                    <a:pt x="110" y="109"/>
                  </a:lnTo>
                  <a:lnTo>
                    <a:pt x="28" y="246"/>
                  </a:lnTo>
                  <a:lnTo>
                    <a:pt x="1" y="328"/>
                  </a:lnTo>
                  <a:lnTo>
                    <a:pt x="1" y="410"/>
                  </a:lnTo>
                  <a:lnTo>
                    <a:pt x="1" y="711"/>
                  </a:lnTo>
                  <a:lnTo>
                    <a:pt x="28" y="984"/>
                  </a:lnTo>
                  <a:lnTo>
                    <a:pt x="83" y="1340"/>
                  </a:lnTo>
                  <a:lnTo>
                    <a:pt x="138" y="1750"/>
                  </a:lnTo>
                  <a:lnTo>
                    <a:pt x="247" y="2187"/>
                  </a:lnTo>
                  <a:lnTo>
                    <a:pt x="411" y="2597"/>
                  </a:lnTo>
                  <a:lnTo>
                    <a:pt x="493" y="2788"/>
                  </a:lnTo>
                  <a:lnTo>
                    <a:pt x="602" y="2980"/>
                  </a:lnTo>
                  <a:lnTo>
                    <a:pt x="684" y="3089"/>
                  </a:lnTo>
                  <a:lnTo>
                    <a:pt x="766" y="3144"/>
                  </a:lnTo>
                  <a:lnTo>
                    <a:pt x="848" y="3171"/>
                  </a:lnTo>
                  <a:lnTo>
                    <a:pt x="958" y="3198"/>
                  </a:lnTo>
                  <a:lnTo>
                    <a:pt x="1067" y="3171"/>
                  </a:lnTo>
                  <a:lnTo>
                    <a:pt x="1176" y="3144"/>
                  </a:lnTo>
                  <a:lnTo>
                    <a:pt x="1231" y="3089"/>
                  </a:lnTo>
                  <a:lnTo>
                    <a:pt x="1286" y="3034"/>
                  </a:lnTo>
                  <a:lnTo>
                    <a:pt x="1368" y="2870"/>
                  </a:lnTo>
                  <a:lnTo>
                    <a:pt x="1368" y="2734"/>
                  </a:lnTo>
                  <a:lnTo>
                    <a:pt x="1340" y="2652"/>
                  </a:lnTo>
                  <a:lnTo>
                    <a:pt x="1313" y="2570"/>
                  </a:lnTo>
                  <a:lnTo>
                    <a:pt x="1149" y="2242"/>
                  </a:lnTo>
                  <a:lnTo>
                    <a:pt x="1040" y="1886"/>
                  </a:lnTo>
                  <a:lnTo>
                    <a:pt x="958" y="1531"/>
                  </a:lnTo>
                  <a:lnTo>
                    <a:pt x="876" y="1203"/>
                  </a:lnTo>
                  <a:lnTo>
                    <a:pt x="821" y="629"/>
                  </a:lnTo>
                  <a:lnTo>
                    <a:pt x="821" y="410"/>
                  </a:lnTo>
                  <a:lnTo>
                    <a:pt x="821" y="328"/>
                  </a:lnTo>
                  <a:lnTo>
                    <a:pt x="794" y="246"/>
                  </a:lnTo>
                  <a:lnTo>
                    <a:pt x="712" y="109"/>
                  </a:lnTo>
                  <a:lnTo>
                    <a:pt x="575" y="27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4"/>
            <p:cNvSpPr/>
            <p:nvPr/>
          </p:nvSpPr>
          <p:spPr>
            <a:xfrm>
              <a:off x="6951300" y="2319650"/>
              <a:ext cx="34200" cy="79975"/>
            </a:xfrm>
            <a:custGeom>
              <a:avLst/>
              <a:gdLst/>
              <a:ahLst/>
              <a:cxnLst/>
              <a:rect l="l" t="t" r="r" b="b"/>
              <a:pathLst>
                <a:path w="1368" h="3199" extrusionOk="0">
                  <a:moveTo>
                    <a:pt x="329" y="0"/>
                  </a:moveTo>
                  <a:lnTo>
                    <a:pt x="274" y="27"/>
                  </a:lnTo>
                  <a:lnTo>
                    <a:pt x="138" y="109"/>
                  </a:lnTo>
                  <a:lnTo>
                    <a:pt x="56" y="246"/>
                  </a:lnTo>
                  <a:lnTo>
                    <a:pt x="28" y="328"/>
                  </a:lnTo>
                  <a:lnTo>
                    <a:pt x="1" y="410"/>
                  </a:lnTo>
                  <a:lnTo>
                    <a:pt x="28" y="711"/>
                  </a:lnTo>
                  <a:lnTo>
                    <a:pt x="56" y="984"/>
                  </a:lnTo>
                  <a:lnTo>
                    <a:pt x="83" y="1340"/>
                  </a:lnTo>
                  <a:lnTo>
                    <a:pt x="165" y="1750"/>
                  </a:lnTo>
                  <a:lnTo>
                    <a:pt x="274" y="2187"/>
                  </a:lnTo>
                  <a:lnTo>
                    <a:pt x="411" y="2597"/>
                  </a:lnTo>
                  <a:lnTo>
                    <a:pt x="520" y="2788"/>
                  </a:lnTo>
                  <a:lnTo>
                    <a:pt x="630" y="2980"/>
                  </a:lnTo>
                  <a:lnTo>
                    <a:pt x="684" y="3089"/>
                  </a:lnTo>
                  <a:lnTo>
                    <a:pt x="766" y="3144"/>
                  </a:lnTo>
                  <a:lnTo>
                    <a:pt x="876" y="3171"/>
                  </a:lnTo>
                  <a:lnTo>
                    <a:pt x="985" y="3198"/>
                  </a:lnTo>
                  <a:lnTo>
                    <a:pt x="1067" y="3171"/>
                  </a:lnTo>
                  <a:lnTo>
                    <a:pt x="1176" y="3144"/>
                  </a:lnTo>
                  <a:lnTo>
                    <a:pt x="1258" y="3089"/>
                  </a:lnTo>
                  <a:lnTo>
                    <a:pt x="1313" y="3034"/>
                  </a:lnTo>
                  <a:lnTo>
                    <a:pt x="1368" y="2870"/>
                  </a:lnTo>
                  <a:lnTo>
                    <a:pt x="1368" y="2734"/>
                  </a:lnTo>
                  <a:lnTo>
                    <a:pt x="1368" y="2652"/>
                  </a:lnTo>
                  <a:lnTo>
                    <a:pt x="1313" y="2570"/>
                  </a:lnTo>
                  <a:lnTo>
                    <a:pt x="1176" y="2242"/>
                  </a:lnTo>
                  <a:lnTo>
                    <a:pt x="1040" y="1886"/>
                  </a:lnTo>
                  <a:lnTo>
                    <a:pt x="958" y="1531"/>
                  </a:lnTo>
                  <a:lnTo>
                    <a:pt x="903" y="1203"/>
                  </a:lnTo>
                  <a:lnTo>
                    <a:pt x="848" y="629"/>
                  </a:lnTo>
                  <a:lnTo>
                    <a:pt x="848" y="410"/>
                  </a:lnTo>
                  <a:lnTo>
                    <a:pt x="821" y="328"/>
                  </a:lnTo>
                  <a:lnTo>
                    <a:pt x="794" y="246"/>
                  </a:lnTo>
                  <a:lnTo>
                    <a:pt x="712" y="109"/>
                  </a:lnTo>
                  <a:lnTo>
                    <a:pt x="575" y="2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4"/>
            <p:cNvSpPr/>
            <p:nvPr/>
          </p:nvSpPr>
          <p:spPr>
            <a:xfrm>
              <a:off x="5034325" y="2346975"/>
              <a:ext cx="433325" cy="15050"/>
            </a:xfrm>
            <a:custGeom>
              <a:avLst/>
              <a:gdLst/>
              <a:ahLst/>
              <a:cxnLst/>
              <a:rect l="l" t="t" r="r" b="b"/>
              <a:pathLst>
                <a:path w="17333" h="602" extrusionOk="0">
                  <a:moveTo>
                    <a:pt x="192" y="1"/>
                  </a:moveTo>
                  <a:lnTo>
                    <a:pt x="110" y="28"/>
                  </a:lnTo>
                  <a:lnTo>
                    <a:pt x="55" y="83"/>
                  </a:lnTo>
                  <a:lnTo>
                    <a:pt x="1" y="137"/>
                  </a:lnTo>
                  <a:lnTo>
                    <a:pt x="1" y="219"/>
                  </a:lnTo>
                  <a:lnTo>
                    <a:pt x="1" y="301"/>
                  </a:lnTo>
                  <a:lnTo>
                    <a:pt x="55" y="356"/>
                  </a:lnTo>
                  <a:lnTo>
                    <a:pt x="110" y="411"/>
                  </a:lnTo>
                  <a:lnTo>
                    <a:pt x="192" y="438"/>
                  </a:lnTo>
                  <a:lnTo>
                    <a:pt x="1887" y="411"/>
                  </a:lnTo>
                  <a:lnTo>
                    <a:pt x="5659" y="411"/>
                  </a:lnTo>
                  <a:lnTo>
                    <a:pt x="9842" y="438"/>
                  </a:lnTo>
                  <a:lnTo>
                    <a:pt x="11591" y="465"/>
                  </a:lnTo>
                  <a:lnTo>
                    <a:pt x="12767" y="520"/>
                  </a:lnTo>
                  <a:lnTo>
                    <a:pt x="13915" y="602"/>
                  </a:lnTo>
                  <a:lnTo>
                    <a:pt x="15829" y="602"/>
                  </a:lnTo>
                  <a:lnTo>
                    <a:pt x="16539" y="575"/>
                  </a:lnTo>
                  <a:lnTo>
                    <a:pt x="17168" y="520"/>
                  </a:lnTo>
                  <a:lnTo>
                    <a:pt x="17250" y="493"/>
                  </a:lnTo>
                  <a:lnTo>
                    <a:pt x="17305" y="438"/>
                  </a:lnTo>
                  <a:lnTo>
                    <a:pt x="17332" y="383"/>
                  </a:lnTo>
                  <a:lnTo>
                    <a:pt x="17332" y="301"/>
                  </a:lnTo>
                  <a:lnTo>
                    <a:pt x="17332" y="219"/>
                  </a:lnTo>
                  <a:lnTo>
                    <a:pt x="17277" y="165"/>
                  </a:lnTo>
                  <a:lnTo>
                    <a:pt x="17195" y="110"/>
                  </a:lnTo>
                  <a:lnTo>
                    <a:pt x="17113" y="110"/>
                  </a:lnTo>
                  <a:lnTo>
                    <a:pt x="16758" y="137"/>
                  </a:lnTo>
                  <a:lnTo>
                    <a:pt x="15829" y="192"/>
                  </a:lnTo>
                  <a:lnTo>
                    <a:pt x="14434" y="192"/>
                  </a:lnTo>
                  <a:lnTo>
                    <a:pt x="13642" y="165"/>
                  </a:lnTo>
                  <a:lnTo>
                    <a:pt x="12822" y="110"/>
                  </a:lnTo>
                  <a:lnTo>
                    <a:pt x="11619" y="55"/>
                  </a:lnTo>
                  <a:lnTo>
                    <a:pt x="9924" y="28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4"/>
            <p:cNvSpPr/>
            <p:nvPr/>
          </p:nvSpPr>
          <p:spPr>
            <a:xfrm>
              <a:off x="5015200" y="2350400"/>
              <a:ext cx="445600" cy="29400"/>
            </a:xfrm>
            <a:custGeom>
              <a:avLst/>
              <a:gdLst/>
              <a:ahLst/>
              <a:cxnLst/>
              <a:rect l="l" t="t" r="r" b="b"/>
              <a:pathLst>
                <a:path w="17824" h="1176" extrusionOk="0">
                  <a:moveTo>
                    <a:pt x="17523" y="0"/>
                  </a:moveTo>
                  <a:lnTo>
                    <a:pt x="17250" y="110"/>
                  </a:lnTo>
                  <a:lnTo>
                    <a:pt x="16894" y="164"/>
                  </a:lnTo>
                  <a:lnTo>
                    <a:pt x="16430" y="192"/>
                  </a:lnTo>
                  <a:lnTo>
                    <a:pt x="15883" y="219"/>
                  </a:lnTo>
                  <a:lnTo>
                    <a:pt x="14625" y="192"/>
                  </a:lnTo>
                  <a:lnTo>
                    <a:pt x="13176" y="164"/>
                  </a:lnTo>
                  <a:lnTo>
                    <a:pt x="11892" y="110"/>
                  </a:lnTo>
                  <a:lnTo>
                    <a:pt x="10579" y="82"/>
                  </a:lnTo>
                  <a:lnTo>
                    <a:pt x="9213" y="55"/>
                  </a:lnTo>
                  <a:lnTo>
                    <a:pt x="7873" y="110"/>
                  </a:lnTo>
                  <a:lnTo>
                    <a:pt x="6397" y="192"/>
                  </a:lnTo>
                  <a:lnTo>
                    <a:pt x="4975" y="274"/>
                  </a:lnTo>
                  <a:lnTo>
                    <a:pt x="2570" y="492"/>
                  </a:lnTo>
                  <a:lnTo>
                    <a:pt x="875" y="684"/>
                  </a:lnTo>
                  <a:lnTo>
                    <a:pt x="164" y="766"/>
                  </a:lnTo>
                  <a:lnTo>
                    <a:pt x="82" y="820"/>
                  </a:lnTo>
                  <a:lnTo>
                    <a:pt x="28" y="875"/>
                  </a:lnTo>
                  <a:lnTo>
                    <a:pt x="0" y="957"/>
                  </a:lnTo>
                  <a:lnTo>
                    <a:pt x="28" y="1039"/>
                  </a:lnTo>
                  <a:lnTo>
                    <a:pt x="55" y="1094"/>
                  </a:lnTo>
                  <a:lnTo>
                    <a:pt x="110" y="1148"/>
                  </a:lnTo>
                  <a:lnTo>
                    <a:pt x="164" y="1176"/>
                  </a:lnTo>
                  <a:lnTo>
                    <a:pt x="274" y="1176"/>
                  </a:lnTo>
                  <a:lnTo>
                    <a:pt x="1012" y="1066"/>
                  </a:lnTo>
                  <a:lnTo>
                    <a:pt x="2679" y="902"/>
                  </a:lnTo>
                  <a:lnTo>
                    <a:pt x="5057" y="684"/>
                  </a:lnTo>
                  <a:lnTo>
                    <a:pt x="6424" y="602"/>
                  </a:lnTo>
                  <a:lnTo>
                    <a:pt x="7900" y="520"/>
                  </a:lnTo>
                  <a:lnTo>
                    <a:pt x="9240" y="492"/>
                  </a:lnTo>
                  <a:lnTo>
                    <a:pt x="10579" y="492"/>
                  </a:lnTo>
                  <a:lnTo>
                    <a:pt x="11892" y="520"/>
                  </a:lnTo>
                  <a:lnTo>
                    <a:pt x="13149" y="574"/>
                  </a:lnTo>
                  <a:lnTo>
                    <a:pt x="14680" y="629"/>
                  </a:lnTo>
                  <a:lnTo>
                    <a:pt x="15992" y="629"/>
                  </a:lnTo>
                  <a:lnTo>
                    <a:pt x="16539" y="602"/>
                  </a:lnTo>
                  <a:lnTo>
                    <a:pt x="17004" y="574"/>
                  </a:lnTo>
                  <a:lnTo>
                    <a:pt x="17414" y="492"/>
                  </a:lnTo>
                  <a:lnTo>
                    <a:pt x="17714" y="383"/>
                  </a:lnTo>
                  <a:lnTo>
                    <a:pt x="17769" y="328"/>
                  </a:lnTo>
                  <a:lnTo>
                    <a:pt x="17796" y="274"/>
                  </a:lnTo>
                  <a:lnTo>
                    <a:pt x="17824" y="192"/>
                  </a:lnTo>
                  <a:lnTo>
                    <a:pt x="17796" y="110"/>
                  </a:lnTo>
                  <a:lnTo>
                    <a:pt x="17742" y="28"/>
                  </a:lnTo>
                  <a:lnTo>
                    <a:pt x="17687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4"/>
            <p:cNvSpPr/>
            <p:nvPr/>
          </p:nvSpPr>
          <p:spPr>
            <a:xfrm>
              <a:off x="5020650" y="2368150"/>
              <a:ext cx="414175" cy="21900"/>
            </a:xfrm>
            <a:custGeom>
              <a:avLst/>
              <a:gdLst/>
              <a:ahLst/>
              <a:cxnLst/>
              <a:rect l="l" t="t" r="r" b="b"/>
              <a:pathLst>
                <a:path w="16567" h="876" extrusionOk="0">
                  <a:moveTo>
                    <a:pt x="16348" y="1"/>
                  </a:moveTo>
                  <a:lnTo>
                    <a:pt x="15747" y="56"/>
                  </a:lnTo>
                  <a:lnTo>
                    <a:pt x="15118" y="83"/>
                  </a:lnTo>
                  <a:lnTo>
                    <a:pt x="12986" y="110"/>
                  </a:lnTo>
                  <a:lnTo>
                    <a:pt x="10799" y="165"/>
                  </a:lnTo>
                  <a:lnTo>
                    <a:pt x="7518" y="247"/>
                  </a:lnTo>
                  <a:lnTo>
                    <a:pt x="4156" y="356"/>
                  </a:lnTo>
                  <a:lnTo>
                    <a:pt x="1532" y="438"/>
                  </a:lnTo>
                  <a:lnTo>
                    <a:pt x="657" y="466"/>
                  </a:lnTo>
                  <a:lnTo>
                    <a:pt x="165" y="466"/>
                  </a:lnTo>
                  <a:lnTo>
                    <a:pt x="83" y="493"/>
                  </a:lnTo>
                  <a:lnTo>
                    <a:pt x="28" y="575"/>
                  </a:lnTo>
                  <a:lnTo>
                    <a:pt x="1" y="630"/>
                  </a:lnTo>
                  <a:lnTo>
                    <a:pt x="1" y="712"/>
                  </a:lnTo>
                  <a:lnTo>
                    <a:pt x="56" y="794"/>
                  </a:lnTo>
                  <a:lnTo>
                    <a:pt x="110" y="848"/>
                  </a:lnTo>
                  <a:lnTo>
                    <a:pt x="165" y="876"/>
                  </a:lnTo>
                  <a:lnTo>
                    <a:pt x="411" y="876"/>
                  </a:lnTo>
                  <a:lnTo>
                    <a:pt x="1641" y="848"/>
                  </a:lnTo>
                  <a:lnTo>
                    <a:pt x="4183" y="766"/>
                  </a:lnTo>
                  <a:lnTo>
                    <a:pt x="7546" y="657"/>
                  </a:lnTo>
                  <a:lnTo>
                    <a:pt x="10799" y="575"/>
                  </a:lnTo>
                  <a:lnTo>
                    <a:pt x="12986" y="548"/>
                  </a:lnTo>
                  <a:lnTo>
                    <a:pt x="15145" y="493"/>
                  </a:lnTo>
                  <a:lnTo>
                    <a:pt x="15774" y="466"/>
                  </a:lnTo>
                  <a:lnTo>
                    <a:pt x="16376" y="411"/>
                  </a:lnTo>
                  <a:lnTo>
                    <a:pt x="16458" y="384"/>
                  </a:lnTo>
                  <a:lnTo>
                    <a:pt x="16512" y="329"/>
                  </a:lnTo>
                  <a:lnTo>
                    <a:pt x="16567" y="274"/>
                  </a:lnTo>
                  <a:lnTo>
                    <a:pt x="16567" y="192"/>
                  </a:lnTo>
                  <a:lnTo>
                    <a:pt x="16540" y="110"/>
                  </a:lnTo>
                  <a:lnTo>
                    <a:pt x="16485" y="56"/>
                  </a:lnTo>
                  <a:lnTo>
                    <a:pt x="16403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4"/>
            <p:cNvSpPr/>
            <p:nvPr/>
          </p:nvSpPr>
          <p:spPr>
            <a:xfrm>
              <a:off x="5046625" y="2365425"/>
              <a:ext cx="404600" cy="39675"/>
            </a:xfrm>
            <a:custGeom>
              <a:avLst/>
              <a:gdLst/>
              <a:ahLst/>
              <a:cxnLst/>
              <a:rect l="l" t="t" r="r" b="b"/>
              <a:pathLst>
                <a:path w="16184" h="1587" extrusionOk="0">
                  <a:moveTo>
                    <a:pt x="10525" y="1"/>
                  </a:moveTo>
                  <a:lnTo>
                    <a:pt x="8994" y="28"/>
                  </a:lnTo>
                  <a:lnTo>
                    <a:pt x="8174" y="110"/>
                  </a:lnTo>
                  <a:lnTo>
                    <a:pt x="7054" y="247"/>
                  </a:lnTo>
                  <a:lnTo>
                    <a:pt x="4429" y="629"/>
                  </a:lnTo>
                  <a:lnTo>
                    <a:pt x="1887" y="1012"/>
                  </a:lnTo>
                  <a:lnTo>
                    <a:pt x="875" y="1121"/>
                  </a:lnTo>
                  <a:lnTo>
                    <a:pt x="493" y="1149"/>
                  </a:lnTo>
                  <a:lnTo>
                    <a:pt x="219" y="1149"/>
                  </a:lnTo>
                  <a:lnTo>
                    <a:pt x="137" y="1176"/>
                  </a:lnTo>
                  <a:lnTo>
                    <a:pt x="55" y="1203"/>
                  </a:lnTo>
                  <a:lnTo>
                    <a:pt x="28" y="1285"/>
                  </a:lnTo>
                  <a:lnTo>
                    <a:pt x="1" y="1367"/>
                  </a:lnTo>
                  <a:lnTo>
                    <a:pt x="1" y="1449"/>
                  </a:lnTo>
                  <a:lnTo>
                    <a:pt x="55" y="1504"/>
                  </a:lnTo>
                  <a:lnTo>
                    <a:pt x="110" y="1559"/>
                  </a:lnTo>
                  <a:lnTo>
                    <a:pt x="192" y="1559"/>
                  </a:lnTo>
                  <a:lnTo>
                    <a:pt x="274" y="1586"/>
                  </a:lnTo>
                  <a:lnTo>
                    <a:pt x="602" y="1559"/>
                  </a:lnTo>
                  <a:lnTo>
                    <a:pt x="985" y="1531"/>
                  </a:lnTo>
                  <a:lnTo>
                    <a:pt x="1969" y="1395"/>
                  </a:lnTo>
                  <a:lnTo>
                    <a:pt x="4511" y="1039"/>
                  </a:lnTo>
                  <a:lnTo>
                    <a:pt x="7108" y="657"/>
                  </a:lnTo>
                  <a:lnTo>
                    <a:pt x="8202" y="520"/>
                  </a:lnTo>
                  <a:lnTo>
                    <a:pt x="9022" y="465"/>
                  </a:lnTo>
                  <a:lnTo>
                    <a:pt x="10525" y="438"/>
                  </a:lnTo>
                  <a:lnTo>
                    <a:pt x="12193" y="411"/>
                  </a:lnTo>
                  <a:lnTo>
                    <a:pt x="13997" y="411"/>
                  </a:lnTo>
                  <a:lnTo>
                    <a:pt x="15883" y="465"/>
                  </a:lnTo>
                  <a:lnTo>
                    <a:pt x="15993" y="465"/>
                  </a:lnTo>
                  <a:lnTo>
                    <a:pt x="16075" y="438"/>
                  </a:lnTo>
                  <a:lnTo>
                    <a:pt x="16129" y="383"/>
                  </a:lnTo>
                  <a:lnTo>
                    <a:pt x="16184" y="329"/>
                  </a:lnTo>
                  <a:lnTo>
                    <a:pt x="16184" y="247"/>
                  </a:lnTo>
                  <a:lnTo>
                    <a:pt x="16184" y="165"/>
                  </a:lnTo>
                  <a:lnTo>
                    <a:pt x="16129" y="110"/>
                  </a:lnTo>
                  <a:lnTo>
                    <a:pt x="16075" y="55"/>
                  </a:lnTo>
                  <a:lnTo>
                    <a:pt x="15993" y="28"/>
                  </a:lnTo>
                  <a:lnTo>
                    <a:pt x="15883" y="28"/>
                  </a:lnTo>
                  <a:lnTo>
                    <a:pt x="13997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4"/>
            <p:cNvSpPr/>
            <p:nvPr/>
          </p:nvSpPr>
          <p:spPr>
            <a:xfrm>
              <a:off x="5391750" y="2312125"/>
              <a:ext cx="170200" cy="103900"/>
            </a:xfrm>
            <a:custGeom>
              <a:avLst/>
              <a:gdLst/>
              <a:ahLst/>
              <a:cxnLst/>
              <a:rect l="l" t="t" r="r" b="b"/>
              <a:pathLst>
                <a:path w="6808" h="4156" extrusionOk="0">
                  <a:moveTo>
                    <a:pt x="6808" y="0"/>
                  </a:moveTo>
                  <a:lnTo>
                    <a:pt x="6343" y="55"/>
                  </a:lnTo>
                  <a:lnTo>
                    <a:pt x="5905" y="82"/>
                  </a:lnTo>
                  <a:lnTo>
                    <a:pt x="5085" y="219"/>
                  </a:lnTo>
                  <a:lnTo>
                    <a:pt x="4375" y="383"/>
                  </a:lnTo>
                  <a:lnTo>
                    <a:pt x="3746" y="547"/>
                  </a:lnTo>
                  <a:lnTo>
                    <a:pt x="3226" y="711"/>
                  </a:lnTo>
                  <a:lnTo>
                    <a:pt x="2844" y="875"/>
                  </a:lnTo>
                  <a:lnTo>
                    <a:pt x="2434" y="1066"/>
                  </a:lnTo>
                  <a:lnTo>
                    <a:pt x="192" y="1941"/>
                  </a:lnTo>
                  <a:lnTo>
                    <a:pt x="110" y="1996"/>
                  </a:lnTo>
                  <a:lnTo>
                    <a:pt x="55" y="2078"/>
                  </a:lnTo>
                  <a:lnTo>
                    <a:pt x="1" y="2187"/>
                  </a:lnTo>
                  <a:lnTo>
                    <a:pt x="1" y="2297"/>
                  </a:lnTo>
                  <a:lnTo>
                    <a:pt x="55" y="2379"/>
                  </a:lnTo>
                  <a:lnTo>
                    <a:pt x="110" y="2461"/>
                  </a:lnTo>
                  <a:lnTo>
                    <a:pt x="192" y="2515"/>
                  </a:lnTo>
                  <a:lnTo>
                    <a:pt x="301" y="2543"/>
                  </a:lnTo>
                  <a:lnTo>
                    <a:pt x="520" y="2570"/>
                  </a:lnTo>
                  <a:lnTo>
                    <a:pt x="821" y="2625"/>
                  </a:lnTo>
                  <a:lnTo>
                    <a:pt x="1559" y="2789"/>
                  </a:lnTo>
                  <a:lnTo>
                    <a:pt x="3527" y="3308"/>
                  </a:lnTo>
                  <a:lnTo>
                    <a:pt x="5304" y="3800"/>
                  </a:lnTo>
                  <a:lnTo>
                    <a:pt x="6808" y="4156"/>
                  </a:lnTo>
                  <a:lnTo>
                    <a:pt x="6808" y="3527"/>
                  </a:lnTo>
                  <a:lnTo>
                    <a:pt x="5249" y="3144"/>
                  </a:lnTo>
                  <a:lnTo>
                    <a:pt x="3691" y="2707"/>
                  </a:lnTo>
                  <a:lnTo>
                    <a:pt x="2488" y="2379"/>
                  </a:lnTo>
                  <a:lnTo>
                    <a:pt x="1450" y="2133"/>
                  </a:lnTo>
                  <a:lnTo>
                    <a:pt x="2652" y="1641"/>
                  </a:lnTo>
                  <a:lnTo>
                    <a:pt x="2707" y="1613"/>
                  </a:lnTo>
                  <a:lnTo>
                    <a:pt x="3008" y="1477"/>
                  </a:lnTo>
                  <a:lnTo>
                    <a:pt x="3363" y="1340"/>
                  </a:lnTo>
                  <a:lnTo>
                    <a:pt x="3855" y="1176"/>
                  </a:lnTo>
                  <a:lnTo>
                    <a:pt x="4429" y="1012"/>
                  </a:lnTo>
                  <a:lnTo>
                    <a:pt x="5140" y="848"/>
                  </a:lnTo>
                  <a:lnTo>
                    <a:pt x="5933" y="711"/>
                  </a:lnTo>
                  <a:lnTo>
                    <a:pt x="6370" y="656"/>
                  </a:lnTo>
                  <a:lnTo>
                    <a:pt x="6808" y="629"/>
                  </a:lnTo>
                  <a:lnTo>
                    <a:pt x="6808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4"/>
            <p:cNvSpPr/>
            <p:nvPr/>
          </p:nvSpPr>
          <p:spPr>
            <a:xfrm>
              <a:off x="5392450" y="2361325"/>
              <a:ext cx="169500" cy="20525"/>
            </a:xfrm>
            <a:custGeom>
              <a:avLst/>
              <a:gdLst/>
              <a:ahLst/>
              <a:cxnLst/>
              <a:rect l="l" t="t" r="r" b="b"/>
              <a:pathLst>
                <a:path w="6780" h="821" extrusionOk="0">
                  <a:moveTo>
                    <a:pt x="1367" y="1"/>
                  </a:moveTo>
                  <a:lnTo>
                    <a:pt x="437" y="55"/>
                  </a:lnTo>
                  <a:lnTo>
                    <a:pt x="0" y="83"/>
                  </a:lnTo>
                  <a:lnTo>
                    <a:pt x="55" y="711"/>
                  </a:lnTo>
                  <a:lnTo>
                    <a:pt x="711" y="657"/>
                  </a:lnTo>
                  <a:lnTo>
                    <a:pt x="1613" y="629"/>
                  </a:lnTo>
                  <a:lnTo>
                    <a:pt x="2515" y="629"/>
                  </a:lnTo>
                  <a:lnTo>
                    <a:pt x="2898" y="657"/>
                  </a:lnTo>
                  <a:lnTo>
                    <a:pt x="3171" y="711"/>
                  </a:lnTo>
                  <a:lnTo>
                    <a:pt x="3554" y="766"/>
                  </a:lnTo>
                  <a:lnTo>
                    <a:pt x="4101" y="793"/>
                  </a:lnTo>
                  <a:lnTo>
                    <a:pt x="4757" y="821"/>
                  </a:lnTo>
                  <a:lnTo>
                    <a:pt x="6151" y="821"/>
                  </a:lnTo>
                  <a:lnTo>
                    <a:pt x="6780" y="793"/>
                  </a:lnTo>
                  <a:lnTo>
                    <a:pt x="6780" y="165"/>
                  </a:lnTo>
                  <a:lnTo>
                    <a:pt x="5877" y="192"/>
                  </a:lnTo>
                  <a:lnTo>
                    <a:pt x="4893" y="219"/>
                  </a:lnTo>
                  <a:lnTo>
                    <a:pt x="3964" y="192"/>
                  </a:lnTo>
                  <a:lnTo>
                    <a:pt x="3608" y="137"/>
                  </a:lnTo>
                  <a:lnTo>
                    <a:pt x="3335" y="110"/>
                  </a:lnTo>
                  <a:lnTo>
                    <a:pt x="2952" y="28"/>
                  </a:lnTo>
                  <a:lnTo>
                    <a:pt x="246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4"/>
            <p:cNvSpPr/>
            <p:nvPr/>
          </p:nvSpPr>
          <p:spPr>
            <a:xfrm>
              <a:off x="5399950" y="2339450"/>
              <a:ext cx="162000" cy="23275"/>
            </a:xfrm>
            <a:custGeom>
              <a:avLst/>
              <a:gdLst/>
              <a:ahLst/>
              <a:cxnLst/>
              <a:rect l="l" t="t" r="r" b="b"/>
              <a:pathLst>
                <a:path w="6480" h="931" extrusionOk="0">
                  <a:moveTo>
                    <a:pt x="6480" y="1"/>
                  </a:moveTo>
                  <a:lnTo>
                    <a:pt x="5523" y="83"/>
                  </a:lnTo>
                  <a:lnTo>
                    <a:pt x="4976" y="138"/>
                  </a:lnTo>
                  <a:lnTo>
                    <a:pt x="4429" y="220"/>
                  </a:lnTo>
                  <a:lnTo>
                    <a:pt x="4101" y="247"/>
                  </a:lnTo>
                  <a:lnTo>
                    <a:pt x="3691" y="274"/>
                  </a:lnTo>
                  <a:lnTo>
                    <a:pt x="2734" y="302"/>
                  </a:lnTo>
                  <a:lnTo>
                    <a:pt x="875" y="302"/>
                  </a:lnTo>
                  <a:lnTo>
                    <a:pt x="165" y="274"/>
                  </a:lnTo>
                  <a:lnTo>
                    <a:pt x="55" y="302"/>
                  </a:lnTo>
                  <a:lnTo>
                    <a:pt x="1" y="302"/>
                  </a:lnTo>
                  <a:lnTo>
                    <a:pt x="110" y="602"/>
                  </a:lnTo>
                  <a:lnTo>
                    <a:pt x="137" y="903"/>
                  </a:lnTo>
                  <a:lnTo>
                    <a:pt x="875" y="903"/>
                  </a:lnTo>
                  <a:lnTo>
                    <a:pt x="2324" y="930"/>
                  </a:lnTo>
                  <a:lnTo>
                    <a:pt x="3554" y="903"/>
                  </a:lnTo>
                  <a:lnTo>
                    <a:pt x="4101" y="876"/>
                  </a:lnTo>
                  <a:lnTo>
                    <a:pt x="4511" y="821"/>
                  </a:lnTo>
                  <a:lnTo>
                    <a:pt x="5031" y="766"/>
                  </a:lnTo>
                  <a:lnTo>
                    <a:pt x="5577" y="712"/>
                  </a:lnTo>
                  <a:lnTo>
                    <a:pt x="6480" y="630"/>
                  </a:lnTo>
                  <a:lnTo>
                    <a:pt x="648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4"/>
            <p:cNvSpPr/>
            <p:nvPr/>
          </p:nvSpPr>
          <p:spPr>
            <a:xfrm>
              <a:off x="5386975" y="2340825"/>
              <a:ext cx="62200" cy="58125"/>
            </a:xfrm>
            <a:custGeom>
              <a:avLst/>
              <a:gdLst/>
              <a:ahLst/>
              <a:cxnLst/>
              <a:rect l="l" t="t" r="r" b="b"/>
              <a:pathLst>
                <a:path w="2488" h="2325" extrusionOk="0">
                  <a:moveTo>
                    <a:pt x="820" y="1"/>
                  </a:moveTo>
                  <a:lnTo>
                    <a:pt x="684" y="55"/>
                  </a:lnTo>
                  <a:lnTo>
                    <a:pt x="574" y="137"/>
                  </a:lnTo>
                  <a:lnTo>
                    <a:pt x="465" y="247"/>
                  </a:lnTo>
                  <a:lnTo>
                    <a:pt x="328" y="383"/>
                  </a:lnTo>
                  <a:lnTo>
                    <a:pt x="192" y="575"/>
                  </a:lnTo>
                  <a:lnTo>
                    <a:pt x="82" y="793"/>
                  </a:lnTo>
                  <a:lnTo>
                    <a:pt x="28" y="1039"/>
                  </a:lnTo>
                  <a:lnTo>
                    <a:pt x="0" y="1313"/>
                  </a:lnTo>
                  <a:lnTo>
                    <a:pt x="28" y="1586"/>
                  </a:lnTo>
                  <a:lnTo>
                    <a:pt x="110" y="1832"/>
                  </a:lnTo>
                  <a:lnTo>
                    <a:pt x="274" y="2023"/>
                  </a:lnTo>
                  <a:lnTo>
                    <a:pt x="356" y="2133"/>
                  </a:lnTo>
                  <a:lnTo>
                    <a:pt x="438" y="2187"/>
                  </a:lnTo>
                  <a:lnTo>
                    <a:pt x="574" y="2242"/>
                  </a:lnTo>
                  <a:lnTo>
                    <a:pt x="711" y="2297"/>
                  </a:lnTo>
                  <a:lnTo>
                    <a:pt x="848" y="2324"/>
                  </a:lnTo>
                  <a:lnTo>
                    <a:pt x="1012" y="2324"/>
                  </a:lnTo>
                  <a:lnTo>
                    <a:pt x="1285" y="2297"/>
                  </a:lnTo>
                  <a:lnTo>
                    <a:pt x="1586" y="2242"/>
                  </a:lnTo>
                  <a:lnTo>
                    <a:pt x="1941" y="2105"/>
                  </a:lnTo>
                  <a:lnTo>
                    <a:pt x="2324" y="1941"/>
                  </a:lnTo>
                  <a:lnTo>
                    <a:pt x="2406" y="1859"/>
                  </a:lnTo>
                  <a:lnTo>
                    <a:pt x="2488" y="1750"/>
                  </a:lnTo>
                  <a:lnTo>
                    <a:pt x="2488" y="1641"/>
                  </a:lnTo>
                  <a:lnTo>
                    <a:pt x="2461" y="1531"/>
                  </a:lnTo>
                  <a:lnTo>
                    <a:pt x="2379" y="1422"/>
                  </a:lnTo>
                  <a:lnTo>
                    <a:pt x="2269" y="1367"/>
                  </a:lnTo>
                  <a:lnTo>
                    <a:pt x="2160" y="1340"/>
                  </a:lnTo>
                  <a:lnTo>
                    <a:pt x="2051" y="1395"/>
                  </a:lnTo>
                  <a:lnTo>
                    <a:pt x="1750" y="1531"/>
                  </a:lnTo>
                  <a:lnTo>
                    <a:pt x="1504" y="1613"/>
                  </a:lnTo>
                  <a:lnTo>
                    <a:pt x="1285" y="1668"/>
                  </a:lnTo>
                  <a:lnTo>
                    <a:pt x="1121" y="1695"/>
                  </a:lnTo>
                  <a:lnTo>
                    <a:pt x="984" y="1723"/>
                  </a:lnTo>
                  <a:lnTo>
                    <a:pt x="875" y="1695"/>
                  </a:lnTo>
                  <a:lnTo>
                    <a:pt x="766" y="1668"/>
                  </a:lnTo>
                  <a:lnTo>
                    <a:pt x="684" y="1586"/>
                  </a:lnTo>
                  <a:lnTo>
                    <a:pt x="629" y="1504"/>
                  </a:lnTo>
                  <a:lnTo>
                    <a:pt x="629" y="1395"/>
                  </a:lnTo>
                  <a:lnTo>
                    <a:pt x="602" y="1313"/>
                  </a:lnTo>
                  <a:lnTo>
                    <a:pt x="629" y="1149"/>
                  </a:lnTo>
                  <a:lnTo>
                    <a:pt x="684" y="1012"/>
                  </a:lnTo>
                  <a:lnTo>
                    <a:pt x="738" y="875"/>
                  </a:lnTo>
                  <a:lnTo>
                    <a:pt x="820" y="766"/>
                  </a:lnTo>
                  <a:lnTo>
                    <a:pt x="957" y="602"/>
                  </a:lnTo>
                  <a:lnTo>
                    <a:pt x="1039" y="547"/>
                  </a:lnTo>
                  <a:lnTo>
                    <a:pt x="1121" y="465"/>
                  </a:lnTo>
                  <a:lnTo>
                    <a:pt x="1176" y="356"/>
                  </a:lnTo>
                  <a:lnTo>
                    <a:pt x="1176" y="247"/>
                  </a:lnTo>
                  <a:lnTo>
                    <a:pt x="1121" y="137"/>
                  </a:lnTo>
                  <a:lnTo>
                    <a:pt x="1039" y="55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4"/>
            <p:cNvSpPr/>
            <p:nvPr/>
          </p:nvSpPr>
          <p:spPr>
            <a:xfrm>
              <a:off x="5400650" y="2337400"/>
              <a:ext cx="39650" cy="58125"/>
            </a:xfrm>
            <a:custGeom>
              <a:avLst/>
              <a:gdLst/>
              <a:ahLst/>
              <a:cxnLst/>
              <a:rect l="l" t="t" r="r" b="b"/>
              <a:pathLst>
                <a:path w="1586" h="2325" extrusionOk="0">
                  <a:moveTo>
                    <a:pt x="793" y="1"/>
                  </a:moveTo>
                  <a:lnTo>
                    <a:pt x="683" y="55"/>
                  </a:lnTo>
                  <a:lnTo>
                    <a:pt x="574" y="138"/>
                  </a:lnTo>
                  <a:lnTo>
                    <a:pt x="465" y="247"/>
                  </a:lnTo>
                  <a:lnTo>
                    <a:pt x="328" y="384"/>
                  </a:lnTo>
                  <a:lnTo>
                    <a:pt x="191" y="575"/>
                  </a:lnTo>
                  <a:lnTo>
                    <a:pt x="82" y="794"/>
                  </a:lnTo>
                  <a:lnTo>
                    <a:pt x="27" y="1040"/>
                  </a:lnTo>
                  <a:lnTo>
                    <a:pt x="0" y="1313"/>
                  </a:lnTo>
                  <a:lnTo>
                    <a:pt x="27" y="1586"/>
                  </a:lnTo>
                  <a:lnTo>
                    <a:pt x="109" y="1832"/>
                  </a:lnTo>
                  <a:lnTo>
                    <a:pt x="191" y="1942"/>
                  </a:lnTo>
                  <a:lnTo>
                    <a:pt x="246" y="2024"/>
                  </a:lnTo>
                  <a:lnTo>
                    <a:pt x="355" y="2106"/>
                  </a:lnTo>
                  <a:lnTo>
                    <a:pt x="437" y="2188"/>
                  </a:lnTo>
                  <a:lnTo>
                    <a:pt x="574" y="2242"/>
                  </a:lnTo>
                  <a:lnTo>
                    <a:pt x="683" y="2297"/>
                  </a:lnTo>
                  <a:lnTo>
                    <a:pt x="847" y="2324"/>
                  </a:lnTo>
                  <a:lnTo>
                    <a:pt x="1230" y="2324"/>
                  </a:lnTo>
                  <a:lnTo>
                    <a:pt x="1504" y="2242"/>
                  </a:lnTo>
                  <a:lnTo>
                    <a:pt x="1476" y="2106"/>
                  </a:lnTo>
                  <a:lnTo>
                    <a:pt x="1476" y="1996"/>
                  </a:lnTo>
                  <a:lnTo>
                    <a:pt x="1504" y="1778"/>
                  </a:lnTo>
                  <a:lnTo>
                    <a:pt x="1586" y="1586"/>
                  </a:lnTo>
                  <a:lnTo>
                    <a:pt x="1230" y="1696"/>
                  </a:lnTo>
                  <a:lnTo>
                    <a:pt x="1012" y="1723"/>
                  </a:lnTo>
                  <a:lnTo>
                    <a:pt x="847" y="1696"/>
                  </a:lnTo>
                  <a:lnTo>
                    <a:pt x="765" y="1668"/>
                  </a:lnTo>
                  <a:lnTo>
                    <a:pt x="683" y="1586"/>
                  </a:lnTo>
                  <a:lnTo>
                    <a:pt x="629" y="1504"/>
                  </a:lnTo>
                  <a:lnTo>
                    <a:pt x="601" y="1395"/>
                  </a:lnTo>
                  <a:lnTo>
                    <a:pt x="601" y="1313"/>
                  </a:lnTo>
                  <a:lnTo>
                    <a:pt x="629" y="1149"/>
                  </a:lnTo>
                  <a:lnTo>
                    <a:pt x="656" y="1012"/>
                  </a:lnTo>
                  <a:lnTo>
                    <a:pt x="738" y="876"/>
                  </a:lnTo>
                  <a:lnTo>
                    <a:pt x="820" y="766"/>
                  </a:lnTo>
                  <a:lnTo>
                    <a:pt x="957" y="602"/>
                  </a:lnTo>
                  <a:lnTo>
                    <a:pt x="1039" y="548"/>
                  </a:lnTo>
                  <a:lnTo>
                    <a:pt x="1121" y="466"/>
                  </a:lnTo>
                  <a:lnTo>
                    <a:pt x="1176" y="356"/>
                  </a:lnTo>
                  <a:lnTo>
                    <a:pt x="1176" y="247"/>
                  </a:lnTo>
                  <a:lnTo>
                    <a:pt x="1121" y="138"/>
                  </a:lnTo>
                  <a:lnTo>
                    <a:pt x="1039" y="28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4"/>
            <p:cNvSpPr/>
            <p:nvPr/>
          </p:nvSpPr>
          <p:spPr>
            <a:xfrm>
              <a:off x="5425250" y="2319650"/>
              <a:ext cx="34175" cy="79975"/>
            </a:xfrm>
            <a:custGeom>
              <a:avLst/>
              <a:gdLst/>
              <a:ahLst/>
              <a:cxnLst/>
              <a:rect l="l" t="t" r="r" b="b"/>
              <a:pathLst>
                <a:path w="1367" h="3199" extrusionOk="0">
                  <a:moveTo>
                    <a:pt x="875" y="0"/>
                  </a:moveTo>
                  <a:lnTo>
                    <a:pt x="793" y="27"/>
                  </a:lnTo>
                  <a:lnTo>
                    <a:pt x="684" y="109"/>
                  </a:lnTo>
                  <a:lnTo>
                    <a:pt x="574" y="246"/>
                  </a:lnTo>
                  <a:lnTo>
                    <a:pt x="547" y="328"/>
                  </a:lnTo>
                  <a:lnTo>
                    <a:pt x="547" y="410"/>
                  </a:lnTo>
                  <a:lnTo>
                    <a:pt x="547" y="629"/>
                  </a:lnTo>
                  <a:lnTo>
                    <a:pt x="492" y="1203"/>
                  </a:lnTo>
                  <a:lnTo>
                    <a:pt x="438" y="1531"/>
                  </a:lnTo>
                  <a:lnTo>
                    <a:pt x="328" y="1886"/>
                  </a:lnTo>
                  <a:lnTo>
                    <a:pt x="219" y="2242"/>
                  </a:lnTo>
                  <a:lnTo>
                    <a:pt x="55" y="2570"/>
                  </a:lnTo>
                  <a:lnTo>
                    <a:pt x="28" y="2652"/>
                  </a:lnTo>
                  <a:lnTo>
                    <a:pt x="0" y="2734"/>
                  </a:lnTo>
                  <a:lnTo>
                    <a:pt x="28" y="2870"/>
                  </a:lnTo>
                  <a:lnTo>
                    <a:pt x="82" y="3034"/>
                  </a:lnTo>
                  <a:lnTo>
                    <a:pt x="137" y="3089"/>
                  </a:lnTo>
                  <a:lnTo>
                    <a:pt x="192" y="3144"/>
                  </a:lnTo>
                  <a:lnTo>
                    <a:pt x="301" y="3171"/>
                  </a:lnTo>
                  <a:lnTo>
                    <a:pt x="410" y="3198"/>
                  </a:lnTo>
                  <a:lnTo>
                    <a:pt x="520" y="3171"/>
                  </a:lnTo>
                  <a:lnTo>
                    <a:pt x="602" y="3144"/>
                  </a:lnTo>
                  <a:lnTo>
                    <a:pt x="711" y="3089"/>
                  </a:lnTo>
                  <a:lnTo>
                    <a:pt x="766" y="2980"/>
                  </a:lnTo>
                  <a:lnTo>
                    <a:pt x="875" y="2788"/>
                  </a:lnTo>
                  <a:lnTo>
                    <a:pt x="957" y="2597"/>
                  </a:lnTo>
                  <a:lnTo>
                    <a:pt x="1121" y="2187"/>
                  </a:lnTo>
                  <a:lnTo>
                    <a:pt x="1230" y="1750"/>
                  </a:lnTo>
                  <a:lnTo>
                    <a:pt x="1285" y="1340"/>
                  </a:lnTo>
                  <a:lnTo>
                    <a:pt x="1340" y="984"/>
                  </a:lnTo>
                  <a:lnTo>
                    <a:pt x="1367" y="711"/>
                  </a:lnTo>
                  <a:lnTo>
                    <a:pt x="1367" y="410"/>
                  </a:lnTo>
                  <a:lnTo>
                    <a:pt x="1367" y="328"/>
                  </a:lnTo>
                  <a:lnTo>
                    <a:pt x="1340" y="246"/>
                  </a:lnTo>
                  <a:lnTo>
                    <a:pt x="1258" y="109"/>
                  </a:lnTo>
                  <a:lnTo>
                    <a:pt x="1121" y="27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4"/>
            <p:cNvSpPr/>
            <p:nvPr/>
          </p:nvSpPr>
          <p:spPr>
            <a:xfrm>
              <a:off x="5406800" y="2319650"/>
              <a:ext cx="34175" cy="79975"/>
            </a:xfrm>
            <a:custGeom>
              <a:avLst/>
              <a:gdLst/>
              <a:ahLst/>
              <a:cxnLst/>
              <a:rect l="l" t="t" r="r" b="b"/>
              <a:pathLst>
                <a:path w="1367" h="3199" extrusionOk="0">
                  <a:moveTo>
                    <a:pt x="875" y="0"/>
                  </a:moveTo>
                  <a:lnTo>
                    <a:pt x="793" y="27"/>
                  </a:lnTo>
                  <a:lnTo>
                    <a:pt x="656" y="109"/>
                  </a:lnTo>
                  <a:lnTo>
                    <a:pt x="574" y="246"/>
                  </a:lnTo>
                  <a:lnTo>
                    <a:pt x="547" y="328"/>
                  </a:lnTo>
                  <a:lnTo>
                    <a:pt x="547" y="410"/>
                  </a:lnTo>
                  <a:lnTo>
                    <a:pt x="519" y="629"/>
                  </a:lnTo>
                  <a:lnTo>
                    <a:pt x="465" y="1203"/>
                  </a:lnTo>
                  <a:lnTo>
                    <a:pt x="410" y="1531"/>
                  </a:lnTo>
                  <a:lnTo>
                    <a:pt x="328" y="1886"/>
                  </a:lnTo>
                  <a:lnTo>
                    <a:pt x="219" y="2242"/>
                  </a:lnTo>
                  <a:lnTo>
                    <a:pt x="55" y="2570"/>
                  </a:lnTo>
                  <a:lnTo>
                    <a:pt x="0" y="2652"/>
                  </a:lnTo>
                  <a:lnTo>
                    <a:pt x="0" y="2734"/>
                  </a:lnTo>
                  <a:lnTo>
                    <a:pt x="0" y="2870"/>
                  </a:lnTo>
                  <a:lnTo>
                    <a:pt x="55" y="3034"/>
                  </a:lnTo>
                  <a:lnTo>
                    <a:pt x="109" y="3089"/>
                  </a:lnTo>
                  <a:lnTo>
                    <a:pt x="191" y="3144"/>
                  </a:lnTo>
                  <a:lnTo>
                    <a:pt x="301" y="3171"/>
                  </a:lnTo>
                  <a:lnTo>
                    <a:pt x="410" y="3198"/>
                  </a:lnTo>
                  <a:lnTo>
                    <a:pt x="492" y="3171"/>
                  </a:lnTo>
                  <a:lnTo>
                    <a:pt x="601" y="3144"/>
                  </a:lnTo>
                  <a:lnTo>
                    <a:pt x="684" y="3089"/>
                  </a:lnTo>
                  <a:lnTo>
                    <a:pt x="766" y="2980"/>
                  </a:lnTo>
                  <a:lnTo>
                    <a:pt x="848" y="2788"/>
                  </a:lnTo>
                  <a:lnTo>
                    <a:pt x="957" y="2597"/>
                  </a:lnTo>
                  <a:lnTo>
                    <a:pt x="1094" y="2187"/>
                  </a:lnTo>
                  <a:lnTo>
                    <a:pt x="1203" y="1750"/>
                  </a:lnTo>
                  <a:lnTo>
                    <a:pt x="1285" y="1340"/>
                  </a:lnTo>
                  <a:lnTo>
                    <a:pt x="1312" y="984"/>
                  </a:lnTo>
                  <a:lnTo>
                    <a:pt x="1340" y="711"/>
                  </a:lnTo>
                  <a:lnTo>
                    <a:pt x="1367" y="410"/>
                  </a:lnTo>
                  <a:lnTo>
                    <a:pt x="1340" y="328"/>
                  </a:lnTo>
                  <a:lnTo>
                    <a:pt x="1312" y="246"/>
                  </a:lnTo>
                  <a:lnTo>
                    <a:pt x="1230" y="109"/>
                  </a:lnTo>
                  <a:lnTo>
                    <a:pt x="1094" y="27"/>
                  </a:lnTo>
                  <a:lnTo>
                    <a:pt x="1039" y="0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4"/>
            <p:cNvSpPr/>
            <p:nvPr/>
          </p:nvSpPr>
          <p:spPr>
            <a:xfrm>
              <a:off x="5503825" y="2289575"/>
              <a:ext cx="1384625" cy="146275"/>
            </a:xfrm>
            <a:custGeom>
              <a:avLst/>
              <a:gdLst/>
              <a:ahLst/>
              <a:cxnLst/>
              <a:rect l="l" t="t" r="r" b="b"/>
              <a:pathLst>
                <a:path w="55385" h="5851" extrusionOk="0">
                  <a:moveTo>
                    <a:pt x="1" y="0"/>
                  </a:moveTo>
                  <a:lnTo>
                    <a:pt x="1" y="5850"/>
                  </a:lnTo>
                  <a:lnTo>
                    <a:pt x="55385" y="5850"/>
                  </a:lnTo>
                  <a:lnTo>
                    <a:pt x="553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4"/>
            <p:cNvSpPr/>
            <p:nvPr/>
          </p:nvSpPr>
          <p:spPr>
            <a:xfrm>
              <a:off x="5505875" y="2286825"/>
              <a:ext cx="151750" cy="74525"/>
            </a:xfrm>
            <a:custGeom>
              <a:avLst/>
              <a:gdLst/>
              <a:ahLst/>
              <a:cxnLst/>
              <a:rect l="l" t="t" r="r" b="b"/>
              <a:pathLst>
                <a:path w="6070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220" y="56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56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83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53" y="2953"/>
                  </a:lnTo>
                  <a:lnTo>
                    <a:pt x="2844" y="2981"/>
                  </a:lnTo>
                  <a:lnTo>
                    <a:pt x="3199" y="2981"/>
                  </a:lnTo>
                  <a:lnTo>
                    <a:pt x="3391" y="2953"/>
                  </a:lnTo>
                  <a:lnTo>
                    <a:pt x="3582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74" y="2653"/>
                  </a:lnTo>
                  <a:lnTo>
                    <a:pt x="4211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8" y="630"/>
                  </a:lnTo>
                  <a:lnTo>
                    <a:pt x="6042" y="548"/>
                  </a:lnTo>
                  <a:lnTo>
                    <a:pt x="6070" y="384"/>
                  </a:lnTo>
                  <a:lnTo>
                    <a:pt x="6015" y="247"/>
                  </a:lnTo>
                  <a:lnTo>
                    <a:pt x="5988" y="165"/>
                  </a:lnTo>
                  <a:lnTo>
                    <a:pt x="5933" y="110"/>
                  </a:lnTo>
                  <a:lnTo>
                    <a:pt x="5851" y="56"/>
                  </a:lnTo>
                  <a:lnTo>
                    <a:pt x="5796" y="28"/>
                  </a:lnTo>
                  <a:lnTo>
                    <a:pt x="5632" y="1"/>
                  </a:lnTo>
                  <a:lnTo>
                    <a:pt x="5468" y="28"/>
                  </a:lnTo>
                  <a:lnTo>
                    <a:pt x="5414" y="83"/>
                  </a:lnTo>
                  <a:lnTo>
                    <a:pt x="5332" y="138"/>
                  </a:lnTo>
                  <a:lnTo>
                    <a:pt x="3746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7" y="2133"/>
                  </a:lnTo>
                  <a:lnTo>
                    <a:pt x="3035" y="2161"/>
                  </a:lnTo>
                  <a:lnTo>
                    <a:pt x="2817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7" y="1832"/>
                  </a:lnTo>
                  <a:lnTo>
                    <a:pt x="739" y="138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4"/>
            <p:cNvSpPr/>
            <p:nvPr/>
          </p:nvSpPr>
          <p:spPr>
            <a:xfrm>
              <a:off x="554005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4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06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08" y="547"/>
                  </a:lnTo>
                  <a:lnTo>
                    <a:pt x="3336" y="383"/>
                  </a:lnTo>
                  <a:lnTo>
                    <a:pt x="3308" y="247"/>
                  </a:lnTo>
                  <a:lnTo>
                    <a:pt x="3254" y="165"/>
                  </a:lnTo>
                  <a:lnTo>
                    <a:pt x="3199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898" y="1"/>
                  </a:lnTo>
                  <a:lnTo>
                    <a:pt x="2762" y="28"/>
                  </a:lnTo>
                  <a:lnTo>
                    <a:pt x="2680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4"/>
            <p:cNvSpPr/>
            <p:nvPr/>
          </p:nvSpPr>
          <p:spPr>
            <a:xfrm>
              <a:off x="5505875" y="2363375"/>
              <a:ext cx="151750" cy="75200"/>
            </a:xfrm>
            <a:custGeom>
              <a:avLst/>
              <a:gdLst/>
              <a:ahLst/>
              <a:cxnLst/>
              <a:rect l="l" t="t" r="r" b="b"/>
              <a:pathLst>
                <a:path w="6070" h="3008" extrusionOk="0">
                  <a:moveTo>
                    <a:pt x="2844" y="1"/>
                  </a:moveTo>
                  <a:lnTo>
                    <a:pt x="2680" y="55"/>
                  </a:lnTo>
                  <a:lnTo>
                    <a:pt x="2489" y="83"/>
                  </a:lnTo>
                  <a:lnTo>
                    <a:pt x="2325" y="165"/>
                  </a:lnTo>
                  <a:lnTo>
                    <a:pt x="2160" y="247"/>
                  </a:lnTo>
                  <a:lnTo>
                    <a:pt x="1996" y="329"/>
                  </a:lnTo>
                  <a:lnTo>
                    <a:pt x="1860" y="438"/>
                  </a:lnTo>
                  <a:lnTo>
                    <a:pt x="1723" y="575"/>
                  </a:lnTo>
                  <a:lnTo>
                    <a:pt x="110" y="2297"/>
                  </a:lnTo>
                  <a:lnTo>
                    <a:pt x="83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56" y="2762"/>
                  </a:lnTo>
                  <a:lnTo>
                    <a:pt x="83" y="2816"/>
                  </a:lnTo>
                  <a:lnTo>
                    <a:pt x="138" y="2871"/>
                  </a:lnTo>
                  <a:lnTo>
                    <a:pt x="220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602" y="2953"/>
                  </a:lnTo>
                  <a:lnTo>
                    <a:pt x="657" y="2926"/>
                  </a:lnTo>
                  <a:lnTo>
                    <a:pt x="739" y="2871"/>
                  </a:lnTo>
                  <a:lnTo>
                    <a:pt x="2325" y="1149"/>
                  </a:lnTo>
                  <a:lnTo>
                    <a:pt x="2489" y="1012"/>
                  </a:lnTo>
                  <a:lnTo>
                    <a:pt x="2653" y="903"/>
                  </a:lnTo>
                  <a:lnTo>
                    <a:pt x="2844" y="848"/>
                  </a:lnTo>
                  <a:lnTo>
                    <a:pt x="3035" y="821"/>
                  </a:lnTo>
                  <a:lnTo>
                    <a:pt x="3254" y="848"/>
                  </a:lnTo>
                  <a:lnTo>
                    <a:pt x="3445" y="903"/>
                  </a:lnTo>
                  <a:lnTo>
                    <a:pt x="3609" y="1012"/>
                  </a:lnTo>
                  <a:lnTo>
                    <a:pt x="3773" y="1149"/>
                  </a:lnTo>
                  <a:lnTo>
                    <a:pt x="5332" y="2871"/>
                  </a:lnTo>
                  <a:lnTo>
                    <a:pt x="5414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96" y="2980"/>
                  </a:lnTo>
                  <a:lnTo>
                    <a:pt x="5933" y="2898"/>
                  </a:lnTo>
                  <a:lnTo>
                    <a:pt x="5988" y="2816"/>
                  </a:lnTo>
                  <a:lnTo>
                    <a:pt x="6015" y="2762"/>
                  </a:lnTo>
                  <a:lnTo>
                    <a:pt x="6070" y="2598"/>
                  </a:lnTo>
                  <a:lnTo>
                    <a:pt x="6042" y="2434"/>
                  </a:lnTo>
                  <a:lnTo>
                    <a:pt x="5988" y="2379"/>
                  </a:lnTo>
                  <a:lnTo>
                    <a:pt x="5960" y="2297"/>
                  </a:lnTo>
                  <a:lnTo>
                    <a:pt x="4375" y="575"/>
                  </a:lnTo>
                  <a:lnTo>
                    <a:pt x="4238" y="465"/>
                  </a:lnTo>
                  <a:lnTo>
                    <a:pt x="4101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609" y="83"/>
                  </a:lnTo>
                  <a:lnTo>
                    <a:pt x="3418" y="55"/>
                  </a:lnTo>
                  <a:lnTo>
                    <a:pt x="3227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4"/>
            <p:cNvSpPr/>
            <p:nvPr/>
          </p:nvSpPr>
          <p:spPr>
            <a:xfrm>
              <a:off x="554005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28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11" y="2023"/>
                  </a:lnTo>
                  <a:lnTo>
                    <a:pt x="575" y="1968"/>
                  </a:lnTo>
                  <a:lnTo>
                    <a:pt x="657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680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62" y="1996"/>
                  </a:lnTo>
                  <a:lnTo>
                    <a:pt x="3199" y="1914"/>
                  </a:lnTo>
                  <a:lnTo>
                    <a:pt x="3254" y="1832"/>
                  </a:lnTo>
                  <a:lnTo>
                    <a:pt x="3308" y="1777"/>
                  </a:lnTo>
                  <a:lnTo>
                    <a:pt x="3336" y="1613"/>
                  </a:lnTo>
                  <a:lnTo>
                    <a:pt x="3308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4"/>
            <p:cNvSpPr/>
            <p:nvPr/>
          </p:nvSpPr>
          <p:spPr>
            <a:xfrm>
              <a:off x="5503825" y="2314850"/>
              <a:ext cx="44450" cy="90925"/>
            </a:xfrm>
            <a:custGeom>
              <a:avLst/>
              <a:gdLst/>
              <a:ahLst/>
              <a:cxnLst/>
              <a:rect l="l" t="t" r="r" b="b"/>
              <a:pathLst>
                <a:path w="1778" h="3637" extrusionOk="0">
                  <a:moveTo>
                    <a:pt x="1" y="1"/>
                  </a:moveTo>
                  <a:lnTo>
                    <a:pt x="1" y="766"/>
                  </a:lnTo>
                  <a:lnTo>
                    <a:pt x="1040" y="1805"/>
                  </a:lnTo>
                  <a:lnTo>
                    <a:pt x="1" y="2844"/>
                  </a:lnTo>
                  <a:lnTo>
                    <a:pt x="1" y="3636"/>
                  </a:lnTo>
                  <a:lnTo>
                    <a:pt x="110" y="3609"/>
                  </a:lnTo>
                  <a:lnTo>
                    <a:pt x="192" y="3554"/>
                  </a:lnTo>
                  <a:lnTo>
                    <a:pt x="1696" y="2024"/>
                  </a:lnTo>
                  <a:lnTo>
                    <a:pt x="1778" y="1942"/>
                  </a:lnTo>
                  <a:lnTo>
                    <a:pt x="1778" y="1805"/>
                  </a:lnTo>
                  <a:lnTo>
                    <a:pt x="1778" y="1696"/>
                  </a:lnTo>
                  <a:lnTo>
                    <a:pt x="1696" y="1586"/>
                  </a:lnTo>
                  <a:lnTo>
                    <a:pt x="192" y="83"/>
                  </a:lnTo>
                  <a:lnTo>
                    <a:pt x="110" y="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4"/>
            <p:cNvSpPr/>
            <p:nvPr/>
          </p:nvSpPr>
          <p:spPr>
            <a:xfrm>
              <a:off x="5503825" y="2346300"/>
              <a:ext cx="13025" cy="28025"/>
            </a:xfrm>
            <a:custGeom>
              <a:avLst/>
              <a:gdLst/>
              <a:ahLst/>
              <a:cxnLst/>
              <a:rect l="l" t="t" r="r" b="b"/>
              <a:pathLst>
                <a:path w="521" h="1121" extrusionOk="0">
                  <a:moveTo>
                    <a:pt x="1" y="0"/>
                  </a:moveTo>
                  <a:lnTo>
                    <a:pt x="1" y="1121"/>
                  </a:lnTo>
                  <a:lnTo>
                    <a:pt x="110" y="1094"/>
                  </a:lnTo>
                  <a:lnTo>
                    <a:pt x="192" y="1012"/>
                  </a:lnTo>
                  <a:lnTo>
                    <a:pt x="438" y="766"/>
                  </a:lnTo>
                  <a:lnTo>
                    <a:pt x="493" y="684"/>
                  </a:lnTo>
                  <a:lnTo>
                    <a:pt x="520" y="547"/>
                  </a:lnTo>
                  <a:lnTo>
                    <a:pt x="493" y="438"/>
                  </a:lnTo>
                  <a:lnTo>
                    <a:pt x="438" y="328"/>
                  </a:lnTo>
                  <a:lnTo>
                    <a:pt x="192" y="82"/>
                  </a:lnTo>
                  <a:lnTo>
                    <a:pt x="11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4"/>
            <p:cNvSpPr/>
            <p:nvPr/>
          </p:nvSpPr>
          <p:spPr>
            <a:xfrm>
              <a:off x="5613875" y="2314850"/>
              <a:ext cx="90900" cy="90925"/>
            </a:xfrm>
            <a:custGeom>
              <a:avLst/>
              <a:gdLst/>
              <a:ahLst/>
              <a:cxnLst/>
              <a:rect l="l" t="t" r="r" b="b"/>
              <a:pathLst>
                <a:path w="3636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38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5" y="28"/>
                  </a:lnTo>
                  <a:lnTo>
                    <a:pt x="1613" y="83"/>
                  </a:lnTo>
                  <a:lnTo>
                    <a:pt x="82" y="1586"/>
                  </a:lnTo>
                  <a:lnTo>
                    <a:pt x="27" y="1696"/>
                  </a:lnTo>
                  <a:lnTo>
                    <a:pt x="0" y="1805"/>
                  </a:lnTo>
                  <a:lnTo>
                    <a:pt x="27" y="1942"/>
                  </a:lnTo>
                  <a:lnTo>
                    <a:pt x="82" y="2024"/>
                  </a:lnTo>
                  <a:lnTo>
                    <a:pt x="1613" y="3554"/>
                  </a:lnTo>
                  <a:lnTo>
                    <a:pt x="1695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09" y="1942"/>
                  </a:lnTo>
                  <a:lnTo>
                    <a:pt x="3636" y="1805"/>
                  </a:lnTo>
                  <a:lnTo>
                    <a:pt x="3609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4"/>
            <p:cNvSpPr/>
            <p:nvPr/>
          </p:nvSpPr>
          <p:spPr>
            <a:xfrm>
              <a:off x="564530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5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5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4"/>
            <p:cNvSpPr/>
            <p:nvPr/>
          </p:nvSpPr>
          <p:spPr>
            <a:xfrm>
              <a:off x="5661700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69" y="2653"/>
                  </a:lnTo>
                  <a:lnTo>
                    <a:pt x="2106" y="2762"/>
                  </a:lnTo>
                  <a:lnTo>
                    <a:pt x="2270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882" y="2762"/>
                  </a:lnTo>
                  <a:lnTo>
                    <a:pt x="4046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3" y="684"/>
                  </a:lnTo>
                  <a:lnTo>
                    <a:pt x="5987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5987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41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2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8" y="2161"/>
                  </a:lnTo>
                  <a:lnTo>
                    <a:pt x="2789" y="2133"/>
                  </a:lnTo>
                  <a:lnTo>
                    <a:pt x="2625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4"/>
            <p:cNvSpPr/>
            <p:nvPr/>
          </p:nvSpPr>
          <p:spPr>
            <a:xfrm>
              <a:off x="569520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27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3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2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35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6" y="83"/>
                  </a:lnTo>
                  <a:lnTo>
                    <a:pt x="2624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4"/>
            <p:cNvSpPr/>
            <p:nvPr/>
          </p:nvSpPr>
          <p:spPr>
            <a:xfrm>
              <a:off x="5661700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1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1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8" y="903"/>
                  </a:lnTo>
                  <a:lnTo>
                    <a:pt x="3582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5987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7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11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4"/>
            <p:cNvSpPr/>
            <p:nvPr/>
          </p:nvSpPr>
          <p:spPr>
            <a:xfrm>
              <a:off x="569520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7" y="1449"/>
                  </a:lnTo>
                  <a:lnTo>
                    <a:pt x="0" y="1613"/>
                  </a:lnTo>
                  <a:lnTo>
                    <a:pt x="27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4" y="1968"/>
                  </a:lnTo>
                  <a:lnTo>
                    <a:pt x="656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4" y="1886"/>
                  </a:lnTo>
                  <a:lnTo>
                    <a:pt x="2706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35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69" y="246"/>
                  </a:lnTo>
                  <a:lnTo>
                    <a:pt x="2132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4"/>
            <p:cNvSpPr/>
            <p:nvPr/>
          </p:nvSpPr>
          <p:spPr>
            <a:xfrm>
              <a:off x="5768325" y="2314850"/>
              <a:ext cx="90900" cy="90925"/>
            </a:xfrm>
            <a:custGeom>
              <a:avLst/>
              <a:gdLst/>
              <a:ahLst/>
              <a:cxnLst/>
              <a:rect l="l" t="t" r="r" b="b"/>
              <a:pathLst>
                <a:path w="3636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5" y="28"/>
                  </a:lnTo>
                  <a:lnTo>
                    <a:pt x="1613" y="83"/>
                  </a:lnTo>
                  <a:lnTo>
                    <a:pt x="82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82" y="2024"/>
                  </a:lnTo>
                  <a:lnTo>
                    <a:pt x="1613" y="3554"/>
                  </a:lnTo>
                  <a:lnTo>
                    <a:pt x="1695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36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4"/>
            <p:cNvSpPr/>
            <p:nvPr/>
          </p:nvSpPr>
          <p:spPr>
            <a:xfrm>
              <a:off x="579975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5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5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4"/>
            <p:cNvSpPr/>
            <p:nvPr/>
          </p:nvSpPr>
          <p:spPr>
            <a:xfrm>
              <a:off x="581275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7" y="1"/>
                  </a:moveTo>
                  <a:lnTo>
                    <a:pt x="273" y="28"/>
                  </a:lnTo>
                  <a:lnTo>
                    <a:pt x="191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7" y="247"/>
                  </a:lnTo>
                  <a:lnTo>
                    <a:pt x="0" y="384"/>
                  </a:lnTo>
                  <a:lnTo>
                    <a:pt x="27" y="548"/>
                  </a:lnTo>
                  <a:lnTo>
                    <a:pt x="55" y="630"/>
                  </a:lnTo>
                  <a:lnTo>
                    <a:pt x="109" y="684"/>
                  </a:lnTo>
                  <a:lnTo>
                    <a:pt x="1695" y="2407"/>
                  </a:lnTo>
                  <a:lnTo>
                    <a:pt x="1804" y="2543"/>
                  </a:lnTo>
                  <a:lnTo>
                    <a:pt x="1968" y="2653"/>
                  </a:lnTo>
                  <a:lnTo>
                    <a:pt x="2105" y="2762"/>
                  </a:lnTo>
                  <a:lnTo>
                    <a:pt x="2296" y="2844"/>
                  </a:lnTo>
                  <a:lnTo>
                    <a:pt x="2460" y="2899"/>
                  </a:lnTo>
                  <a:lnTo>
                    <a:pt x="2624" y="2953"/>
                  </a:lnTo>
                  <a:lnTo>
                    <a:pt x="2816" y="2981"/>
                  </a:lnTo>
                  <a:lnTo>
                    <a:pt x="3198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5" y="2844"/>
                  </a:lnTo>
                  <a:lnTo>
                    <a:pt x="3909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1" y="384"/>
                  </a:lnTo>
                  <a:lnTo>
                    <a:pt x="6014" y="247"/>
                  </a:lnTo>
                  <a:lnTo>
                    <a:pt x="5959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67" y="28"/>
                  </a:lnTo>
                  <a:lnTo>
                    <a:pt x="5385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226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4" y="2078"/>
                  </a:lnTo>
                  <a:lnTo>
                    <a:pt x="2433" y="1969"/>
                  </a:lnTo>
                  <a:lnTo>
                    <a:pt x="2296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7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4"/>
            <p:cNvSpPr/>
            <p:nvPr/>
          </p:nvSpPr>
          <p:spPr>
            <a:xfrm>
              <a:off x="584622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55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1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4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39" y="137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4"/>
            <p:cNvSpPr/>
            <p:nvPr/>
          </p:nvSpPr>
          <p:spPr>
            <a:xfrm>
              <a:off x="581275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6" y="165"/>
                  </a:lnTo>
                  <a:lnTo>
                    <a:pt x="2132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09" y="2297"/>
                  </a:lnTo>
                  <a:lnTo>
                    <a:pt x="55" y="2352"/>
                  </a:lnTo>
                  <a:lnTo>
                    <a:pt x="27" y="2434"/>
                  </a:lnTo>
                  <a:lnTo>
                    <a:pt x="0" y="2598"/>
                  </a:lnTo>
                  <a:lnTo>
                    <a:pt x="27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1" y="2926"/>
                  </a:lnTo>
                  <a:lnTo>
                    <a:pt x="273" y="2980"/>
                  </a:lnTo>
                  <a:lnTo>
                    <a:pt x="437" y="2980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0" y="1012"/>
                  </a:lnTo>
                  <a:lnTo>
                    <a:pt x="2652" y="903"/>
                  </a:lnTo>
                  <a:lnTo>
                    <a:pt x="2843" y="848"/>
                  </a:lnTo>
                  <a:lnTo>
                    <a:pt x="3034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608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5" y="2926"/>
                  </a:lnTo>
                  <a:lnTo>
                    <a:pt x="5467" y="2953"/>
                  </a:lnTo>
                  <a:lnTo>
                    <a:pt x="5549" y="2980"/>
                  </a:lnTo>
                  <a:lnTo>
                    <a:pt x="5631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59" y="2816"/>
                  </a:lnTo>
                  <a:lnTo>
                    <a:pt x="6014" y="2762"/>
                  </a:lnTo>
                  <a:lnTo>
                    <a:pt x="6041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3" y="329"/>
                  </a:lnTo>
                  <a:lnTo>
                    <a:pt x="3909" y="247"/>
                  </a:lnTo>
                  <a:lnTo>
                    <a:pt x="3745" y="165"/>
                  </a:lnTo>
                  <a:lnTo>
                    <a:pt x="3581" y="83"/>
                  </a:lnTo>
                  <a:lnTo>
                    <a:pt x="3417" y="55"/>
                  </a:lnTo>
                  <a:lnTo>
                    <a:pt x="3226" y="28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4"/>
            <p:cNvSpPr/>
            <p:nvPr/>
          </p:nvSpPr>
          <p:spPr>
            <a:xfrm>
              <a:off x="584622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1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55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7" y="1941"/>
                  </a:lnTo>
                  <a:lnTo>
                    <a:pt x="739" y="1886"/>
                  </a:lnTo>
                  <a:lnTo>
                    <a:pt x="1695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89" y="1968"/>
                  </a:lnTo>
                  <a:lnTo>
                    <a:pt x="2844" y="1996"/>
                  </a:lnTo>
                  <a:lnTo>
                    <a:pt x="2953" y="2023"/>
                  </a:lnTo>
                  <a:lnTo>
                    <a:pt x="3090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6" y="1449"/>
                  </a:lnTo>
                  <a:lnTo>
                    <a:pt x="3308" y="1394"/>
                  </a:lnTo>
                  <a:lnTo>
                    <a:pt x="3254" y="1312"/>
                  </a:lnTo>
                  <a:lnTo>
                    <a:pt x="2269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4"/>
            <p:cNvSpPr/>
            <p:nvPr/>
          </p:nvSpPr>
          <p:spPr>
            <a:xfrm>
              <a:off x="5968550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11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10" y="110"/>
                  </a:lnTo>
                  <a:lnTo>
                    <a:pt x="55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1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42" y="2653"/>
                  </a:lnTo>
                  <a:lnTo>
                    <a:pt x="2106" y="2762"/>
                  </a:lnTo>
                  <a:lnTo>
                    <a:pt x="2270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5" y="2899"/>
                  </a:lnTo>
                  <a:lnTo>
                    <a:pt x="3719" y="2844"/>
                  </a:lnTo>
                  <a:lnTo>
                    <a:pt x="3883" y="2762"/>
                  </a:lnTo>
                  <a:lnTo>
                    <a:pt x="4047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3" y="684"/>
                  </a:lnTo>
                  <a:lnTo>
                    <a:pt x="5960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5988" y="247"/>
                  </a:lnTo>
                  <a:lnTo>
                    <a:pt x="5960" y="165"/>
                  </a:lnTo>
                  <a:lnTo>
                    <a:pt x="5906" y="110"/>
                  </a:lnTo>
                  <a:lnTo>
                    <a:pt x="5824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41" y="28"/>
                  </a:lnTo>
                  <a:lnTo>
                    <a:pt x="5386" y="83"/>
                  </a:lnTo>
                  <a:lnTo>
                    <a:pt x="5304" y="138"/>
                  </a:lnTo>
                  <a:lnTo>
                    <a:pt x="3719" y="1832"/>
                  </a:lnTo>
                  <a:lnTo>
                    <a:pt x="3555" y="1969"/>
                  </a:lnTo>
                  <a:lnTo>
                    <a:pt x="3391" y="2078"/>
                  </a:lnTo>
                  <a:lnTo>
                    <a:pt x="3199" y="2133"/>
                  </a:lnTo>
                  <a:lnTo>
                    <a:pt x="3008" y="2161"/>
                  </a:lnTo>
                  <a:lnTo>
                    <a:pt x="2789" y="2133"/>
                  </a:lnTo>
                  <a:lnTo>
                    <a:pt x="2598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2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4"/>
            <p:cNvSpPr/>
            <p:nvPr/>
          </p:nvSpPr>
          <p:spPr>
            <a:xfrm>
              <a:off x="600205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3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05" y="1859"/>
                  </a:lnTo>
                  <a:lnTo>
                    <a:pt x="2242" y="1750"/>
                  </a:lnTo>
                  <a:lnTo>
                    <a:pt x="3226" y="684"/>
                  </a:lnTo>
                  <a:lnTo>
                    <a:pt x="3281" y="629"/>
                  </a:lnTo>
                  <a:lnTo>
                    <a:pt x="3308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679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4"/>
            <p:cNvSpPr/>
            <p:nvPr/>
          </p:nvSpPr>
          <p:spPr>
            <a:xfrm>
              <a:off x="5968550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61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1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55" y="2816"/>
                  </a:lnTo>
                  <a:lnTo>
                    <a:pt x="110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1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2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7" y="848"/>
                  </a:lnTo>
                  <a:lnTo>
                    <a:pt x="3418" y="903"/>
                  </a:lnTo>
                  <a:lnTo>
                    <a:pt x="3582" y="1012"/>
                  </a:lnTo>
                  <a:lnTo>
                    <a:pt x="3746" y="1149"/>
                  </a:lnTo>
                  <a:lnTo>
                    <a:pt x="5304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23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6" y="2898"/>
                  </a:lnTo>
                  <a:lnTo>
                    <a:pt x="5960" y="2816"/>
                  </a:lnTo>
                  <a:lnTo>
                    <a:pt x="5988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8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11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391" y="55"/>
                  </a:lnTo>
                  <a:lnTo>
                    <a:pt x="3199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4"/>
            <p:cNvSpPr/>
            <p:nvPr/>
          </p:nvSpPr>
          <p:spPr>
            <a:xfrm>
              <a:off x="600205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0" y="1613"/>
                  </a:lnTo>
                  <a:lnTo>
                    <a:pt x="28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4" y="1968"/>
                  </a:lnTo>
                  <a:lnTo>
                    <a:pt x="656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679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89" y="1996"/>
                  </a:lnTo>
                  <a:lnTo>
                    <a:pt x="3199" y="1914"/>
                  </a:lnTo>
                  <a:lnTo>
                    <a:pt x="3253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08" y="1449"/>
                  </a:lnTo>
                  <a:lnTo>
                    <a:pt x="3281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4"/>
            <p:cNvSpPr/>
            <p:nvPr/>
          </p:nvSpPr>
          <p:spPr>
            <a:xfrm>
              <a:off x="59193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4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4"/>
            <p:cNvSpPr/>
            <p:nvPr/>
          </p:nvSpPr>
          <p:spPr>
            <a:xfrm>
              <a:off x="595147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8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8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67" y="684"/>
                  </a:lnTo>
                  <a:lnTo>
                    <a:pt x="1094" y="547"/>
                  </a:lnTo>
                  <a:lnTo>
                    <a:pt x="1067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4"/>
            <p:cNvSpPr/>
            <p:nvPr/>
          </p:nvSpPr>
          <p:spPr>
            <a:xfrm>
              <a:off x="6075850" y="2314850"/>
              <a:ext cx="90925" cy="90925"/>
            </a:xfrm>
            <a:custGeom>
              <a:avLst/>
              <a:gdLst/>
              <a:ahLst/>
              <a:cxnLst/>
              <a:rect l="l" t="t" r="r" b="b"/>
              <a:pathLst>
                <a:path w="3637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696" y="28"/>
                  </a:lnTo>
                  <a:lnTo>
                    <a:pt x="1614" y="83"/>
                  </a:lnTo>
                  <a:lnTo>
                    <a:pt x="83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83" y="2024"/>
                  </a:lnTo>
                  <a:lnTo>
                    <a:pt x="1614" y="3554"/>
                  </a:lnTo>
                  <a:lnTo>
                    <a:pt x="1696" y="3609"/>
                  </a:lnTo>
                  <a:lnTo>
                    <a:pt x="1832" y="3636"/>
                  </a:lnTo>
                  <a:lnTo>
                    <a:pt x="1942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36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2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4"/>
            <p:cNvSpPr/>
            <p:nvPr/>
          </p:nvSpPr>
          <p:spPr>
            <a:xfrm>
              <a:off x="6107300" y="2346300"/>
              <a:ext cx="28025" cy="28025"/>
            </a:xfrm>
            <a:custGeom>
              <a:avLst/>
              <a:gdLst/>
              <a:ahLst/>
              <a:cxnLst/>
              <a:rect l="l" t="t" r="r" b="b"/>
              <a:pathLst>
                <a:path w="1121" h="1121" extrusionOk="0">
                  <a:moveTo>
                    <a:pt x="574" y="0"/>
                  </a:moveTo>
                  <a:lnTo>
                    <a:pt x="438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7" y="438"/>
                  </a:lnTo>
                  <a:lnTo>
                    <a:pt x="0" y="547"/>
                  </a:lnTo>
                  <a:lnTo>
                    <a:pt x="27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38" y="1094"/>
                  </a:lnTo>
                  <a:lnTo>
                    <a:pt x="574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4"/>
            <p:cNvSpPr/>
            <p:nvPr/>
          </p:nvSpPr>
          <p:spPr>
            <a:xfrm>
              <a:off x="612370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4" y="2543"/>
                  </a:lnTo>
                  <a:lnTo>
                    <a:pt x="1968" y="2653"/>
                  </a:lnTo>
                  <a:lnTo>
                    <a:pt x="2105" y="2762"/>
                  </a:lnTo>
                  <a:lnTo>
                    <a:pt x="2269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909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19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6014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33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4"/>
            <p:cNvSpPr/>
            <p:nvPr/>
          </p:nvSpPr>
          <p:spPr>
            <a:xfrm>
              <a:off x="6157175" y="2284100"/>
              <a:ext cx="84100" cy="50600"/>
            </a:xfrm>
            <a:custGeom>
              <a:avLst/>
              <a:gdLst/>
              <a:ahLst/>
              <a:cxnLst/>
              <a:rect l="l" t="t" r="r" b="b"/>
              <a:pathLst>
                <a:path w="3364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55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1" y="1859"/>
                  </a:lnTo>
                  <a:lnTo>
                    <a:pt x="1368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4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39" y="137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4"/>
            <p:cNvSpPr/>
            <p:nvPr/>
          </p:nvSpPr>
          <p:spPr>
            <a:xfrm>
              <a:off x="612370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2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28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581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4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3" y="329"/>
                  </a:lnTo>
                  <a:lnTo>
                    <a:pt x="3909" y="247"/>
                  </a:lnTo>
                  <a:lnTo>
                    <a:pt x="3745" y="165"/>
                  </a:lnTo>
                  <a:lnTo>
                    <a:pt x="3581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4"/>
            <p:cNvSpPr/>
            <p:nvPr/>
          </p:nvSpPr>
          <p:spPr>
            <a:xfrm>
              <a:off x="6157175" y="2390725"/>
              <a:ext cx="84100" cy="50575"/>
            </a:xfrm>
            <a:custGeom>
              <a:avLst/>
              <a:gdLst/>
              <a:ahLst/>
              <a:cxnLst/>
              <a:rect l="l" t="t" r="r" b="b"/>
              <a:pathLst>
                <a:path w="3364" h="2023" extrusionOk="0">
                  <a:moveTo>
                    <a:pt x="1532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122" y="246"/>
                  </a:lnTo>
                  <a:lnTo>
                    <a:pt x="110" y="1312"/>
                  </a:lnTo>
                  <a:lnTo>
                    <a:pt x="55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55" y="1777"/>
                  </a:lnTo>
                  <a:lnTo>
                    <a:pt x="83" y="1832"/>
                  </a:lnTo>
                  <a:lnTo>
                    <a:pt x="137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7" y="1941"/>
                  </a:lnTo>
                  <a:lnTo>
                    <a:pt x="711" y="1886"/>
                  </a:lnTo>
                  <a:lnTo>
                    <a:pt x="1696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90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6" y="1449"/>
                  </a:lnTo>
                  <a:lnTo>
                    <a:pt x="3281" y="1394"/>
                  </a:lnTo>
                  <a:lnTo>
                    <a:pt x="3254" y="1312"/>
                  </a:lnTo>
                  <a:lnTo>
                    <a:pt x="2270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4"/>
            <p:cNvSpPr/>
            <p:nvPr/>
          </p:nvSpPr>
          <p:spPr>
            <a:xfrm>
              <a:off x="623030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4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1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4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2" y="3609"/>
                  </a:lnTo>
                  <a:lnTo>
                    <a:pt x="2051" y="3554"/>
                  </a:lnTo>
                  <a:lnTo>
                    <a:pt x="3555" y="2024"/>
                  </a:lnTo>
                  <a:lnTo>
                    <a:pt x="3637" y="1942"/>
                  </a:lnTo>
                  <a:lnTo>
                    <a:pt x="3664" y="1805"/>
                  </a:lnTo>
                  <a:lnTo>
                    <a:pt x="3637" y="1696"/>
                  </a:lnTo>
                  <a:lnTo>
                    <a:pt x="3555" y="1586"/>
                  </a:lnTo>
                  <a:lnTo>
                    <a:pt x="2051" y="83"/>
                  </a:lnTo>
                  <a:lnTo>
                    <a:pt x="1942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4"/>
            <p:cNvSpPr/>
            <p:nvPr/>
          </p:nvSpPr>
          <p:spPr>
            <a:xfrm>
              <a:off x="6261750" y="2346300"/>
              <a:ext cx="28050" cy="28025"/>
            </a:xfrm>
            <a:custGeom>
              <a:avLst/>
              <a:gdLst/>
              <a:ahLst/>
              <a:cxnLst/>
              <a:rect l="l" t="t" r="r" b="b"/>
              <a:pathLst>
                <a:path w="1122" h="1121" extrusionOk="0">
                  <a:moveTo>
                    <a:pt x="574" y="0"/>
                  </a:moveTo>
                  <a:lnTo>
                    <a:pt x="465" y="28"/>
                  </a:lnTo>
                  <a:lnTo>
                    <a:pt x="356" y="82"/>
                  </a:lnTo>
                  <a:lnTo>
                    <a:pt x="110" y="328"/>
                  </a:lnTo>
                  <a:lnTo>
                    <a:pt x="28" y="438"/>
                  </a:lnTo>
                  <a:lnTo>
                    <a:pt x="0" y="547"/>
                  </a:lnTo>
                  <a:lnTo>
                    <a:pt x="28" y="684"/>
                  </a:lnTo>
                  <a:lnTo>
                    <a:pt x="110" y="766"/>
                  </a:lnTo>
                  <a:lnTo>
                    <a:pt x="356" y="1012"/>
                  </a:lnTo>
                  <a:lnTo>
                    <a:pt x="465" y="1094"/>
                  </a:lnTo>
                  <a:lnTo>
                    <a:pt x="574" y="1121"/>
                  </a:lnTo>
                  <a:lnTo>
                    <a:pt x="684" y="1094"/>
                  </a:lnTo>
                  <a:lnTo>
                    <a:pt x="793" y="1012"/>
                  </a:lnTo>
                  <a:lnTo>
                    <a:pt x="1039" y="766"/>
                  </a:lnTo>
                  <a:lnTo>
                    <a:pt x="1094" y="684"/>
                  </a:lnTo>
                  <a:lnTo>
                    <a:pt x="1121" y="547"/>
                  </a:lnTo>
                  <a:lnTo>
                    <a:pt x="1094" y="438"/>
                  </a:lnTo>
                  <a:lnTo>
                    <a:pt x="1039" y="328"/>
                  </a:lnTo>
                  <a:lnTo>
                    <a:pt x="793" y="82"/>
                  </a:lnTo>
                  <a:lnTo>
                    <a:pt x="684" y="28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4"/>
            <p:cNvSpPr/>
            <p:nvPr/>
          </p:nvSpPr>
          <p:spPr>
            <a:xfrm>
              <a:off x="6274725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52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46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7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6015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6" y="2133"/>
                  </a:lnTo>
                  <a:lnTo>
                    <a:pt x="3008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7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4"/>
            <p:cNvSpPr/>
            <p:nvPr/>
          </p:nvSpPr>
          <p:spPr>
            <a:xfrm>
              <a:off x="630822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3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3"/>
                  </a:lnTo>
                  <a:lnTo>
                    <a:pt x="27" y="547"/>
                  </a:lnTo>
                  <a:lnTo>
                    <a:pt x="82" y="629"/>
                  </a:lnTo>
                  <a:lnTo>
                    <a:pt x="109" y="684"/>
                  </a:lnTo>
                  <a:lnTo>
                    <a:pt x="1094" y="1750"/>
                  </a:lnTo>
                  <a:lnTo>
                    <a:pt x="1230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2" y="1859"/>
                  </a:lnTo>
                  <a:lnTo>
                    <a:pt x="2242" y="1750"/>
                  </a:lnTo>
                  <a:lnTo>
                    <a:pt x="3253" y="684"/>
                  </a:lnTo>
                  <a:lnTo>
                    <a:pt x="3308" y="629"/>
                  </a:lnTo>
                  <a:lnTo>
                    <a:pt x="3335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71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6" y="83"/>
                  </a:lnTo>
                  <a:lnTo>
                    <a:pt x="2652" y="137"/>
                  </a:lnTo>
                  <a:lnTo>
                    <a:pt x="1668" y="1149"/>
                  </a:lnTo>
                  <a:lnTo>
                    <a:pt x="738" y="137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4"/>
            <p:cNvSpPr/>
            <p:nvPr/>
          </p:nvSpPr>
          <p:spPr>
            <a:xfrm>
              <a:off x="6274725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324" y="165"/>
                  </a:lnTo>
                  <a:lnTo>
                    <a:pt x="2133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723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2980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44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8" y="903"/>
                  </a:lnTo>
                  <a:lnTo>
                    <a:pt x="3609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5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7" y="2379"/>
                  </a:lnTo>
                  <a:lnTo>
                    <a:pt x="5933" y="2297"/>
                  </a:lnTo>
                  <a:lnTo>
                    <a:pt x="4374" y="575"/>
                  </a:lnTo>
                  <a:lnTo>
                    <a:pt x="4238" y="465"/>
                  </a:lnTo>
                  <a:lnTo>
                    <a:pt x="4074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582" y="83"/>
                  </a:lnTo>
                  <a:lnTo>
                    <a:pt x="3418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4"/>
            <p:cNvSpPr/>
            <p:nvPr/>
          </p:nvSpPr>
          <p:spPr>
            <a:xfrm>
              <a:off x="630822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09" y="1312"/>
                  </a:lnTo>
                  <a:lnTo>
                    <a:pt x="82" y="1394"/>
                  </a:lnTo>
                  <a:lnTo>
                    <a:pt x="27" y="1449"/>
                  </a:lnTo>
                  <a:lnTo>
                    <a:pt x="0" y="1613"/>
                  </a:lnTo>
                  <a:lnTo>
                    <a:pt x="55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3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6" y="1941"/>
                  </a:lnTo>
                  <a:lnTo>
                    <a:pt x="738" y="1886"/>
                  </a:lnTo>
                  <a:lnTo>
                    <a:pt x="1695" y="848"/>
                  </a:lnTo>
                  <a:lnTo>
                    <a:pt x="2652" y="1886"/>
                  </a:lnTo>
                  <a:lnTo>
                    <a:pt x="2706" y="1941"/>
                  </a:lnTo>
                  <a:lnTo>
                    <a:pt x="2788" y="1968"/>
                  </a:lnTo>
                  <a:lnTo>
                    <a:pt x="2870" y="1996"/>
                  </a:lnTo>
                  <a:lnTo>
                    <a:pt x="2952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5" y="1449"/>
                  </a:lnTo>
                  <a:lnTo>
                    <a:pt x="3308" y="1394"/>
                  </a:lnTo>
                  <a:lnTo>
                    <a:pt x="3253" y="1312"/>
                  </a:lnTo>
                  <a:lnTo>
                    <a:pt x="2269" y="246"/>
                  </a:lnTo>
                  <a:lnTo>
                    <a:pt x="2132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4"/>
            <p:cNvSpPr/>
            <p:nvPr/>
          </p:nvSpPr>
          <p:spPr>
            <a:xfrm>
              <a:off x="6430550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10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28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68" y="2407"/>
                  </a:lnTo>
                  <a:lnTo>
                    <a:pt x="1805" y="2543"/>
                  </a:lnTo>
                  <a:lnTo>
                    <a:pt x="1969" y="2653"/>
                  </a:lnTo>
                  <a:lnTo>
                    <a:pt x="2105" y="2762"/>
                  </a:lnTo>
                  <a:lnTo>
                    <a:pt x="2269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63" y="2953"/>
                  </a:lnTo>
                  <a:lnTo>
                    <a:pt x="3554" y="2899"/>
                  </a:lnTo>
                  <a:lnTo>
                    <a:pt x="3718" y="2844"/>
                  </a:lnTo>
                  <a:lnTo>
                    <a:pt x="3882" y="2762"/>
                  </a:lnTo>
                  <a:lnTo>
                    <a:pt x="4046" y="2653"/>
                  </a:lnTo>
                  <a:lnTo>
                    <a:pt x="4183" y="2543"/>
                  </a:lnTo>
                  <a:lnTo>
                    <a:pt x="4320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5987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04" y="1"/>
                  </a:lnTo>
                  <a:lnTo>
                    <a:pt x="5440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8" y="1832"/>
                  </a:lnTo>
                  <a:lnTo>
                    <a:pt x="3581" y="1969"/>
                  </a:lnTo>
                  <a:lnTo>
                    <a:pt x="3390" y="2078"/>
                  </a:lnTo>
                  <a:lnTo>
                    <a:pt x="3199" y="2133"/>
                  </a:lnTo>
                  <a:lnTo>
                    <a:pt x="3007" y="2161"/>
                  </a:lnTo>
                  <a:lnTo>
                    <a:pt x="2789" y="2133"/>
                  </a:lnTo>
                  <a:lnTo>
                    <a:pt x="2625" y="2078"/>
                  </a:lnTo>
                  <a:lnTo>
                    <a:pt x="2433" y="1969"/>
                  </a:lnTo>
                  <a:lnTo>
                    <a:pt x="2297" y="1832"/>
                  </a:lnTo>
                  <a:lnTo>
                    <a:pt x="711" y="138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4"/>
            <p:cNvSpPr/>
            <p:nvPr/>
          </p:nvSpPr>
          <p:spPr>
            <a:xfrm>
              <a:off x="6464025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5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3"/>
                  </a:lnTo>
                  <a:lnTo>
                    <a:pt x="28" y="547"/>
                  </a:lnTo>
                  <a:lnTo>
                    <a:pt x="56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04" y="1859"/>
                  </a:lnTo>
                  <a:lnTo>
                    <a:pt x="1368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69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27" y="684"/>
                  </a:lnTo>
                  <a:lnTo>
                    <a:pt x="3281" y="629"/>
                  </a:lnTo>
                  <a:lnTo>
                    <a:pt x="3336" y="547"/>
                  </a:lnTo>
                  <a:lnTo>
                    <a:pt x="3336" y="383"/>
                  </a:lnTo>
                  <a:lnTo>
                    <a:pt x="3309" y="247"/>
                  </a:lnTo>
                  <a:lnTo>
                    <a:pt x="3281" y="165"/>
                  </a:lnTo>
                  <a:lnTo>
                    <a:pt x="3227" y="110"/>
                  </a:lnTo>
                  <a:lnTo>
                    <a:pt x="3145" y="55"/>
                  </a:lnTo>
                  <a:lnTo>
                    <a:pt x="3090" y="28"/>
                  </a:lnTo>
                  <a:lnTo>
                    <a:pt x="2926" y="1"/>
                  </a:lnTo>
                  <a:lnTo>
                    <a:pt x="2762" y="28"/>
                  </a:lnTo>
                  <a:lnTo>
                    <a:pt x="2707" y="83"/>
                  </a:lnTo>
                  <a:lnTo>
                    <a:pt x="2625" y="137"/>
                  </a:lnTo>
                  <a:lnTo>
                    <a:pt x="1668" y="1149"/>
                  </a:lnTo>
                  <a:lnTo>
                    <a:pt x="712" y="137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4"/>
            <p:cNvSpPr/>
            <p:nvPr/>
          </p:nvSpPr>
          <p:spPr>
            <a:xfrm>
              <a:off x="6430550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52" y="55"/>
                  </a:lnTo>
                  <a:lnTo>
                    <a:pt x="2461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69" y="329"/>
                  </a:lnTo>
                  <a:lnTo>
                    <a:pt x="1832" y="438"/>
                  </a:lnTo>
                  <a:lnTo>
                    <a:pt x="1695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28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10" y="3008"/>
                  </a:lnTo>
                  <a:lnTo>
                    <a:pt x="574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297" y="1149"/>
                  </a:lnTo>
                  <a:lnTo>
                    <a:pt x="2461" y="1012"/>
                  </a:lnTo>
                  <a:lnTo>
                    <a:pt x="2625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6" y="848"/>
                  </a:lnTo>
                  <a:lnTo>
                    <a:pt x="3417" y="903"/>
                  </a:lnTo>
                  <a:lnTo>
                    <a:pt x="3581" y="1012"/>
                  </a:lnTo>
                  <a:lnTo>
                    <a:pt x="3746" y="1149"/>
                  </a:lnTo>
                  <a:lnTo>
                    <a:pt x="5304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8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5987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47" y="575"/>
                  </a:lnTo>
                  <a:lnTo>
                    <a:pt x="4210" y="465"/>
                  </a:lnTo>
                  <a:lnTo>
                    <a:pt x="4074" y="329"/>
                  </a:lnTo>
                  <a:lnTo>
                    <a:pt x="3910" y="247"/>
                  </a:lnTo>
                  <a:lnTo>
                    <a:pt x="3746" y="165"/>
                  </a:lnTo>
                  <a:lnTo>
                    <a:pt x="3581" y="83"/>
                  </a:lnTo>
                  <a:lnTo>
                    <a:pt x="3390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4"/>
            <p:cNvSpPr/>
            <p:nvPr/>
          </p:nvSpPr>
          <p:spPr>
            <a:xfrm>
              <a:off x="6464025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32" y="0"/>
                  </a:moveTo>
                  <a:lnTo>
                    <a:pt x="1368" y="55"/>
                  </a:lnTo>
                  <a:lnTo>
                    <a:pt x="1231" y="137"/>
                  </a:lnTo>
                  <a:lnTo>
                    <a:pt x="1094" y="246"/>
                  </a:lnTo>
                  <a:lnTo>
                    <a:pt x="110" y="1312"/>
                  </a:lnTo>
                  <a:lnTo>
                    <a:pt x="56" y="1394"/>
                  </a:lnTo>
                  <a:lnTo>
                    <a:pt x="28" y="1449"/>
                  </a:lnTo>
                  <a:lnTo>
                    <a:pt x="1" y="1613"/>
                  </a:lnTo>
                  <a:lnTo>
                    <a:pt x="28" y="1777"/>
                  </a:lnTo>
                  <a:lnTo>
                    <a:pt x="83" y="1832"/>
                  </a:lnTo>
                  <a:lnTo>
                    <a:pt x="138" y="1914"/>
                  </a:lnTo>
                  <a:lnTo>
                    <a:pt x="192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575" y="1968"/>
                  </a:lnTo>
                  <a:lnTo>
                    <a:pt x="657" y="1941"/>
                  </a:lnTo>
                  <a:lnTo>
                    <a:pt x="712" y="1886"/>
                  </a:lnTo>
                  <a:lnTo>
                    <a:pt x="1668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62" y="1968"/>
                  </a:lnTo>
                  <a:lnTo>
                    <a:pt x="2844" y="1996"/>
                  </a:lnTo>
                  <a:lnTo>
                    <a:pt x="2926" y="2023"/>
                  </a:lnTo>
                  <a:lnTo>
                    <a:pt x="3090" y="1996"/>
                  </a:lnTo>
                  <a:lnTo>
                    <a:pt x="3227" y="1914"/>
                  </a:lnTo>
                  <a:lnTo>
                    <a:pt x="3281" y="1832"/>
                  </a:lnTo>
                  <a:lnTo>
                    <a:pt x="3309" y="1777"/>
                  </a:lnTo>
                  <a:lnTo>
                    <a:pt x="3336" y="1613"/>
                  </a:lnTo>
                  <a:lnTo>
                    <a:pt x="3336" y="1449"/>
                  </a:lnTo>
                  <a:lnTo>
                    <a:pt x="3281" y="1394"/>
                  </a:lnTo>
                  <a:lnTo>
                    <a:pt x="3227" y="1312"/>
                  </a:lnTo>
                  <a:lnTo>
                    <a:pt x="2270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3A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4"/>
            <p:cNvSpPr/>
            <p:nvPr/>
          </p:nvSpPr>
          <p:spPr>
            <a:xfrm>
              <a:off x="63813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2" y="28"/>
                  </a:lnTo>
                  <a:lnTo>
                    <a:pt x="1613" y="83"/>
                  </a:lnTo>
                  <a:lnTo>
                    <a:pt x="109" y="1586"/>
                  </a:lnTo>
                  <a:lnTo>
                    <a:pt x="27" y="1696"/>
                  </a:lnTo>
                  <a:lnTo>
                    <a:pt x="0" y="1805"/>
                  </a:lnTo>
                  <a:lnTo>
                    <a:pt x="27" y="1942"/>
                  </a:lnTo>
                  <a:lnTo>
                    <a:pt x="109" y="2024"/>
                  </a:lnTo>
                  <a:lnTo>
                    <a:pt x="1613" y="3554"/>
                  </a:lnTo>
                  <a:lnTo>
                    <a:pt x="1722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0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0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4"/>
            <p:cNvSpPr/>
            <p:nvPr/>
          </p:nvSpPr>
          <p:spPr>
            <a:xfrm>
              <a:off x="6413450" y="2346300"/>
              <a:ext cx="27375" cy="28025"/>
            </a:xfrm>
            <a:custGeom>
              <a:avLst/>
              <a:gdLst/>
              <a:ahLst/>
              <a:cxnLst/>
              <a:rect l="l" t="t" r="r" b="b"/>
              <a:pathLst>
                <a:path w="1095" h="1121" extrusionOk="0">
                  <a:moveTo>
                    <a:pt x="548" y="0"/>
                  </a:moveTo>
                  <a:lnTo>
                    <a:pt x="438" y="28"/>
                  </a:lnTo>
                  <a:lnTo>
                    <a:pt x="329" y="82"/>
                  </a:lnTo>
                  <a:lnTo>
                    <a:pt x="83" y="328"/>
                  </a:lnTo>
                  <a:lnTo>
                    <a:pt x="1" y="438"/>
                  </a:lnTo>
                  <a:lnTo>
                    <a:pt x="1" y="547"/>
                  </a:lnTo>
                  <a:lnTo>
                    <a:pt x="1" y="684"/>
                  </a:lnTo>
                  <a:lnTo>
                    <a:pt x="83" y="766"/>
                  </a:lnTo>
                  <a:lnTo>
                    <a:pt x="329" y="1012"/>
                  </a:lnTo>
                  <a:lnTo>
                    <a:pt x="438" y="1094"/>
                  </a:lnTo>
                  <a:lnTo>
                    <a:pt x="548" y="1121"/>
                  </a:lnTo>
                  <a:lnTo>
                    <a:pt x="657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94" y="684"/>
                  </a:lnTo>
                  <a:lnTo>
                    <a:pt x="1094" y="547"/>
                  </a:lnTo>
                  <a:lnTo>
                    <a:pt x="1094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7" y="2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4"/>
            <p:cNvSpPr/>
            <p:nvPr/>
          </p:nvSpPr>
          <p:spPr>
            <a:xfrm>
              <a:off x="653785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2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2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4"/>
            <p:cNvSpPr/>
            <p:nvPr/>
          </p:nvSpPr>
          <p:spPr>
            <a:xfrm>
              <a:off x="656997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7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7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66" y="684"/>
                  </a:lnTo>
                  <a:lnTo>
                    <a:pt x="1094" y="547"/>
                  </a:lnTo>
                  <a:lnTo>
                    <a:pt x="1066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4"/>
            <p:cNvSpPr/>
            <p:nvPr/>
          </p:nvSpPr>
          <p:spPr>
            <a:xfrm>
              <a:off x="6585675" y="2286825"/>
              <a:ext cx="151075" cy="74525"/>
            </a:xfrm>
            <a:custGeom>
              <a:avLst/>
              <a:gdLst/>
              <a:ahLst/>
              <a:cxnLst/>
              <a:rect l="l" t="t" r="r" b="b"/>
              <a:pathLst>
                <a:path w="6043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192" y="56"/>
                  </a:lnTo>
                  <a:lnTo>
                    <a:pt x="138" y="110"/>
                  </a:lnTo>
                  <a:lnTo>
                    <a:pt x="83" y="165"/>
                  </a:lnTo>
                  <a:lnTo>
                    <a:pt x="28" y="247"/>
                  </a:lnTo>
                  <a:lnTo>
                    <a:pt x="1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6" y="2407"/>
                  </a:lnTo>
                  <a:lnTo>
                    <a:pt x="1832" y="2543"/>
                  </a:lnTo>
                  <a:lnTo>
                    <a:pt x="1969" y="2653"/>
                  </a:lnTo>
                  <a:lnTo>
                    <a:pt x="2133" y="2762"/>
                  </a:lnTo>
                  <a:lnTo>
                    <a:pt x="2297" y="2844"/>
                  </a:lnTo>
                  <a:lnTo>
                    <a:pt x="2461" y="2899"/>
                  </a:lnTo>
                  <a:lnTo>
                    <a:pt x="2625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1" y="2953"/>
                  </a:lnTo>
                  <a:lnTo>
                    <a:pt x="3555" y="2899"/>
                  </a:lnTo>
                  <a:lnTo>
                    <a:pt x="3746" y="2844"/>
                  </a:lnTo>
                  <a:lnTo>
                    <a:pt x="3910" y="2762"/>
                  </a:lnTo>
                  <a:lnTo>
                    <a:pt x="4047" y="2653"/>
                  </a:lnTo>
                  <a:lnTo>
                    <a:pt x="4211" y="2543"/>
                  </a:lnTo>
                  <a:lnTo>
                    <a:pt x="4347" y="2407"/>
                  </a:lnTo>
                  <a:lnTo>
                    <a:pt x="5933" y="684"/>
                  </a:lnTo>
                  <a:lnTo>
                    <a:pt x="5988" y="630"/>
                  </a:lnTo>
                  <a:lnTo>
                    <a:pt x="6015" y="548"/>
                  </a:lnTo>
                  <a:lnTo>
                    <a:pt x="6042" y="384"/>
                  </a:lnTo>
                  <a:lnTo>
                    <a:pt x="6015" y="247"/>
                  </a:lnTo>
                  <a:lnTo>
                    <a:pt x="5960" y="165"/>
                  </a:lnTo>
                  <a:lnTo>
                    <a:pt x="5906" y="110"/>
                  </a:lnTo>
                  <a:lnTo>
                    <a:pt x="5851" y="56"/>
                  </a:lnTo>
                  <a:lnTo>
                    <a:pt x="5769" y="28"/>
                  </a:lnTo>
                  <a:lnTo>
                    <a:pt x="5605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19" y="1832"/>
                  </a:lnTo>
                  <a:lnTo>
                    <a:pt x="3582" y="1969"/>
                  </a:lnTo>
                  <a:lnTo>
                    <a:pt x="3418" y="2078"/>
                  </a:lnTo>
                  <a:lnTo>
                    <a:pt x="3227" y="2133"/>
                  </a:lnTo>
                  <a:lnTo>
                    <a:pt x="3008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34" y="1969"/>
                  </a:lnTo>
                  <a:lnTo>
                    <a:pt x="2297" y="1832"/>
                  </a:lnTo>
                  <a:lnTo>
                    <a:pt x="712" y="138"/>
                  </a:lnTo>
                  <a:lnTo>
                    <a:pt x="657" y="83"/>
                  </a:lnTo>
                  <a:lnTo>
                    <a:pt x="575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4"/>
            <p:cNvSpPr/>
            <p:nvPr/>
          </p:nvSpPr>
          <p:spPr>
            <a:xfrm>
              <a:off x="6619175" y="2284100"/>
              <a:ext cx="84075" cy="50600"/>
            </a:xfrm>
            <a:custGeom>
              <a:avLst/>
              <a:gdLst/>
              <a:ahLst/>
              <a:cxnLst/>
              <a:rect l="l" t="t" r="r" b="b"/>
              <a:pathLst>
                <a:path w="3363" h="2024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5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3"/>
                  </a:lnTo>
                  <a:lnTo>
                    <a:pt x="28" y="547"/>
                  </a:lnTo>
                  <a:lnTo>
                    <a:pt x="55" y="629"/>
                  </a:lnTo>
                  <a:lnTo>
                    <a:pt x="110" y="684"/>
                  </a:lnTo>
                  <a:lnTo>
                    <a:pt x="1094" y="1750"/>
                  </a:lnTo>
                  <a:lnTo>
                    <a:pt x="1230" y="1859"/>
                  </a:lnTo>
                  <a:lnTo>
                    <a:pt x="1367" y="1941"/>
                  </a:lnTo>
                  <a:lnTo>
                    <a:pt x="1504" y="1996"/>
                  </a:lnTo>
                  <a:lnTo>
                    <a:pt x="1668" y="2023"/>
                  </a:lnTo>
                  <a:lnTo>
                    <a:pt x="1832" y="1996"/>
                  </a:lnTo>
                  <a:lnTo>
                    <a:pt x="1996" y="1941"/>
                  </a:lnTo>
                  <a:lnTo>
                    <a:pt x="2133" y="1859"/>
                  </a:lnTo>
                  <a:lnTo>
                    <a:pt x="2242" y="1750"/>
                  </a:lnTo>
                  <a:lnTo>
                    <a:pt x="3253" y="684"/>
                  </a:lnTo>
                  <a:lnTo>
                    <a:pt x="3308" y="629"/>
                  </a:lnTo>
                  <a:lnTo>
                    <a:pt x="3335" y="547"/>
                  </a:lnTo>
                  <a:lnTo>
                    <a:pt x="3363" y="383"/>
                  </a:lnTo>
                  <a:lnTo>
                    <a:pt x="3308" y="247"/>
                  </a:lnTo>
                  <a:lnTo>
                    <a:pt x="3281" y="165"/>
                  </a:lnTo>
                  <a:lnTo>
                    <a:pt x="3226" y="110"/>
                  </a:lnTo>
                  <a:lnTo>
                    <a:pt x="3144" y="55"/>
                  </a:lnTo>
                  <a:lnTo>
                    <a:pt x="3089" y="28"/>
                  </a:lnTo>
                  <a:lnTo>
                    <a:pt x="2925" y="1"/>
                  </a:lnTo>
                  <a:lnTo>
                    <a:pt x="2761" y="28"/>
                  </a:lnTo>
                  <a:lnTo>
                    <a:pt x="2707" y="83"/>
                  </a:lnTo>
                  <a:lnTo>
                    <a:pt x="2652" y="137"/>
                  </a:lnTo>
                  <a:lnTo>
                    <a:pt x="1668" y="1149"/>
                  </a:lnTo>
                  <a:lnTo>
                    <a:pt x="738" y="137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4"/>
            <p:cNvSpPr/>
            <p:nvPr/>
          </p:nvSpPr>
          <p:spPr>
            <a:xfrm>
              <a:off x="6585675" y="2363375"/>
              <a:ext cx="151075" cy="75200"/>
            </a:xfrm>
            <a:custGeom>
              <a:avLst/>
              <a:gdLst/>
              <a:ahLst/>
              <a:cxnLst/>
              <a:rect l="l" t="t" r="r" b="b"/>
              <a:pathLst>
                <a:path w="6043" h="3008" extrusionOk="0">
                  <a:moveTo>
                    <a:pt x="2844" y="1"/>
                  </a:moveTo>
                  <a:lnTo>
                    <a:pt x="2652" y="55"/>
                  </a:lnTo>
                  <a:lnTo>
                    <a:pt x="2488" y="83"/>
                  </a:lnTo>
                  <a:lnTo>
                    <a:pt x="2297" y="165"/>
                  </a:lnTo>
                  <a:lnTo>
                    <a:pt x="2133" y="247"/>
                  </a:lnTo>
                  <a:lnTo>
                    <a:pt x="1996" y="329"/>
                  </a:lnTo>
                  <a:lnTo>
                    <a:pt x="1832" y="438"/>
                  </a:lnTo>
                  <a:lnTo>
                    <a:pt x="1696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1" y="2598"/>
                  </a:lnTo>
                  <a:lnTo>
                    <a:pt x="28" y="2762"/>
                  </a:lnTo>
                  <a:lnTo>
                    <a:pt x="83" y="2816"/>
                  </a:lnTo>
                  <a:lnTo>
                    <a:pt x="138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3008"/>
                  </a:lnTo>
                  <a:lnTo>
                    <a:pt x="575" y="2953"/>
                  </a:lnTo>
                  <a:lnTo>
                    <a:pt x="657" y="2926"/>
                  </a:lnTo>
                  <a:lnTo>
                    <a:pt x="712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16" y="848"/>
                  </a:lnTo>
                  <a:lnTo>
                    <a:pt x="3035" y="821"/>
                  </a:lnTo>
                  <a:lnTo>
                    <a:pt x="3227" y="848"/>
                  </a:lnTo>
                  <a:lnTo>
                    <a:pt x="3418" y="903"/>
                  </a:lnTo>
                  <a:lnTo>
                    <a:pt x="3609" y="1012"/>
                  </a:lnTo>
                  <a:lnTo>
                    <a:pt x="3746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69" y="2980"/>
                  </a:lnTo>
                  <a:lnTo>
                    <a:pt x="5906" y="2898"/>
                  </a:lnTo>
                  <a:lnTo>
                    <a:pt x="5960" y="2816"/>
                  </a:lnTo>
                  <a:lnTo>
                    <a:pt x="6015" y="2762"/>
                  </a:lnTo>
                  <a:lnTo>
                    <a:pt x="6042" y="2598"/>
                  </a:lnTo>
                  <a:lnTo>
                    <a:pt x="6015" y="2434"/>
                  </a:lnTo>
                  <a:lnTo>
                    <a:pt x="5988" y="2379"/>
                  </a:lnTo>
                  <a:lnTo>
                    <a:pt x="5933" y="2297"/>
                  </a:lnTo>
                  <a:lnTo>
                    <a:pt x="4347" y="575"/>
                  </a:lnTo>
                  <a:lnTo>
                    <a:pt x="4238" y="465"/>
                  </a:lnTo>
                  <a:lnTo>
                    <a:pt x="4074" y="329"/>
                  </a:lnTo>
                  <a:lnTo>
                    <a:pt x="3937" y="247"/>
                  </a:lnTo>
                  <a:lnTo>
                    <a:pt x="3746" y="165"/>
                  </a:lnTo>
                  <a:lnTo>
                    <a:pt x="3582" y="83"/>
                  </a:lnTo>
                  <a:lnTo>
                    <a:pt x="3418" y="55"/>
                  </a:lnTo>
                  <a:lnTo>
                    <a:pt x="3227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4"/>
            <p:cNvSpPr/>
            <p:nvPr/>
          </p:nvSpPr>
          <p:spPr>
            <a:xfrm>
              <a:off x="6619175" y="2390725"/>
              <a:ext cx="84075" cy="50575"/>
            </a:xfrm>
            <a:custGeom>
              <a:avLst/>
              <a:gdLst/>
              <a:ahLst/>
              <a:cxnLst/>
              <a:rect l="l" t="t" r="r" b="b"/>
              <a:pathLst>
                <a:path w="3363" h="2023" extrusionOk="0">
                  <a:moveTo>
                    <a:pt x="1531" y="0"/>
                  </a:moveTo>
                  <a:lnTo>
                    <a:pt x="1367" y="55"/>
                  </a:lnTo>
                  <a:lnTo>
                    <a:pt x="1230" y="137"/>
                  </a:lnTo>
                  <a:lnTo>
                    <a:pt x="1121" y="246"/>
                  </a:lnTo>
                  <a:lnTo>
                    <a:pt x="110" y="1312"/>
                  </a:lnTo>
                  <a:lnTo>
                    <a:pt x="82" y="1394"/>
                  </a:lnTo>
                  <a:lnTo>
                    <a:pt x="28" y="1449"/>
                  </a:lnTo>
                  <a:lnTo>
                    <a:pt x="0" y="1613"/>
                  </a:lnTo>
                  <a:lnTo>
                    <a:pt x="55" y="1777"/>
                  </a:lnTo>
                  <a:lnTo>
                    <a:pt x="82" y="1832"/>
                  </a:lnTo>
                  <a:lnTo>
                    <a:pt x="137" y="1914"/>
                  </a:lnTo>
                  <a:lnTo>
                    <a:pt x="219" y="1941"/>
                  </a:lnTo>
                  <a:lnTo>
                    <a:pt x="274" y="1996"/>
                  </a:lnTo>
                  <a:lnTo>
                    <a:pt x="438" y="2023"/>
                  </a:lnTo>
                  <a:lnTo>
                    <a:pt x="602" y="1968"/>
                  </a:lnTo>
                  <a:lnTo>
                    <a:pt x="656" y="1941"/>
                  </a:lnTo>
                  <a:lnTo>
                    <a:pt x="738" y="1886"/>
                  </a:lnTo>
                  <a:lnTo>
                    <a:pt x="1695" y="848"/>
                  </a:lnTo>
                  <a:lnTo>
                    <a:pt x="2625" y="1886"/>
                  </a:lnTo>
                  <a:lnTo>
                    <a:pt x="2707" y="1941"/>
                  </a:lnTo>
                  <a:lnTo>
                    <a:pt x="2789" y="1968"/>
                  </a:lnTo>
                  <a:lnTo>
                    <a:pt x="2871" y="1996"/>
                  </a:lnTo>
                  <a:lnTo>
                    <a:pt x="2953" y="2023"/>
                  </a:lnTo>
                  <a:lnTo>
                    <a:pt x="3089" y="1996"/>
                  </a:lnTo>
                  <a:lnTo>
                    <a:pt x="3226" y="1914"/>
                  </a:lnTo>
                  <a:lnTo>
                    <a:pt x="3281" y="1832"/>
                  </a:lnTo>
                  <a:lnTo>
                    <a:pt x="3308" y="1777"/>
                  </a:lnTo>
                  <a:lnTo>
                    <a:pt x="3363" y="1613"/>
                  </a:lnTo>
                  <a:lnTo>
                    <a:pt x="3335" y="1449"/>
                  </a:lnTo>
                  <a:lnTo>
                    <a:pt x="3308" y="1394"/>
                  </a:lnTo>
                  <a:lnTo>
                    <a:pt x="3253" y="1312"/>
                  </a:lnTo>
                  <a:lnTo>
                    <a:pt x="2269" y="246"/>
                  </a:lnTo>
                  <a:lnTo>
                    <a:pt x="2133" y="137"/>
                  </a:lnTo>
                  <a:lnTo>
                    <a:pt x="1996" y="55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DE4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4"/>
            <p:cNvSpPr/>
            <p:nvPr/>
          </p:nvSpPr>
          <p:spPr>
            <a:xfrm>
              <a:off x="6692300" y="2314850"/>
              <a:ext cx="91600" cy="90925"/>
            </a:xfrm>
            <a:custGeom>
              <a:avLst/>
              <a:gdLst/>
              <a:ahLst/>
              <a:cxnLst/>
              <a:rect l="l" t="t" r="r" b="b"/>
              <a:pathLst>
                <a:path w="3664" h="3637" extrusionOk="0">
                  <a:moveTo>
                    <a:pt x="1832" y="739"/>
                  </a:moveTo>
                  <a:lnTo>
                    <a:pt x="2898" y="1805"/>
                  </a:lnTo>
                  <a:lnTo>
                    <a:pt x="1832" y="2898"/>
                  </a:lnTo>
                  <a:lnTo>
                    <a:pt x="766" y="1805"/>
                  </a:lnTo>
                  <a:lnTo>
                    <a:pt x="1832" y="739"/>
                  </a:lnTo>
                  <a:close/>
                  <a:moveTo>
                    <a:pt x="1832" y="1"/>
                  </a:moveTo>
                  <a:lnTo>
                    <a:pt x="1723" y="28"/>
                  </a:lnTo>
                  <a:lnTo>
                    <a:pt x="1613" y="83"/>
                  </a:lnTo>
                  <a:lnTo>
                    <a:pt x="110" y="1586"/>
                  </a:lnTo>
                  <a:lnTo>
                    <a:pt x="28" y="1696"/>
                  </a:lnTo>
                  <a:lnTo>
                    <a:pt x="0" y="1805"/>
                  </a:lnTo>
                  <a:lnTo>
                    <a:pt x="28" y="1942"/>
                  </a:lnTo>
                  <a:lnTo>
                    <a:pt x="110" y="2024"/>
                  </a:lnTo>
                  <a:lnTo>
                    <a:pt x="1613" y="3554"/>
                  </a:lnTo>
                  <a:lnTo>
                    <a:pt x="1723" y="3609"/>
                  </a:lnTo>
                  <a:lnTo>
                    <a:pt x="1832" y="3636"/>
                  </a:lnTo>
                  <a:lnTo>
                    <a:pt x="1941" y="3609"/>
                  </a:lnTo>
                  <a:lnTo>
                    <a:pt x="2051" y="3554"/>
                  </a:lnTo>
                  <a:lnTo>
                    <a:pt x="3554" y="2024"/>
                  </a:lnTo>
                  <a:lnTo>
                    <a:pt x="3636" y="1942"/>
                  </a:lnTo>
                  <a:lnTo>
                    <a:pt x="3663" y="1805"/>
                  </a:lnTo>
                  <a:lnTo>
                    <a:pt x="3636" y="1696"/>
                  </a:lnTo>
                  <a:lnTo>
                    <a:pt x="3554" y="1586"/>
                  </a:lnTo>
                  <a:lnTo>
                    <a:pt x="2051" y="83"/>
                  </a:lnTo>
                  <a:lnTo>
                    <a:pt x="1941" y="28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4"/>
            <p:cNvSpPr/>
            <p:nvPr/>
          </p:nvSpPr>
          <p:spPr>
            <a:xfrm>
              <a:off x="6724425" y="2346300"/>
              <a:ext cx="27350" cy="28025"/>
            </a:xfrm>
            <a:custGeom>
              <a:avLst/>
              <a:gdLst/>
              <a:ahLst/>
              <a:cxnLst/>
              <a:rect l="l" t="t" r="r" b="b"/>
              <a:pathLst>
                <a:path w="1094" h="1121" extrusionOk="0">
                  <a:moveTo>
                    <a:pt x="547" y="0"/>
                  </a:moveTo>
                  <a:lnTo>
                    <a:pt x="438" y="28"/>
                  </a:lnTo>
                  <a:lnTo>
                    <a:pt x="328" y="82"/>
                  </a:lnTo>
                  <a:lnTo>
                    <a:pt x="82" y="328"/>
                  </a:lnTo>
                  <a:lnTo>
                    <a:pt x="0" y="438"/>
                  </a:lnTo>
                  <a:lnTo>
                    <a:pt x="0" y="547"/>
                  </a:lnTo>
                  <a:lnTo>
                    <a:pt x="0" y="684"/>
                  </a:lnTo>
                  <a:lnTo>
                    <a:pt x="82" y="766"/>
                  </a:lnTo>
                  <a:lnTo>
                    <a:pt x="328" y="1012"/>
                  </a:lnTo>
                  <a:lnTo>
                    <a:pt x="438" y="1094"/>
                  </a:lnTo>
                  <a:lnTo>
                    <a:pt x="547" y="1121"/>
                  </a:lnTo>
                  <a:lnTo>
                    <a:pt x="656" y="1094"/>
                  </a:lnTo>
                  <a:lnTo>
                    <a:pt x="766" y="1012"/>
                  </a:lnTo>
                  <a:lnTo>
                    <a:pt x="1012" y="766"/>
                  </a:lnTo>
                  <a:lnTo>
                    <a:pt x="1094" y="684"/>
                  </a:lnTo>
                  <a:lnTo>
                    <a:pt x="1094" y="547"/>
                  </a:lnTo>
                  <a:lnTo>
                    <a:pt x="1094" y="438"/>
                  </a:lnTo>
                  <a:lnTo>
                    <a:pt x="1012" y="328"/>
                  </a:lnTo>
                  <a:lnTo>
                    <a:pt x="766" y="82"/>
                  </a:lnTo>
                  <a:lnTo>
                    <a:pt x="656" y="28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4"/>
            <p:cNvSpPr/>
            <p:nvPr/>
          </p:nvSpPr>
          <p:spPr>
            <a:xfrm>
              <a:off x="6736725" y="2286825"/>
              <a:ext cx="151050" cy="74525"/>
            </a:xfrm>
            <a:custGeom>
              <a:avLst/>
              <a:gdLst/>
              <a:ahLst/>
              <a:cxnLst/>
              <a:rect l="l" t="t" r="r" b="b"/>
              <a:pathLst>
                <a:path w="6042" h="2981" extrusionOk="0">
                  <a:moveTo>
                    <a:pt x="438" y="1"/>
                  </a:moveTo>
                  <a:lnTo>
                    <a:pt x="274" y="28"/>
                  </a:lnTo>
                  <a:lnTo>
                    <a:pt x="219" y="56"/>
                  </a:lnTo>
                  <a:lnTo>
                    <a:pt x="137" y="110"/>
                  </a:lnTo>
                  <a:lnTo>
                    <a:pt x="82" y="165"/>
                  </a:lnTo>
                  <a:lnTo>
                    <a:pt x="55" y="247"/>
                  </a:lnTo>
                  <a:lnTo>
                    <a:pt x="0" y="384"/>
                  </a:lnTo>
                  <a:lnTo>
                    <a:pt x="28" y="548"/>
                  </a:lnTo>
                  <a:lnTo>
                    <a:pt x="55" y="630"/>
                  </a:lnTo>
                  <a:lnTo>
                    <a:pt x="110" y="684"/>
                  </a:lnTo>
                  <a:lnTo>
                    <a:pt x="1695" y="2407"/>
                  </a:lnTo>
                  <a:lnTo>
                    <a:pt x="1832" y="2543"/>
                  </a:lnTo>
                  <a:lnTo>
                    <a:pt x="1968" y="2653"/>
                  </a:lnTo>
                  <a:lnTo>
                    <a:pt x="2132" y="2762"/>
                  </a:lnTo>
                  <a:lnTo>
                    <a:pt x="2296" y="2844"/>
                  </a:lnTo>
                  <a:lnTo>
                    <a:pt x="2461" y="2899"/>
                  </a:lnTo>
                  <a:lnTo>
                    <a:pt x="2652" y="2953"/>
                  </a:lnTo>
                  <a:lnTo>
                    <a:pt x="2816" y="2981"/>
                  </a:lnTo>
                  <a:lnTo>
                    <a:pt x="3199" y="2981"/>
                  </a:lnTo>
                  <a:lnTo>
                    <a:pt x="3390" y="2953"/>
                  </a:lnTo>
                  <a:lnTo>
                    <a:pt x="3554" y="2899"/>
                  </a:lnTo>
                  <a:lnTo>
                    <a:pt x="3745" y="2844"/>
                  </a:lnTo>
                  <a:lnTo>
                    <a:pt x="3909" y="2762"/>
                  </a:lnTo>
                  <a:lnTo>
                    <a:pt x="4073" y="2653"/>
                  </a:lnTo>
                  <a:lnTo>
                    <a:pt x="4210" y="2543"/>
                  </a:lnTo>
                  <a:lnTo>
                    <a:pt x="4347" y="2407"/>
                  </a:lnTo>
                  <a:lnTo>
                    <a:pt x="5932" y="684"/>
                  </a:lnTo>
                  <a:lnTo>
                    <a:pt x="5987" y="630"/>
                  </a:lnTo>
                  <a:lnTo>
                    <a:pt x="6014" y="548"/>
                  </a:lnTo>
                  <a:lnTo>
                    <a:pt x="6042" y="384"/>
                  </a:lnTo>
                  <a:lnTo>
                    <a:pt x="6014" y="247"/>
                  </a:lnTo>
                  <a:lnTo>
                    <a:pt x="5960" y="165"/>
                  </a:lnTo>
                  <a:lnTo>
                    <a:pt x="5905" y="110"/>
                  </a:lnTo>
                  <a:lnTo>
                    <a:pt x="5850" y="56"/>
                  </a:lnTo>
                  <a:lnTo>
                    <a:pt x="5768" y="28"/>
                  </a:lnTo>
                  <a:lnTo>
                    <a:pt x="5632" y="1"/>
                  </a:lnTo>
                  <a:lnTo>
                    <a:pt x="5468" y="28"/>
                  </a:lnTo>
                  <a:lnTo>
                    <a:pt x="5386" y="83"/>
                  </a:lnTo>
                  <a:lnTo>
                    <a:pt x="5331" y="138"/>
                  </a:lnTo>
                  <a:lnTo>
                    <a:pt x="3745" y="1832"/>
                  </a:lnTo>
                  <a:lnTo>
                    <a:pt x="3581" y="1969"/>
                  </a:lnTo>
                  <a:lnTo>
                    <a:pt x="3417" y="2078"/>
                  </a:lnTo>
                  <a:lnTo>
                    <a:pt x="3226" y="2133"/>
                  </a:lnTo>
                  <a:lnTo>
                    <a:pt x="3007" y="2161"/>
                  </a:lnTo>
                  <a:lnTo>
                    <a:pt x="2816" y="2133"/>
                  </a:lnTo>
                  <a:lnTo>
                    <a:pt x="2625" y="2078"/>
                  </a:lnTo>
                  <a:lnTo>
                    <a:pt x="2461" y="1969"/>
                  </a:lnTo>
                  <a:lnTo>
                    <a:pt x="2296" y="1832"/>
                  </a:lnTo>
                  <a:lnTo>
                    <a:pt x="738" y="138"/>
                  </a:lnTo>
                  <a:lnTo>
                    <a:pt x="656" y="83"/>
                  </a:lnTo>
                  <a:lnTo>
                    <a:pt x="602" y="2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4"/>
            <p:cNvSpPr/>
            <p:nvPr/>
          </p:nvSpPr>
          <p:spPr>
            <a:xfrm>
              <a:off x="6770900" y="2284100"/>
              <a:ext cx="83400" cy="50600"/>
            </a:xfrm>
            <a:custGeom>
              <a:avLst/>
              <a:gdLst/>
              <a:ahLst/>
              <a:cxnLst/>
              <a:rect l="l" t="t" r="r" b="b"/>
              <a:pathLst>
                <a:path w="3336" h="2024" extrusionOk="0">
                  <a:moveTo>
                    <a:pt x="410" y="1"/>
                  </a:moveTo>
                  <a:lnTo>
                    <a:pt x="273" y="28"/>
                  </a:lnTo>
                  <a:lnTo>
                    <a:pt x="191" y="55"/>
                  </a:lnTo>
                  <a:lnTo>
                    <a:pt x="109" y="110"/>
                  </a:lnTo>
                  <a:lnTo>
                    <a:pt x="55" y="165"/>
                  </a:lnTo>
                  <a:lnTo>
                    <a:pt x="27" y="247"/>
                  </a:lnTo>
                  <a:lnTo>
                    <a:pt x="0" y="383"/>
                  </a:lnTo>
                  <a:lnTo>
                    <a:pt x="0" y="547"/>
                  </a:lnTo>
                  <a:lnTo>
                    <a:pt x="55" y="629"/>
                  </a:lnTo>
                  <a:lnTo>
                    <a:pt x="109" y="684"/>
                  </a:lnTo>
                  <a:lnTo>
                    <a:pt x="1066" y="1750"/>
                  </a:lnTo>
                  <a:lnTo>
                    <a:pt x="1203" y="1859"/>
                  </a:lnTo>
                  <a:lnTo>
                    <a:pt x="1340" y="1941"/>
                  </a:lnTo>
                  <a:lnTo>
                    <a:pt x="1504" y="1996"/>
                  </a:lnTo>
                  <a:lnTo>
                    <a:pt x="1640" y="2023"/>
                  </a:lnTo>
                  <a:lnTo>
                    <a:pt x="1668" y="2023"/>
                  </a:lnTo>
                  <a:lnTo>
                    <a:pt x="1804" y="1996"/>
                  </a:lnTo>
                  <a:lnTo>
                    <a:pt x="1968" y="1941"/>
                  </a:lnTo>
                  <a:lnTo>
                    <a:pt x="2105" y="1859"/>
                  </a:lnTo>
                  <a:lnTo>
                    <a:pt x="2214" y="1750"/>
                  </a:lnTo>
                  <a:lnTo>
                    <a:pt x="3226" y="684"/>
                  </a:lnTo>
                  <a:lnTo>
                    <a:pt x="3280" y="629"/>
                  </a:lnTo>
                  <a:lnTo>
                    <a:pt x="3308" y="547"/>
                  </a:lnTo>
                  <a:lnTo>
                    <a:pt x="3335" y="383"/>
                  </a:lnTo>
                  <a:lnTo>
                    <a:pt x="3308" y="247"/>
                  </a:lnTo>
                  <a:lnTo>
                    <a:pt x="3253" y="165"/>
                  </a:lnTo>
                  <a:lnTo>
                    <a:pt x="3198" y="110"/>
                  </a:lnTo>
                  <a:lnTo>
                    <a:pt x="3144" y="55"/>
                  </a:lnTo>
                  <a:lnTo>
                    <a:pt x="3062" y="28"/>
                  </a:lnTo>
                  <a:lnTo>
                    <a:pt x="2898" y="1"/>
                  </a:lnTo>
                  <a:lnTo>
                    <a:pt x="2761" y="28"/>
                  </a:lnTo>
                  <a:lnTo>
                    <a:pt x="2679" y="83"/>
                  </a:lnTo>
                  <a:lnTo>
                    <a:pt x="2624" y="137"/>
                  </a:lnTo>
                  <a:lnTo>
                    <a:pt x="1668" y="1149"/>
                  </a:lnTo>
                  <a:lnTo>
                    <a:pt x="711" y="137"/>
                  </a:lnTo>
                  <a:lnTo>
                    <a:pt x="656" y="83"/>
                  </a:lnTo>
                  <a:lnTo>
                    <a:pt x="574" y="28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4"/>
            <p:cNvSpPr/>
            <p:nvPr/>
          </p:nvSpPr>
          <p:spPr>
            <a:xfrm>
              <a:off x="6736725" y="2363375"/>
              <a:ext cx="151050" cy="75200"/>
            </a:xfrm>
            <a:custGeom>
              <a:avLst/>
              <a:gdLst/>
              <a:ahLst/>
              <a:cxnLst/>
              <a:rect l="l" t="t" r="r" b="b"/>
              <a:pathLst>
                <a:path w="6042" h="3008" extrusionOk="0">
                  <a:moveTo>
                    <a:pt x="2843" y="1"/>
                  </a:moveTo>
                  <a:lnTo>
                    <a:pt x="2679" y="55"/>
                  </a:lnTo>
                  <a:lnTo>
                    <a:pt x="2488" y="83"/>
                  </a:lnTo>
                  <a:lnTo>
                    <a:pt x="2324" y="165"/>
                  </a:lnTo>
                  <a:lnTo>
                    <a:pt x="2160" y="247"/>
                  </a:lnTo>
                  <a:lnTo>
                    <a:pt x="1996" y="329"/>
                  </a:lnTo>
                  <a:lnTo>
                    <a:pt x="1859" y="438"/>
                  </a:lnTo>
                  <a:lnTo>
                    <a:pt x="1722" y="575"/>
                  </a:lnTo>
                  <a:lnTo>
                    <a:pt x="110" y="2297"/>
                  </a:lnTo>
                  <a:lnTo>
                    <a:pt x="55" y="2352"/>
                  </a:lnTo>
                  <a:lnTo>
                    <a:pt x="28" y="2434"/>
                  </a:lnTo>
                  <a:lnTo>
                    <a:pt x="0" y="2598"/>
                  </a:lnTo>
                  <a:lnTo>
                    <a:pt x="55" y="2762"/>
                  </a:lnTo>
                  <a:lnTo>
                    <a:pt x="82" y="2816"/>
                  </a:lnTo>
                  <a:lnTo>
                    <a:pt x="137" y="2871"/>
                  </a:lnTo>
                  <a:lnTo>
                    <a:pt x="192" y="2926"/>
                  </a:lnTo>
                  <a:lnTo>
                    <a:pt x="274" y="2980"/>
                  </a:lnTo>
                  <a:lnTo>
                    <a:pt x="438" y="3008"/>
                  </a:lnTo>
                  <a:lnTo>
                    <a:pt x="602" y="2953"/>
                  </a:lnTo>
                  <a:lnTo>
                    <a:pt x="656" y="2926"/>
                  </a:lnTo>
                  <a:lnTo>
                    <a:pt x="711" y="2871"/>
                  </a:lnTo>
                  <a:lnTo>
                    <a:pt x="2324" y="1149"/>
                  </a:lnTo>
                  <a:lnTo>
                    <a:pt x="2461" y="1012"/>
                  </a:lnTo>
                  <a:lnTo>
                    <a:pt x="2652" y="903"/>
                  </a:lnTo>
                  <a:lnTo>
                    <a:pt x="2843" y="848"/>
                  </a:lnTo>
                  <a:lnTo>
                    <a:pt x="3035" y="821"/>
                  </a:lnTo>
                  <a:lnTo>
                    <a:pt x="3253" y="848"/>
                  </a:lnTo>
                  <a:lnTo>
                    <a:pt x="3417" y="903"/>
                  </a:lnTo>
                  <a:lnTo>
                    <a:pt x="3609" y="1012"/>
                  </a:lnTo>
                  <a:lnTo>
                    <a:pt x="3745" y="1149"/>
                  </a:lnTo>
                  <a:lnTo>
                    <a:pt x="5331" y="2871"/>
                  </a:lnTo>
                  <a:lnTo>
                    <a:pt x="5386" y="2926"/>
                  </a:lnTo>
                  <a:lnTo>
                    <a:pt x="5468" y="2953"/>
                  </a:lnTo>
                  <a:lnTo>
                    <a:pt x="5550" y="2980"/>
                  </a:lnTo>
                  <a:lnTo>
                    <a:pt x="5632" y="3008"/>
                  </a:lnTo>
                  <a:lnTo>
                    <a:pt x="5796" y="2980"/>
                  </a:lnTo>
                  <a:lnTo>
                    <a:pt x="5905" y="2898"/>
                  </a:lnTo>
                  <a:lnTo>
                    <a:pt x="5960" y="2816"/>
                  </a:lnTo>
                  <a:lnTo>
                    <a:pt x="6014" y="2762"/>
                  </a:lnTo>
                  <a:lnTo>
                    <a:pt x="6042" y="2598"/>
                  </a:lnTo>
                  <a:lnTo>
                    <a:pt x="6014" y="2434"/>
                  </a:lnTo>
                  <a:lnTo>
                    <a:pt x="5987" y="2379"/>
                  </a:lnTo>
                  <a:lnTo>
                    <a:pt x="5932" y="2297"/>
                  </a:lnTo>
                  <a:lnTo>
                    <a:pt x="4374" y="575"/>
                  </a:lnTo>
                  <a:lnTo>
                    <a:pt x="4237" y="465"/>
                  </a:lnTo>
                  <a:lnTo>
                    <a:pt x="4073" y="329"/>
                  </a:lnTo>
                  <a:lnTo>
                    <a:pt x="3937" y="247"/>
                  </a:lnTo>
                  <a:lnTo>
                    <a:pt x="3773" y="165"/>
                  </a:lnTo>
                  <a:lnTo>
                    <a:pt x="3581" y="83"/>
                  </a:lnTo>
                  <a:lnTo>
                    <a:pt x="3417" y="55"/>
                  </a:lnTo>
                  <a:lnTo>
                    <a:pt x="3226" y="28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4"/>
            <p:cNvSpPr/>
            <p:nvPr/>
          </p:nvSpPr>
          <p:spPr>
            <a:xfrm>
              <a:off x="6770900" y="2390725"/>
              <a:ext cx="83400" cy="50575"/>
            </a:xfrm>
            <a:custGeom>
              <a:avLst/>
              <a:gdLst/>
              <a:ahLst/>
              <a:cxnLst/>
              <a:rect l="l" t="t" r="r" b="b"/>
              <a:pathLst>
                <a:path w="3336" h="2023" extrusionOk="0">
                  <a:moveTo>
                    <a:pt x="1504" y="0"/>
                  </a:moveTo>
                  <a:lnTo>
                    <a:pt x="1340" y="55"/>
                  </a:lnTo>
                  <a:lnTo>
                    <a:pt x="1203" y="137"/>
                  </a:lnTo>
                  <a:lnTo>
                    <a:pt x="1094" y="246"/>
                  </a:lnTo>
                  <a:lnTo>
                    <a:pt x="109" y="1312"/>
                  </a:lnTo>
                  <a:lnTo>
                    <a:pt x="55" y="1394"/>
                  </a:lnTo>
                  <a:lnTo>
                    <a:pt x="0" y="1449"/>
                  </a:lnTo>
                  <a:lnTo>
                    <a:pt x="0" y="1613"/>
                  </a:lnTo>
                  <a:lnTo>
                    <a:pt x="27" y="1777"/>
                  </a:lnTo>
                  <a:lnTo>
                    <a:pt x="55" y="1832"/>
                  </a:lnTo>
                  <a:lnTo>
                    <a:pt x="109" y="1914"/>
                  </a:lnTo>
                  <a:lnTo>
                    <a:pt x="191" y="1941"/>
                  </a:lnTo>
                  <a:lnTo>
                    <a:pt x="246" y="1996"/>
                  </a:lnTo>
                  <a:lnTo>
                    <a:pt x="410" y="2023"/>
                  </a:lnTo>
                  <a:lnTo>
                    <a:pt x="574" y="1968"/>
                  </a:lnTo>
                  <a:lnTo>
                    <a:pt x="629" y="1941"/>
                  </a:lnTo>
                  <a:lnTo>
                    <a:pt x="711" y="1886"/>
                  </a:lnTo>
                  <a:lnTo>
                    <a:pt x="1668" y="848"/>
                  </a:lnTo>
                  <a:lnTo>
                    <a:pt x="2624" y="1886"/>
                  </a:lnTo>
                  <a:lnTo>
                    <a:pt x="2679" y="1941"/>
                  </a:lnTo>
                  <a:lnTo>
                    <a:pt x="2761" y="1968"/>
                  </a:lnTo>
                  <a:lnTo>
                    <a:pt x="2843" y="1996"/>
                  </a:lnTo>
                  <a:lnTo>
                    <a:pt x="2925" y="2023"/>
                  </a:lnTo>
                  <a:lnTo>
                    <a:pt x="3062" y="1996"/>
                  </a:lnTo>
                  <a:lnTo>
                    <a:pt x="3198" y="1914"/>
                  </a:lnTo>
                  <a:lnTo>
                    <a:pt x="3253" y="1832"/>
                  </a:lnTo>
                  <a:lnTo>
                    <a:pt x="3308" y="1777"/>
                  </a:lnTo>
                  <a:lnTo>
                    <a:pt x="3335" y="1613"/>
                  </a:lnTo>
                  <a:lnTo>
                    <a:pt x="3308" y="1449"/>
                  </a:lnTo>
                  <a:lnTo>
                    <a:pt x="3280" y="1394"/>
                  </a:lnTo>
                  <a:lnTo>
                    <a:pt x="3226" y="1312"/>
                  </a:lnTo>
                  <a:lnTo>
                    <a:pt x="2242" y="246"/>
                  </a:lnTo>
                  <a:lnTo>
                    <a:pt x="2132" y="137"/>
                  </a:lnTo>
                  <a:lnTo>
                    <a:pt x="1968" y="55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54B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4"/>
            <p:cNvSpPr/>
            <p:nvPr/>
          </p:nvSpPr>
          <p:spPr>
            <a:xfrm>
              <a:off x="6844025" y="2314850"/>
              <a:ext cx="44425" cy="90925"/>
            </a:xfrm>
            <a:custGeom>
              <a:avLst/>
              <a:gdLst/>
              <a:ahLst/>
              <a:cxnLst/>
              <a:rect l="l" t="t" r="r" b="b"/>
              <a:pathLst>
                <a:path w="1777" h="3637" extrusionOk="0">
                  <a:moveTo>
                    <a:pt x="1777" y="1"/>
                  </a:moveTo>
                  <a:lnTo>
                    <a:pt x="1668" y="28"/>
                  </a:lnTo>
                  <a:lnTo>
                    <a:pt x="1586" y="83"/>
                  </a:lnTo>
                  <a:lnTo>
                    <a:pt x="82" y="1586"/>
                  </a:lnTo>
                  <a:lnTo>
                    <a:pt x="0" y="1696"/>
                  </a:lnTo>
                  <a:lnTo>
                    <a:pt x="0" y="1805"/>
                  </a:lnTo>
                  <a:lnTo>
                    <a:pt x="0" y="1942"/>
                  </a:lnTo>
                  <a:lnTo>
                    <a:pt x="82" y="2024"/>
                  </a:lnTo>
                  <a:lnTo>
                    <a:pt x="1586" y="3554"/>
                  </a:lnTo>
                  <a:lnTo>
                    <a:pt x="1668" y="3609"/>
                  </a:lnTo>
                  <a:lnTo>
                    <a:pt x="1777" y="3636"/>
                  </a:lnTo>
                  <a:lnTo>
                    <a:pt x="1777" y="2871"/>
                  </a:lnTo>
                  <a:lnTo>
                    <a:pt x="738" y="1805"/>
                  </a:lnTo>
                  <a:lnTo>
                    <a:pt x="1777" y="766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4"/>
            <p:cNvSpPr/>
            <p:nvPr/>
          </p:nvSpPr>
          <p:spPr>
            <a:xfrm>
              <a:off x="6875450" y="2346300"/>
              <a:ext cx="13000" cy="28025"/>
            </a:xfrm>
            <a:custGeom>
              <a:avLst/>
              <a:gdLst/>
              <a:ahLst/>
              <a:cxnLst/>
              <a:rect l="l" t="t" r="r" b="b"/>
              <a:pathLst>
                <a:path w="520" h="1121" extrusionOk="0">
                  <a:moveTo>
                    <a:pt x="520" y="0"/>
                  </a:moveTo>
                  <a:lnTo>
                    <a:pt x="411" y="28"/>
                  </a:lnTo>
                  <a:lnTo>
                    <a:pt x="329" y="82"/>
                  </a:lnTo>
                  <a:lnTo>
                    <a:pt x="83" y="328"/>
                  </a:lnTo>
                  <a:lnTo>
                    <a:pt x="28" y="438"/>
                  </a:lnTo>
                  <a:lnTo>
                    <a:pt x="1" y="547"/>
                  </a:lnTo>
                  <a:lnTo>
                    <a:pt x="28" y="684"/>
                  </a:lnTo>
                  <a:lnTo>
                    <a:pt x="83" y="766"/>
                  </a:lnTo>
                  <a:lnTo>
                    <a:pt x="329" y="1012"/>
                  </a:lnTo>
                  <a:lnTo>
                    <a:pt x="411" y="1094"/>
                  </a:lnTo>
                  <a:lnTo>
                    <a:pt x="520" y="112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3" name="Google Shape;7773;p34"/>
          <p:cNvSpPr/>
          <p:nvPr/>
        </p:nvSpPr>
        <p:spPr>
          <a:xfrm>
            <a:off x="4638325" y="1031375"/>
            <a:ext cx="3789300" cy="3789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4" name="Google Shape;7774;p34"/>
          <p:cNvSpPr txBox="1">
            <a:spLocks noGrp="1"/>
          </p:cNvSpPr>
          <p:nvPr>
            <p:ph type="ctrTitle"/>
          </p:nvPr>
        </p:nvSpPr>
        <p:spPr>
          <a:xfrm>
            <a:off x="138313" y="929775"/>
            <a:ext cx="4621465" cy="243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3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5E43"/>
                </a:solidFill>
              </a:rPr>
              <a:t>If It Hadn't Happened</a:t>
            </a:r>
            <a:endParaRPr sz="3600" dirty="0">
              <a:solidFill>
                <a:srgbClr val="FF5E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2"/>
                </a:solidFill>
              </a:rPr>
              <a:t>Writing</a:t>
            </a:r>
            <a:endParaRPr sz="4000" dirty="0">
              <a:solidFill>
                <a:schemeClr val="dk2"/>
              </a:solidFill>
            </a:endParaRPr>
          </a:p>
        </p:txBody>
      </p:sp>
      <p:sp>
        <p:nvSpPr>
          <p:cNvPr id="7775" name="Google Shape;7775;p34"/>
          <p:cNvSpPr txBox="1">
            <a:spLocks noGrp="1"/>
          </p:cNvSpPr>
          <p:nvPr>
            <p:ph type="subTitle" idx="1"/>
          </p:nvPr>
        </p:nvSpPr>
        <p:spPr>
          <a:xfrm>
            <a:off x="1386351" y="4193834"/>
            <a:ext cx="3960656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>
                <a:solidFill>
                  <a:srgbClr val="FFC000"/>
                </a:solidFill>
              </a:rPr>
              <a:t>Done by</a:t>
            </a:r>
            <a:r>
              <a:rPr lang="en" sz="1800" dirty="0"/>
              <a:t>: </a:t>
            </a:r>
            <a:r>
              <a:rPr lang="en" sz="1600" b="1" dirty="0">
                <a:latin typeface="Segoe Print" panose="02000600000000000000" pitchFamily="2" charset="0"/>
                <a:cs typeface="MV Boli" panose="02000500030200090000" pitchFamily="2" charset="0"/>
              </a:rPr>
              <a:t>Entisar Al-Obaidallah</a:t>
            </a:r>
            <a:endParaRPr sz="1800" b="1" dirty="0"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  <p:grpSp>
        <p:nvGrpSpPr>
          <p:cNvPr id="7776" name="Google Shape;7776;p34"/>
          <p:cNvGrpSpPr/>
          <p:nvPr/>
        </p:nvGrpSpPr>
        <p:grpSpPr>
          <a:xfrm>
            <a:off x="5210355" y="1699777"/>
            <a:ext cx="2860401" cy="4435032"/>
            <a:chOff x="238125" y="936575"/>
            <a:chExt cx="2477825" cy="3841850"/>
          </a:xfrm>
        </p:grpSpPr>
        <p:sp>
          <p:nvSpPr>
            <p:cNvPr id="7777" name="Google Shape;7777;p34"/>
            <p:cNvSpPr/>
            <p:nvPr/>
          </p:nvSpPr>
          <p:spPr>
            <a:xfrm>
              <a:off x="2134250" y="2363725"/>
              <a:ext cx="581700" cy="945825"/>
            </a:xfrm>
            <a:custGeom>
              <a:avLst/>
              <a:gdLst/>
              <a:ahLst/>
              <a:cxnLst/>
              <a:rect l="l" t="t" r="r" b="b"/>
              <a:pathLst>
                <a:path w="23268" h="37833" extrusionOk="0">
                  <a:moveTo>
                    <a:pt x="16865" y="1"/>
                  </a:moveTo>
                  <a:lnTo>
                    <a:pt x="9515" y="2841"/>
                  </a:lnTo>
                  <a:lnTo>
                    <a:pt x="9875" y="6268"/>
                  </a:lnTo>
                  <a:lnTo>
                    <a:pt x="10281" y="9786"/>
                  </a:lnTo>
                  <a:lnTo>
                    <a:pt x="10777" y="13934"/>
                  </a:lnTo>
                  <a:lnTo>
                    <a:pt x="11364" y="18128"/>
                  </a:lnTo>
                  <a:lnTo>
                    <a:pt x="11905" y="21915"/>
                  </a:lnTo>
                  <a:lnTo>
                    <a:pt x="12220" y="23494"/>
                  </a:lnTo>
                  <a:lnTo>
                    <a:pt x="12491" y="24801"/>
                  </a:lnTo>
                  <a:lnTo>
                    <a:pt x="12761" y="25748"/>
                  </a:lnTo>
                  <a:lnTo>
                    <a:pt x="12852" y="26109"/>
                  </a:lnTo>
                  <a:lnTo>
                    <a:pt x="12987" y="26334"/>
                  </a:lnTo>
                  <a:lnTo>
                    <a:pt x="0" y="31655"/>
                  </a:lnTo>
                  <a:lnTo>
                    <a:pt x="2525" y="37833"/>
                  </a:lnTo>
                  <a:lnTo>
                    <a:pt x="5682" y="37292"/>
                  </a:lnTo>
                  <a:lnTo>
                    <a:pt x="8929" y="36661"/>
                  </a:lnTo>
                  <a:lnTo>
                    <a:pt x="12671" y="35804"/>
                  </a:lnTo>
                  <a:lnTo>
                    <a:pt x="14610" y="35353"/>
                  </a:lnTo>
                  <a:lnTo>
                    <a:pt x="16459" y="34857"/>
                  </a:lnTo>
                  <a:lnTo>
                    <a:pt x="18218" y="34361"/>
                  </a:lnTo>
                  <a:lnTo>
                    <a:pt x="19796" y="33865"/>
                  </a:lnTo>
                  <a:lnTo>
                    <a:pt x="21149" y="33324"/>
                  </a:lnTo>
                  <a:lnTo>
                    <a:pt x="21735" y="33053"/>
                  </a:lnTo>
                  <a:lnTo>
                    <a:pt x="22231" y="32783"/>
                  </a:lnTo>
                  <a:lnTo>
                    <a:pt x="22637" y="32512"/>
                  </a:lnTo>
                  <a:lnTo>
                    <a:pt x="22952" y="32242"/>
                  </a:lnTo>
                  <a:lnTo>
                    <a:pt x="23178" y="31971"/>
                  </a:lnTo>
                  <a:lnTo>
                    <a:pt x="23268" y="31746"/>
                  </a:lnTo>
                  <a:lnTo>
                    <a:pt x="22772" y="28093"/>
                  </a:lnTo>
                  <a:lnTo>
                    <a:pt x="22141" y="24170"/>
                  </a:lnTo>
                  <a:lnTo>
                    <a:pt x="21374" y="19435"/>
                  </a:lnTo>
                  <a:lnTo>
                    <a:pt x="20923" y="16865"/>
                  </a:lnTo>
                  <a:lnTo>
                    <a:pt x="20427" y="14205"/>
                  </a:lnTo>
                  <a:lnTo>
                    <a:pt x="19886" y="11589"/>
                  </a:lnTo>
                  <a:lnTo>
                    <a:pt x="19300" y="8974"/>
                  </a:lnTo>
                  <a:lnTo>
                    <a:pt x="18714" y="6449"/>
                  </a:lnTo>
                  <a:lnTo>
                    <a:pt x="18127" y="4104"/>
                  </a:lnTo>
                  <a:lnTo>
                    <a:pt x="17496" y="1940"/>
                  </a:lnTo>
                  <a:lnTo>
                    <a:pt x="16865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4"/>
            <p:cNvSpPr/>
            <p:nvPr/>
          </p:nvSpPr>
          <p:spPr>
            <a:xfrm>
              <a:off x="2134250" y="2363725"/>
              <a:ext cx="581700" cy="945825"/>
            </a:xfrm>
            <a:custGeom>
              <a:avLst/>
              <a:gdLst/>
              <a:ahLst/>
              <a:cxnLst/>
              <a:rect l="l" t="t" r="r" b="b"/>
              <a:pathLst>
                <a:path w="23268" h="37833" fill="none" extrusionOk="0">
                  <a:moveTo>
                    <a:pt x="9515" y="2841"/>
                  </a:moveTo>
                  <a:lnTo>
                    <a:pt x="9515" y="2841"/>
                  </a:lnTo>
                  <a:lnTo>
                    <a:pt x="9875" y="6268"/>
                  </a:lnTo>
                  <a:lnTo>
                    <a:pt x="10281" y="9786"/>
                  </a:lnTo>
                  <a:lnTo>
                    <a:pt x="10777" y="13934"/>
                  </a:lnTo>
                  <a:lnTo>
                    <a:pt x="11364" y="18128"/>
                  </a:lnTo>
                  <a:lnTo>
                    <a:pt x="11905" y="21915"/>
                  </a:lnTo>
                  <a:lnTo>
                    <a:pt x="12220" y="23494"/>
                  </a:lnTo>
                  <a:lnTo>
                    <a:pt x="12491" y="24801"/>
                  </a:lnTo>
                  <a:lnTo>
                    <a:pt x="12761" y="25748"/>
                  </a:lnTo>
                  <a:lnTo>
                    <a:pt x="12852" y="26109"/>
                  </a:lnTo>
                  <a:lnTo>
                    <a:pt x="12987" y="26334"/>
                  </a:lnTo>
                  <a:lnTo>
                    <a:pt x="0" y="31655"/>
                  </a:lnTo>
                  <a:lnTo>
                    <a:pt x="2525" y="37833"/>
                  </a:lnTo>
                  <a:lnTo>
                    <a:pt x="2525" y="37833"/>
                  </a:lnTo>
                  <a:lnTo>
                    <a:pt x="5682" y="37292"/>
                  </a:lnTo>
                  <a:lnTo>
                    <a:pt x="8929" y="36661"/>
                  </a:lnTo>
                  <a:lnTo>
                    <a:pt x="12671" y="35804"/>
                  </a:lnTo>
                  <a:lnTo>
                    <a:pt x="14610" y="35353"/>
                  </a:lnTo>
                  <a:lnTo>
                    <a:pt x="16459" y="34857"/>
                  </a:lnTo>
                  <a:lnTo>
                    <a:pt x="18218" y="34361"/>
                  </a:lnTo>
                  <a:lnTo>
                    <a:pt x="19796" y="33865"/>
                  </a:lnTo>
                  <a:lnTo>
                    <a:pt x="21149" y="33324"/>
                  </a:lnTo>
                  <a:lnTo>
                    <a:pt x="21735" y="33053"/>
                  </a:lnTo>
                  <a:lnTo>
                    <a:pt x="22231" y="32783"/>
                  </a:lnTo>
                  <a:lnTo>
                    <a:pt x="22637" y="32512"/>
                  </a:lnTo>
                  <a:lnTo>
                    <a:pt x="22952" y="32242"/>
                  </a:lnTo>
                  <a:lnTo>
                    <a:pt x="23178" y="31971"/>
                  </a:lnTo>
                  <a:lnTo>
                    <a:pt x="23268" y="31746"/>
                  </a:lnTo>
                  <a:lnTo>
                    <a:pt x="23268" y="31746"/>
                  </a:lnTo>
                  <a:lnTo>
                    <a:pt x="22772" y="28093"/>
                  </a:lnTo>
                  <a:lnTo>
                    <a:pt x="22141" y="24170"/>
                  </a:lnTo>
                  <a:lnTo>
                    <a:pt x="21374" y="19435"/>
                  </a:lnTo>
                  <a:lnTo>
                    <a:pt x="20923" y="16865"/>
                  </a:lnTo>
                  <a:lnTo>
                    <a:pt x="20427" y="14205"/>
                  </a:lnTo>
                  <a:lnTo>
                    <a:pt x="19886" y="11589"/>
                  </a:lnTo>
                  <a:lnTo>
                    <a:pt x="19300" y="8974"/>
                  </a:lnTo>
                  <a:lnTo>
                    <a:pt x="18714" y="6449"/>
                  </a:lnTo>
                  <a:lnTo>
                    <a:pt x="18127" y="4104"/>
                  </a:lnTo>
                  <a:lnTo>
                    <a:pt x="17496" y="1940"/>
                  </a:lnTo>
                  <a:lnTo>
                    <a:pt x="168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4"/>
            <p:cNvSpPr/>
            <p:nvPr/>
          </p:nvSpPr>
          <p:spPr>
            <a:xfrm>
              <a:off x="1487175" y="2041325"/>
              <a:ext cx="1066450" cy="1188200"/>
            </a:xfrm>
            <a:custGeom>
              <a:avLst/>
              <a:gdLst/>
              <a:ahLst/>
              <a:cxnLst/>
              <a:rect l="l" t="t" r="r" b="b"/>
              <a:pathLst>
                <a:path w="42658" h="47528" extrusionOk="0">
                  <a:moveTo>
                    <a:pt x="34541" y="0"/>
                  </a:moveTo>
                  <a:lnTo>
                    <a:pt x="0" y="1894"/>
                  </a:lnTo>
                  <a:lnTo>
                    <a:pt x="316" y="5366"/>
                  </a:lnTo>
                  <a:lnTo>
                    <a:pt x="677" y="10146"/>
                  </a:lnTo>
                  <a:lnTo>
                    <a:pt x="1218" y="17316"/>
                  </a:lnTo>
                  <a:lnTo>
                    <a:pt x="1398" y="19525"/>
                  </a:lnTo>
                  <a:lnTo>
                    <a:pt x="1714" y="21870"/>
                  </a:lnTo>
                  <a:lnTo>
                    <a:pt x="2075" y="24305"/>
                  </a:lnTo>
                  <a:lnTo>
                    <a:pt x="2480" y="26785"/>
                  </a:lnTo>
                  <a:lnTo>
                    <a:pt x="2976" y="29310"/>
                  </a:lnTo>
                  <a:lnTo>
                    <a:pt x="3472" y="31835"/>
                  </a:lnTo>
                  <a:lnTo>
                    <a:pt x="4510" y="36660"/>
                  </a:lnTo>
                  <a:lnTo>
                    <a:pt x="5547" y="40944"/>
                  </a:lnTo>
                  <a:lnTo>
                    <a:pt x="6403" y="44416"/>
                  </a:lnTo>
                  <a:lnTo>
                    <a:pt x="7260" y="47527"/>
                  </a:lnTo>
                  <a:lnTo>
                    <a:pt x="36029" y="45138"/>
                  </a:lnTo>
                  <a:lnTo>
                    <a:pt x="35578" y="25748"/>
                  </a:lnTo>
                  <a:lnTo>
                    <a:pt x="36796" y="22591"/>
                  </a:lnTo>
                  <a:lnTo>
                    <a:pt x="38058" y="19300"/>
                  </a:lnTo>
                  <a:lnTo>
                    <a:pt x="39501" y="15467"/>
                  </a:lnTo>
                  <a:lnTo>
                    <a:pt x="40178" y="13483"/>
                  </a:lnTo>
                  <a:lnTo>
                    <a:pt x="40854" y="11499"/>
                  </a:lnTo>
                  <a:lnTo>
                    <a:pt x="41440" y="9605"/>
                  </a:lnTo>
                  <a:lnTo>
                    <a:pt x="41936" y="7846"/>
                  </a:lnTo>
                  <a:lnTo>
                    <a:pt x="42342" y="6268"/>
                  </a:lnTo>
                  <a:lnTo>
                    <a:pt x="42567" y="4915"/>
                  </a:lnTo>
                  <a:lnTo>
                    <a:pt x="42658" y="4374"/>
                  </a:lnTo>
                  <a:lnTo>
                    <a:pt x="42658" y="3878"/>
                  </a:lnTo>
                  <a:lnTo>
                    <a:pt x="42658" y="3517"/>
                  </a:lnTo>
                  <a:lnTo>
                    <a:pt x="42567" y="3202"/>
                  </a:lnTo>
                  <a:lnTo>
                    <a:pt x="42432" y="2976"/>
                  </a:lnTo>
                  <a:lnTo>
                    <a:pt x="42297" y="2706"/>
                  </a:lnTo>
                  <a:lnTo>
                    <a:pt x="42117" y="2525"/>
                  </a:lnTo>
                  <a:lnTo>
                    <a:pt x="41891" y="2300"/>
                  </a:lnTo>
                  <a:lnTo>
                    <a:pt x="41395" y="1894"/>
                  </a:lnTo>
                  <a:lnTo>
                    <a:pt x="40854" y="1579"/>
                  </a:lnTo>
                  <a:lnTo>
                    <a:pt x="40223" y="1263"/>
                  </a:lnTo>
                  <a:lnTo>
                    <a:pt x="39546" y="992"/>
                  </a:lnTo>
                  <a:lnTo>
                    <a:pt x="38825" y="767"/>
                  </a:lnTo>
                  <a:lnTo>
                    <a:pt x="38148" y="586"/>
                  </a:lnTo>
                  <a:lnTo>
                    <a:pt x="36796" y="316"/>
                  </a:lnTo>
                  <a:lnTo>
                    <a:pt x="35668" y="136"/>
                  </a:lnTo>
                  <a:lnTo>
                    <a:pt x="345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4"/>
            <p:cNvSpPr/>
            <p:nvPr/>
          </p:nvSpPr>
          <p:spPr>
            <a:xfrm>
              <a:off x="1487175" y="2041325"/>
              <a:ext cx="1066450" cy="1188200"/>
            </a:xfrm>
            <a:custGeom>
              <a:avLst/>
              <a:gdLst/>
              <a:ahLst/>
              <a:cxnLst/>
              <a:rect l="l" t="t" r="r" b="b"/>
              <a:pathLst>
                <a:path w="42658" h="47528" fill="none" extrusionOk="0">
                  <a:moveTo>
                    <a:pt x="34541" y="0"/>
                  </a:moveTo>
                  <a:lnTo>
                    <a:pt x="34541" y="0"/>
                  </a:lnTo>
                  <a:lnTo>
                    <a:pt x="35668" y="136"/>
                  </a:lnTo>
                  <a:lnTo>
                    <a:pt x="36796" y="316"/>
                  </a:lnTo>
                  <a:lnTo>
                    <a:pt x="38148" y="586"/>
                  </a:lnTo>
                  <a:lnTo>
                    <a:pt x="38825" y="767"/>
                  </a:lnTo>
                  <a:lnTo>
                    <a:pt x="39546" y="992"/>
                  </a:lnTo>
                  <a:lnTo>
                    <a:pt x="40223" y="1263"/>
                  </a:lnTo>
                  <a:lnTo>
                    <a:pt x="40854" y="1579"/>
                  </a:lnTo>
                  <a:lnTo>
                    <a:pt x="41395" y="1894"/>
                  </a:lnTo>
                  <a:lnTo>
                    <a:pt x="41891" y="2300"/>
                  </a:lnTo>
                  <a:lnTo>
                    <a:pt x="42117" y="2525"/>
                  </a:lnTo>
                  <a:lnTo>
                    <a:pt x="42297" y="2706"/>
                  </a:lnTo>
                  <a:lnTo>
                    <a:pt x="42432" y="2976"/>
                  </a:lnTo>
                  <a:lnTo>
                    <a:pt x="42567" y="3202"/>
                  </a:lnTo>
                  <a:lnTo>
                    <a:pt x="42567" y="3202"/>
                  </a:lnTo>
                  <a:lnTo>
                    <a:pt x="42658" y="3517"/>
                  </a:lnTo>
                  <a:lnTo>
                    <a:pt x="42658" y="3878"/>
                  </a:lnTo>
                  <a:lnTo>
                    <a:pt x="42658" y="4374"/>
                  </a:lnTo>
                  <a:lnTo>
                    <a:pt x="42567" y="4915"/>
                  </a:lnTo>
                  <a:lnTo>
                    <a:pt x="42342" y="6268"/>
                  </a:lnTo>
                  <a:lnTo>
                    <a:pt x="41936" y="7846"/>
                  </a:lnTo>
                  <a:lnTo>
                    <a:pt x="41440" y="9605"/>
                  </a:lnTo>
                  <a:lnTo>
                    <a:pt x="40854" y="11499"/>
                  </a:lnTo>
                  <a:lnTo>
                    <a:pt x="40178" y="13483"/>
                  </a:lnTo>
                  <a:lnTo>
                    <a:pt x="39501" y="15467"/>
                  </a:lnTo>
                  <a:lnTo>
                    <a:pt x="38058" y="19300"/>
                  </a:lnTo>
                  <a:lnTo>
                    <a:pt x="36796" y="22591"/>
                  </a:lnTo>
                  <a:lnTo>
                    <a:pt x="35578" y="25748"/>
                  </a:lnTo>
                  <a:lnTo>
                    <a:pt x="36029" y="45138"/>
                  </a:lnTo>
                  <a:lnTo>
                    <a:pt x="7260" y="47527"/>
                  </a:lnTo>
                  <a:lnTo>
                    <a:pt x="7260" y="47527"/>
                  </a:lnTo>
                  <a:lnTo>
                    <a:pt x="6403" y="44416"/>
                  </a:lnTo>
                  <a:lnTo>
                    <a:pt x="5547" y="40944"/>
                  </a:lnTo>
                  <a:lnTo>
                    <a:pt x="4510" y="36660"/>
                  </a:lnTo>
                  <a:lnTo>
                    <a:pt x="3472" y="31835"/>
                  </a:lnTo>
                  <a:lnTo>
                    <a:pt x="2976" y="29310"/>
                  </a:lnTo>
                  <a:lnTo>
                    <a:pt x="2480" y="26785"/>
                  </a:lnTo>
                  <a:lnTo>
                    <a:pt x="2075" y="24305"/>
                  </a:lnTo>
                  <a:lnTo>
                    <a:pt x="1714" y="21870"/>
                  </a:lnTo>
                  <a:lnTo>
                    <a:pt x="1398" y="19525"/>
                  </a:lnTo>
                  <a:lnTo>
                    <a:pt x="1218" y="17316"/>
                  </a:lnTo>
                  <a:lnTo>
                    <a:pt x="1218" y="17316"/>
                  </a:lnTo>
                  <a:lnTo>
                    <a:pt x="677" y="10146"/>
                  </a:lnTo>
                  <a:lnTo>
                    <a:pt x="316" y="5366"/>
                  </a:lnTo>
                  <a:lnTo>
                    <a:pt x="0" y="1894"/>
                  </a:lnTo>
                  <a:lnTo>
                    <a:pt x="345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4"/>
            <p:cNvSpPr/>
            <p:nvPr/>
          </p:nvSpPr>
          <p:spPr>
            <a:xfrm>
              <a:off x="2343925" y="2075150"/>
              <a:ext cx="348350" cy="789125"/>
            </a:xfrm>
            <a:custGeom>
              <a:avLst/>
              <a:gdLst/>
              <a:ahLst/>
              <a:cxnLst/>
              <a:rect l="l" t="t" r="r" b="b"/>
              <a:pathLst>
                <a:path w="13934" h="31565" extrusionOk="0">
                  <a:moveTo>
                    <a:pt x="3112" y="0"/>
                  </a:moveTo>
                  <a:lnTo>
                    <a:pt x="0" y="11228"/>
                  </a:lnTo>
                  <a:lnTo>
                    <a:pt x="722" y="23268"/>
                  </a:lnTo>
                  <a:lnTo>
                    <a:pt x="2210" y="31565"/>
                  </a:lnTo>
                  <a:lnTo>
                    <a:pt x="13934" y="30077"/>
                  </a:lnTo>
                  <a:lnTo>
                    <a:pt x="13438" y="27236"/>
                  </a:lnTo>
                  <a:lnTo>
                    <a:pt x="12311" y="20517"/>
                  </a:lnTo>
                  <a:lnTo>
                    <a:pt x="11724" y="16504"/>
                  </a:lnTo>
                  <a:lnTo>
                    <a:pt x="11138" y="12536"/>
                  </a:lnTo>
                  <a:lnTo>
                    <a:pt x="10687" y="8973"/>
                  </a:lnTo>
                  <a:lnTo>
                    <a:pt x="10507" y="7395"/>
                  </a:lnTo>
                  <a:lnTo>
                    <a:pt x="10417" y="6087"/>
                  </a:lnTo>
                  <a:lnTo>
                    <a:pt x="10327" y="5501"/>
                  </a:lnTo>
                  <a:lnTo>
                    <a:pt x="10236" y="4915"/>
                  </a:lnTo>
                  <a:lnTo>
                    <a:pt x="10101" y="4419"/>
                  </a:lnTo>
                  <a:lnTo>
                    <a:pt x="9966" y="3968"/>
                  </a:lnTo>
                  <a:lnTo>
                    <a:pt x="9785" y="3517"/>
                  </a:lnTo>
                  <a:lnTo>
                    <a:pt x="9560" y="3111"/>
                  </a:lnTo>
                  <a:lnTo>
                    <a:pt x="9335" y="2751"/>
                  </a:lnTo>
                  <a:lnTo>
                    <a:pt x="9064" y="2390"/>
                  </a:lnTo>
                  <a:lnTo>
                    <a:pt x="8793" y="2074"/>
                  </a:lnTo>
                  <a:lnTo>
                    <a:pt x="8523" y="1804"/>
                  </a:lnTo>
                  <a:lnTo>
                    <a:pt x="8207" y="1533"/>
                  </a:lnTo>
                  <a:lnTo>
                    <a:pt x="7892" y="1308"/>
                  </a:lnTo>
                  <a:lnTo>
                    <a:pt x="7260" y="902"/>
                  </a:lnTo>
                  <a:lnTo>
                    <a:pt x="6584" y="631"/>
                  </a:lnTo>
                  <a:lnTo>
                    <a:pt x="5953" y="406"/>
                  </a:lnTo>
                  <a:lnTo>
                    <a:pt x="5321" y="226"/>
                  </a:lnTo>
                  <a:lnTo>
                    <a:pt x="4735" y="135"/>
                  </a:lnTo>
                  <a:lnTo>
                    <a:pt x="4194" y="45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4"/>
            <p:cNvSpPr/>
            <p:nvPr/>
          </p:nvSpPr>
          <p:spPr>
            <a:xfrm>
              <a:off x="2392400" y="2766175"/>
              <a:ext cx="276225" cy="71050"/>
            </a:xfrm>
            <a:custGeom>
              <a:avLst/>
              <a:gdLst/>
              <a:ahLst/>
              <a:cxnLst/>
              <a:rect l="l" t="t" r="r" b="b"/>
              <a:pathLst>
                <a:path w="11049" h="2842" extrusionOk="0">
                  <a:moveTo>
                    <a:pt x="10777" y="1"/>
                  </a:moveTo>
                  <a:lnTo>
                    <a:pt x="9470" y="406"/>
                  </a:lnTo>
                  <a:lnTo>
                    <a:pt x="8162" y="812"/>
                  </a:lnTo>
                  <a:lnTo>
                    <a:pt x="6809" y="1173"/>
                  </a:lnTo>
                  <a:lnTo>
                    <a:pt x="5502" y="1489"/>
                  </a:lnTo>
                  <a:lnTo>
                    <a:pt x="2796" y="2030"/>
                  </a:lnTo>
                  <a:lnTo>
                    <a:pt x="91" y="2526"/>
                  </a:lnTo>
                  <a:lnTo>
                    <a:pt x="46" y="2526"/>
                  </a:lnTo>
                  <a:lnTo>
                    <a:pt x="0" y="2571"/>
                  </a:lnTo>
                  <a:lnTo>
                    <a:pt x="0" y="2706"/>
                  </a:lnTo>
                  <a:lnTo>
                    <a:pt x="46" y="2796"/>
                  </a:lnTo>
                  <a:lnTo>
                    <a:pt x="136" y="2841"/>
                  </a:lnTo>
                  <a:lnTo>
                    <a:pt x="181" y="2841"/>
                  </a:lnTo>
                  <a:lnTo>
                    <a:pt x="1534" y="2616"/>
                  </a:lnTo>
                  <a:lnTo>
                    <a:pt x="2886" y="2345"/>
                  </a:lnTo>
                  <a:lnTo>
                    <a:pt x="5547" y="1759"/>
                  </a:lnTo>
                  <a:lnTo>
                    <a:pt x="10913" y="497"/>
                  </a:lnTo>
                  <a:lnTo>
                    <a:pt x="11003" y="451"/>
                  </a:lnTo>
                  <a:lnTo>
                    <a:pt x="11048" y="361"/>
                  </a:lnTo>
                  <a:lnTo>
                    <a:pt x="11048" y="271"/>
                  </a:lnTo>
                  <a:lnTo>
                    <a:pt x="11048" y="181"/>
                  </a:lnTo>
                  <a:lnTo>
                    <a:pt x="11003" y="91"/>
                  </a:lnTo>
                  <a:lnTo>
                    <a:pt x="10958" y="1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4"/>
            <p:cNvSpPr/>
            <p:nvPr/>
          </p:nvSpPr>
          <p:spPr>
            <a:xfrm>
              <a:off x="2380000" y="2713200"/>
              <a:ext cx="296500" cy="89075"/>
            </a:xfrm>
            <a:custGeom>
              <a:avLst/>
              <a:gdLst/>
              <a:ahLst/>
              <a:cxnLst/>
              <a:rect l="l" t="t" r="r" b="b"/>
              <a:pathLst>
                <a:path w="11860" h="3563" extrusionOk="0">
                  <a:moveTo>
                    <a:pt x="11544" y="0"/>
                  </a:moveTo>
                  <a:lnTo>
                    <a:pt x="10146" y="406"/>
                  </a:lnTo>
                  <a:lnTo>
                    <a:pt x="8703" y="857"/>
                  </a:lnTo>
                  <a:lnTo>
                    <a:pt x="7305" y="1308"/>
                  </a:lnTo>
                  <a:lnTo>
                    <a:pt x="5907" y="1714"/>
                  </a:lnTo>
                  <a:lnTo>
                    <a:pt x="4465" y="2074"/>
                  </a:lnTo>
                  <a:lnTo>
                    <a:pt x="3022" y="2435"/>
                  </a:lnTo>
                  <a:lnTo>
                    <a:pt x="136" y="3157"/>
                  </a:lnTo>
                  <a:lnTo>
                    <a:pt x="45" y="3202"/>
                  </a:lnTo>
                  <a:lnTo>
                    <a:pt x="0" y="3247"/>
                  </a:lnTo>
                  <a:lnTo>
                    <a:pt x="0" y="3337"/>
                  </a:lnTo>
                  <a:lnTo>
                    <a:pt x="0" y="3382"/>
                  </a:lnTo>
                  <a:lnTo>
                    <a:pt x="45" y="3472"/>
                  </a:lnTo>
                  <a:lnTo>
                    <a:pt x="91" y="3517"/>
                  </a:lnTo>
                  <a:lnTo>
                    <a:pt x="181" y="3562"/>
                  </a:lnTo>
                  <a:lnTo>
                    <a:pt x="271" y="3562"/>
                  </a:lnTo>
                  <a:lnTo>
                    <a:pt x="1714" y="3292"/>
                  </a:lnTo>
                  <a:lnTo>
                    <a:pt x="3157" y="2976"/>
                  </a:lnTo>
                  <a:lnTo>
                    <a:pt x="6043" y="2255"/>
                  </a:lnTo>
                  <a:lnTo>
                    <a:pt x="8884" y="1443"/>
                  </a:lnTo>
                  <a:lnTo>
                    <a:pt x="10281" y="992"/>
                  </a:lnTo>
                  <a:lnTo>
                    <a:pt x="11679" y="496"/>
                  </a:lnTo>
                  <a:lnTo>
                    <a:pt x="11769" y="406"/>
                  </a:lnTo>
                  <a:lnTo>
                    <a:pt x="11815" y="361"/>
                  </a:lnTo>
                  <a:lnTo>
                    <a:pt x="11860" y="271"/>
                  </a:lnTo>
                  <a:lnTo>
                    <a:pt x="11815" y="181"/>
                  </a:lnTo>
                  <a:lnTo>
                    <a:pt x="11815" y="90"/>
                  </a:lnTo>
                  <a:lnTo>
                    <a:pt x="11724" y="45"/>
                  </a:lnTo>
                  <a:lnTo>
                    <a:pt x="11634" y="0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4"/>
            <p:cNvSpPr/>
            <p:nvPr/>
          </p:nvSpPr>
          <p:spPr>
            <a:xfrm>
              <a:off x="2372100" y="2379500"/>
              <a:ext cx="60900" cy="676425"/>
            </a:xfrm>
            <a:custGeom>
              <a:avLst/>
              <a:gdLst/>
              <a:ahLst/>
              <a:cxnLst/>
              <a:rect l="l" t="t" r="r" b="b"/>
              <a:pathLst>
                <a:path w="2436" h="27057" extrusionOk="0">
                  <a:moveTo>
                    <a:pt x="2165" y="1"/>
                  </a:moveTo>
                  <a:lnTo>
                    <a:pt x="2120" y="46"/>
                  </a:lnTo>
                  <a:lnTo>
                    <a:pt x="2075" y="136"/>
                  </a:lnTo>
                  <a:lnTo>
                    <a:pt x="1759" y="1489"/>
                  </a:lnTo>
                  <a:lnTo>
                    <a:pt x="1534" y="2887"/>
                  </a:lnTo>
                  <a:lnTo>
                    <a:pt x="1354" y="4285"/>
                  </a:lnTo>
                  <a:lnTo>
                    <a:pt x="1173" y="5683"/>
                  </a:lnTo>
                  <a:lnTo>
                    <a:pt x="767" y="9155"/>
                  </a:lnTo>
                  <a:lnTo>
                    <a:pt x="452" y="12627"/>
                  </a:lnTo>
                  <a:lnTo>
                    <a:pt x="226" y="16369"/>
                  </a:lnTo>
                  <a:lnTo>
                    <a:pt x="136" y="18218"/>
                  </a:lnTo>
                  <a:lnTo>
                    <a:pt x="46" y="20067"/>
                  </a:lnTo>
                  <a:lnTo>
                    <a:pt x="1" y="21826"/>
                  </a:lnTo>
                  <a:lnTo>
                    <a:pt x="1" y="23539"/>
                  </a:lnTo>
                  <a:lnTo>
                    <a:pt x="46" y="25298"/>
                  </a:lnTo>
                  <a:lnTo>
                    <a:pt x="136" y="26154"/>
                  </a:lnTo>
                  <a:lnTo>
                    <a:pt x="226" y="27011"/>
                  </a:lnTo>
                  <a:lnTo>
                    <a:pt x="271" y="27056"/>
                  </a:lnTo>
                  <a:lnTo>
                    <a:pt x="316" y="27011"/>
                  </a:lnTo>
                  <a:lnTo>
                    <a:pt x="407" y="25298"/>
                  </a:lnTo>
                  <a:lnTo>
                    <a:pt x="452" y="23539"/>
                  </a:lnTo>
                  <a:lnTo>
                    <a:pt x="497" y="21826"/>
                  </a:lnTo>
                  <a:lnTo>
                    <a:pt x="542" y="20067"/>
                  </a:lnTo>
                  <a:lnTo>
                    <a:pt x="677" y="16414"/>
                  </a:lnTo>
                  <a:lnTo>
                    <a:pt x="903" y="12762"/>
                  </a:lnTo>
                  <a:lnTo>
                    <a:pt x="1218" y="9651"/>
                  </a:lnTo>
                  <a:lnTo>
                    <a:pt x="1579" y="6494"/>
                  </a:lnTo>
                  <a:lnTo>
                    <a:pt x="1985" y="3383"/>
                  </a:lnTo>
                  <a:lnTo>
                    <a:pt x="2436" y="226"/>
                  </a:lnTo>
                  <a:lnTo>
                    <a:pt x="2436" y="136"/>
                  </a:lnTo>
                  <a:lnTo>
                    <a:pt x="2436" y="91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rgbClr val="90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4"/>
            <p:cNvSpPr/>
            <p:nvPr/>
          </p:nvSpPr>
          <p:spPr>
            <a:xfrm>
              <a:off x="2430725" y="2102200"/>
              <a:ext cx="59775" cy="254800"/>
            </a:xfrm>
            <a:custGeom>
              <a:avLst/>
              <a:gdLst/>
              <a:ahLst/>
              <a:cxnLst/>
              <a:rect l="l" t="t" r="r" b="b"/>
              <a:pathLst>
                <a:path w="2391" h="10192" extrusionOk="0">
                  <a:moveTo>
                    <a:pt x="2075" y="0"/>
                  </a:moveTo>
                  <a:lnTo>
                    <a:pt x="1985" y="45"/>
                  </a:lnTo>
                  <a:lnTo>
                    <a:pt x="1894" y="90"/>
                  </a:lnTo>
                  <a:lnTo>
                    <a:pt x="1849" y="136"/>
                  </a:lnTo>
                  <a:lnTo>
                    <a:pt x="1849" y="271"/>
                  </a:lnTo>
                  <a:lnTo>
                    <a:pt x="1759" y="1578"/>
                  </a:lnTo>
                  <a:lnTo>
                    <a:pt x="1669" y="2841"/>
                  </a:lnTo>
                  <a:lnTo>
                    <a:pt x="1534" y="4104"/>
                  </a:lnTo>
                  <a:lnTo>
                    <a:pt x="1353" y="5411"/>
                  </a:lnTo>
                  <a:lnTo>
                    <a:pt x="1038" y="6584"/>
                  </a:lnTo>
                  <a:lnTo>
                    <a:pt x="722" y="7756"/>
                  </a:lnTo>
                  <a:lnTo>
                    <a:pt x="1" y="10101"/>
                  </a:lnTo>
                  <a:lnTo>
                    <a:pt x="1" y="10146"/>
                  </a:lnTo>
                  <a:lnTo>
                    <a:pt x="46" y="10191"/>
                  </a:lnTo>
                  <a:lnTo>
                    <a:pt x="136" y="10191"/>
                  </a:lnTo>
                  <a:lnTo>
                    <a:pt x="406" y="9650"/>
                  </a:lnTo>
                  <a:lnTo>
                    <a:pt x="722" y="9064"/>
                  </a:lnTo>
                  <a:lnTo>
                    <a:pt x="993" y="8478"/>
                  </a:lnTo>
                  <a:lnTo>
                    <a:pt x="1218" y="7891"/>
                  </a:lnTo>
                  <a:lnTo>
                    <a:pt x="1624" y="6674"/>
                  </a:lnTo>
                  <a:lnTo>
                    <a:pt x="1940" y="5366"/>
                  </a:lnTo>
                  <a:lnTo>
                    <a:pt x="2210" y="4104"/>
                  </a:lnTo>
                  <a:lnTo>
                    <a:pt x="2345" y="2796"/>
                  </a:lnTo>
                  <a:lnTo>
                    <a:pt x="2390" y="1488"/>
                  </a:lnTo>
                  <a:lnTo>
                    <a:pt x="2345" y="271"/>
                  </a:lnTo>
                  <a:lnTo>
                    <a:pt x="2300" y="136"/>
                  </a:lnTo>
                  <a:lnTo>
                    <a:pt x="2255" y="90"/>
                  </a:lnTo>
                  <a:lnTo>
                    <a:pt x="2165" y="45"/>
                  </a:lnTo>
                  <a:lnTo>
                    <a:pt x="2075" y="0"/>
                  </a:lnTo>
                  <a:close/>
                </a:path>
              </a:pathLst>
            </a:custGeom>
            <a:solidFill>
              <a:srgbClr val="90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4"/>
            <p:cNvSpPr/>
            <p:nvPr/>
          </p:nvSpPr>
          <p:spPr>
            <a:xfrm>
              <a:off x="1513100" y="2328775"/>
              <a:ext cx="170250" cy="251425"/>
            </a:xfrm>
            <a:custGeom>
              <a:avLst/>
              <a:gdLst/>
              <a:ahLst/>
              <a:cxnLst/>
              <a:rect l="l" t="t" r="r" b="b"/>
              <a:pathLst>
                <a:path w="6810" h="10057" extrusionOk="0">
                  <a:moveTo>
                    <a:pt x="6629" y="1"/>
                  </a:moveTo>
                  <a:lnTo>
                    <a:pt x="6449" y="46"/>
                  </a:lnTo>
                  <a:lnTo>
                    <a:pt x="6404" y="91"/>
                  </a:lnTo>
                  <a:lnTo>
                    <a:pt x="6358" y="181"/>
                  </a:lnTo>
                  <a:lnTo>
                    <a:pt x="6223" y="903"/>
                  </a:lnTo>
                  <a:lnTo>
                    <a:pt x="6088" y="1624"/>
                  </a:lnTo>
                  <a:lnTo>
                    <a:pt x="5862" y="2300"/>
                  </a:lnTo>
                  <a:lnTo>
                    <a:pt x="5637" y="3022"/>
                  </a:lnTo>
                  <a:lnTo>
                    <a:pt x="5366" y="3698"/>
                  </a:lnTo>
                  <a:lnTo>
                    <a:pt x="5096" y="4330"/>
                  </a:lnTo>
                  <a:lnTo>
                    <a:pt x="4735" y="5006"/>
                  </a:lnTo>
                  <a:lnTo>
                    <a:pt x="4374" y="5637"/>
                  </a:lnTo>
                  <a:lnTo>
                    <a:pt x="3923" y="6269"/>
                  </a:lnTo>
                  <a:lnTo>
                    <a:pt x="3427" y="6855"/>
                  </a:lnTo>
                  <a:lnTo>
                    <a:pt x="2931" y="7441"/>
                  </a:lnTo>
                  <a:lnTo>
                    <a:pt x="2390" y="7982"/>
                  </a:lnTo>
                  <a:lnTo>
                    <a:pt x="1849" y="8478"/>
                  </a:lnTo>
                  <a:lnTo>
                    <a:pt x="1263" y="8974"/>
                  </a:lnTo>
                  <a:lnTo>
                    <a:pt x="46" y="9921"/>
                  </a:lnTo>
                  <a:lnTo>
                    <a:pt x="0" y="9966"/>
                  </a:lnTo>
                  <a:lnTo>
                    <a:pt x="0" y="10011"/>
                  </a:lnTo>
                  <a:lnTo>
                    <a:pt x="46" y="10056"/>
                  </a:lnTo>
                  <a:lnTo>
                    <a:pt x="136" y="10056"/>
                  </a:lnTo>
                  <a:lnTo>
                    <a:pt x="812" y="9696"/>
                  </a:lnTo>
                  <a:lnTo>
                    <a:pt x="1443" y="9335"/>
                  </a:lnTo>
                  <a:lnTo>
                    <a:pt x="2075" y="8884"/>
                  </a:lnTo>
                  <a:lnTo>
                    <a:pt x="2661" y="8388"/>
                  </a:lnTo>
                  <a:lnTo>
                    <a:pt x="3247" y="7847"/>
                  </a:lnTo>
                  <a:lnTo>
                    <a:pt x="3788" y="7261"/>
                  </a:lnTo>
                  <a:lnTo>
                    <a:pt x="4284" y="6674"/>
                  </a:lnTo>
                  <a:lnTo>
                    <a:pt x="4735" y="5998"/>
                  </a:lnTo>
                  <a:lnTo>
                    <a:pt x="5141" y="5367"/>
                  </a:lnTo>
                  <a:lnTo>
                    <a:pt x="5547" y="4645"/>
                  </a:lnTo>
                  <a:lnTo>
                    <a:pt x="5862" y="3924"/>
                  </a:lnTo>
                  <a:lnTo>
                    <a:pt x="6133" y="3202"/>
                  </a:lnTo>
                  <a:lnTo>
                    <a:pt x="6404" y="2481"/>
                  </a:lnTo>
                  <a:lnTo>
                    <a:pt x="6584" y="1714"/>
                  </a:lnTo>
                  <a:lnTo>
                    <a:pt x="6719" y="993"/>
                  </a:lnTo>
                  <a:lnTo>
                    <a:pt x="6809" y="226"/>
                  </a:lnTo>
                  <a:lnTo>
                    <a:pt x="6809" y="136"/>
                  </a:lnTo>
                  <a:lnTo>
                    <a:pt x="6764" y="91"/>
                  </a:lnTo>
                  <a:lnTo>
                    <a:pt x="6629" y="1"/>
                  </a:lnTo>
                  <a:close/>
                </a:path>
              </a:pathLst>
            </a:custGeom>
            <a:solidFill>
              <a:srgbClr val="90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4"/>
            <p:cNvSpPr/>
            <p:nvPr/>
          </p:nvSpPr>
          <p:spPr>
            <a:xfrm>
              <a:off x="1598775" y="2068375"/>
              <a:ext cx="703475" cy="282975"/>
            </a:xfrm>
            <a:custGeom>
              <a:avLst/>
              <a:gdLst/>
              <a:ahLst/>
              <a:cxnLst/>
              <a:rect l="l" t="t" r="r" b="b"/>
              <a:pathLst>
                <a:path w="28139" h="11319" extrusionOk="0">
                  <a:moveTo>
                    <a:pt x="26064" y="1"/>
                  </a:moveTo>
                  <a:lnTo>
                    <a:pt x="7711" y="3924"/>
                  </a:lnTo>
                  <a:lnTo>
                    <a:pt x="7756" y="5051"/>
                  </a:lnTo>
                  <a:lnTo>
                    <a:pt x="7756" y="5412"/>
                  </a:lnTo>
                  <a:lnTo>
                    <a:pt x="7711" y="5547"/>
                  </a:lnTo>
                  <a:lnTo>
                    <a:pt x="6043" y="5412"/>
                  </a:lnTo>
                  <a:lnTo>
                    <a:pt x="4284" y="5276"/>
                  </a:lnTo>
                  <a:lnTo>
                    <a:pt x="2210" y="5141"/>
                  </a:lnTo>
                  <a:lnTo>
                    <a:pt x="46" y="5592"/>
                  </a:lnTo>
                  <a:lnTo>
                    <a:pt x="0" y="5862"/>
                  </a:lnTo>
                  <a:lnTo>
                    <a:pt x="0" y="6178"/>
                  </a:lnTo>
                  <a:lnTo>
                    <a:pt x="0" y="6449"/>
                  </a:lnTo>
                  <a:lnTo>
                    <a:pt x="46" y="6764"/>
                  </a:lnTo>
                  <a:lnTo>
                    <a:pt x="136" y="7035"/>
                  </a:lnTo>
                  <a:lnTo>
                    <a:pt x="271" y="7305"/>
                  </a:lnTo>
                  <a:lnTo>
                    <a:pt x="406" y="7576"/>
                  </a:lnTo>
                  <a:lnTo>
                    <a:pt x="542" y="7847"/>
                  </a:lnTo>
                  <a:lnTo>
                    <a:pt x="722" y="8072"/>
                  </a:lnTo>
                  <a:lnTo>
                    <a:pt x="947" y="8297"/>
                  </a:lnTo>
                  <a:lnTo>
                    <a:pt x="1173" y="8478"/>
                  </a:lnTo>
                  <a:lnTo>
                    <a:pt x="1398" y="8658"/>
                  </a:lnTo>
                  <a:lnTo>
                    <a:pt x="1669" y="8793"/>
                  </a:lnTo>
                  <a:lnTo>
                    <a:pt x="1939" y="8884"/>
                  </a:lnTo>
                  <a:lnTo>
                    <a:pt x="2255" y="8974"/>
                  </a:lnTo>
                  <a:lnTo>
                    <a:pt x="2526" y="9019"/>
                  </a:lnTo>
                  <a:lnTo>
                    <a:pt x="3157" y="9019"/>
                  </a:lnTo>
                  <a:lnTo>
                    <a:pt x="3518" y="8929"/>
                  </a:lnTo>
                  <a:lnTo>
                    <a:pt x="4284" y="8748"/>
                  </a:lnTo>
                  <a:lnTo>
                    <a:pt x="5051" y="8568"/>
                  </a:lnTo>
                  <a:lnTo>
                    <a:pt x="5457" y="8523"/>
                  </a:lnTo>
                  <a:lnTo>
                    <a:pt x="5998" y="8523"/>
                  </a:lnTo>
                  <a:lnTo>
                    <a:pt x="6313" y="8568"/>
                  </a:lnTo>
                  <a:lnTo>
                    <a:pt x="6629" y="8613"/>
                  </a:lnTo>
                  <a:lnTo>
                    <a:pt x="7260" y="8839"/>
                  </a:lnTo>
                  <a:lnTo>
                    <a:pt x="7846" y="9109"/>
                  </a:lnTo>
                  <a:lnTo>
                    <a:pt x="8388" y="9425"/>
                  </a:lnTo>
                  <a:lnTo>
                    <a:pt x="9244" y="9876"/>
                  </a:lnTo>
                  <a:lnTo>
                    <a:pt x="10056" y="10327"/>
                  </a:lnTo>
                  <a:lnTo>
                    <a:pt x="10958" y="10732"/>
                  </a:lnTo>
                  <a:lnTo>
                    <a:pt x="11815" y="11048"/>
                  </a:lnTo>
                  <a:lnTo>
                    <a:pt x="12266" y="11138"/>
                  </a:lnTo>
                  <a:lnTo>
                    <a:pt x="12762" y="11228"/>
                  </a:lnTo>
                  <a:lnTo>
                    <a:pt x="13212" y="11319"/>
                  </a:lnTo>
                  <a:lnTo>
                    <a:pt x="14159" y="11319"/>
                  </a:lnTo>
                  <a:lnTo>
                    <a:pt x="14655" y="11228"/>
                  </a:lnTo>
                  <a:lnTo>
                    <a:pt x="15106" y="11138"/>
                  </a:lnTo>
                  <a:lnTo>
                    <a:pt x="15557" y="10958"/>
                  </a:lnTo>
                  <a:lnTo>
                    <a:pt x="15918" y="10778"/>
                  </a:lnTo>
                  <a:lnTo>
                    <a:pt x="16279" y="10552"/>
                  </a:lnTo>
                  <a:lnTo>
                    <a:pt x="17000" y="10101"/>
                  </a:lnTo>
                  <a:lnTo>
                    <a:pt x="17722" y="9650"/>
                  </a:lnTo>
                  <a:lnTo>
                    <a:pt x="18082" y="9470"/>
                  </a:lnTo>
                  <a:lnTo>
                    <a:pt x="18443" y="9289"/>
                  </a:lnTo>
                  <a:lnTo>
                    <a:pt x="18804" y="9199"/>
                  </a:lnTo>
                  <a:lnTo>
                    <a:pt x="19165" y="9154"/>
                  </a:lnTo>
                  <a:lnTo>
                    <a:pt x="19886" y="9064"/>
                  </a:lnTo>
                  <a:lnTo>
                    <a:pt x="20788" y="9154"/>
                  </a:lnTo>
                  <a:lnTo>
                    <a:pt x="21690" y="9244"/>
                  </a:lnTo>
                  <a:lnTo>
                    <a:pt x="22592" y="9380"/>
                  </a:lnTo>
                  <a:lnTo>
                    <a:pt x="23494" y="9425"/>
                  </a:lnTo>
                  <a:lnTo>
                    <a:pt x="23944" y="9425"/>
                  </a:lnTo>
                  <a:lnTo>
                    <a:pt x="24350" y="9335"/>
                  </a:lnTo>
                  <a:lnTo>
                    <a:pt x="24711" y="9289"/>
                  </a:lnTo>
                  <a:lnTo>
                    <a:pt x="25072" y="9154"/>
                  </a:lnTo>
                  <a:lnTo>
                    <a:pt x="25387" y="9019"/>
                  </a:lnTo>
                  <a:lnTo>
                    <a:pt x="25703" y="8839"/>
                  </a:lnTo>
                  <a:lnTo>
                    <a:pt x="26019" y="8658"/>
                  </a:lnTo>
                  <a:lnTo>
                    <a:pt x="26334" y="8433"/>
                  </a:lnTo>
                  <a:lnTo>
                    <a:pt x="26605" y="8162"/>
                  </a:lnTo>
                  <a:lnTo>
                    <a:pt x="26830" y="7937"/>
                  </a:lnTo>
                  <a:lnTo>
                    <a:pt x="27281" y="7351"/>
                  </a:lnTo>
                  <a:lnTo>
                    <a:pt x="27687" y="6674"/>
                  </a:lnTo>
                  <a:lnTo>
                    <a:pt x="27822" y="6358"/>
                  </a:lnTo>
                  <a:lnTo>
                    <a:pt x="27913" y="5998"/>
                  </a:lnTo>
                  <a:lnTo>
                    <a:pt x="28048" y="5637"/>
                  </a:lnTo>
                  <a:lnTo>
                    <a:pt x="28093" y="5276"/>
                  </a:lnTo>
                  <a:lnTo>
                    <a:pt x="28138" y="4555"/>
                  </a:lnTo>
                  <a:lnTo>
                    <a:pt x="28093" y="3833"/>
                  </a:lnTo>
                  <a:lnTo>
                    <a:pt x="27958" y="3112"/>
                  </a:lnTo>
                  <a:lnTo>
                    <a:pt x="27732" y="2390"/>
                  </a:lnTo>
                  <a:lnTo>
                    <a:pt x="27417" y="1759"/>
                  </a:lnTo>
                  <a:lnTo>
                    <a:pt x="27011" y="1128"/>
                  </a:lnTo>
                  <a:lnTo>
                    <a:pt x="26605" y="542"/>
                  </a:lnTo>
                  <a:lnTo>
                    <a:pt x="26064" y="1"/>
                  </a:lnTo>
                  <a:close/>
                </a:path>
              </a:pathLst>
            </a:custGeom>
            <a:solidFill>
              <a:srgbClr val="DF90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4"/>
            <p:cNvSpPr/>
            <p:nvPr/>
          </p:nvSpPr>
          <p:spPr>
            <a:xfrm>
              <a:off x="1376700" y="1443850"/>
              <a:ext cx="243525" cy="662875"/>
            </a:xfrm>
            <a:custGeom>
              <a:avLst/>
              <a:gdLst/>
              <a:ahLst/>
              <a:cxnLst/>
              <a:rect l="l" t="t" r="r" b="b"/>
              <a:pathLst>
                <a:path w="9741" h="26515" extrusionOk="0">
                  <a:moveTo>
                    <a:pt x="6043" y="0"/>
                  </a:moveTo>
                  <a:lnTo>
                    <a:pt x="6223" y="1398"/>
                  </a:lnTo>
                  <a:lnTo>
                    <a:pt x="6403" y="2751"/>
                  </a:lnTo>
                  <a:lnTo>
                    <a:pt x="6494" y="4149"/>
                  </a:lnTo>
                  <a:lnTo>
                    <a:pt x="6494" y="4870"/>
                  </a:lnTo>
                  <a:lnTo>
                    <a:pt x="6494" y="5547"/>
                  </a:lnTo>
                  <a:lnTo>
                    <a:pt x="6448" y="6223"/>
                  </a:lnTo>
                  <a:lnTo>
                    <a:pt x="6358" y="6945"/>
                  </a:lnTo>
                  <a:lnTo>
                    <a:pt x="6223" y="7621"/>
                  </a:lnTo>
                  <a:lnTo>
                    <a:pt x="6088" y="8297"/>
                  </a:lnTo>
                  <a:lnTo>
                    <a:pt x="5862" y="8974"/>
                  </a:lnTo>
                  <a:lnTo>
                    <a:pt x="5637" y="9605"/>
                  </a:lnTo>
                  <a:lnTo>
                    <a:pt x="5321" y="10236"/>
                  </a:lnTo>
                  <a:lnTo>
                    <a:pt x="4960" y="10823"/>
                  </a:lnTo>
                  <a:lnTo>
                    <a:pt x="4600" y="11364"/>
                  </a:lnTo>
                  <a:lnTo>
                    <a:pt x="4239" y="11905"/>
                  </a:lnTo>
                  <a:lnTo>
                    <a:pt x="4104" y="12175"/>
                  </a:lnTo>
                  <a:lnTo>
                    <a:pt x="4013" y="12446"/>
                  </a:lnTo>
                  <a:lnTo>
                    <a:pt x="3923" y="12762"/>
                  </a:lnTo>
                  <a:lnTo>
                    <a:pt x="3923" y="13077"/>
                  </a:lnTo>
                  <a:lnTo>
                    <a:pt x="3968" y="13348"/>
                  </a:lnTo>
                  <a:lnTo>
                    <a:pt x="4059" y="13618"/>
                  </a:lnTo>
                  <a:lnTo>
                    <a:pt x="4239" y="14159"/>
                  </a:lnTo>
                  <a:lnTo>
                    <a:pt x="4329" y="14430"/>
                  </a:lnTo>
                  <a:lnTo>
                    <a:pt x="4374" y="14701"/>
                  </a:lnTo>
                  <a:lnTo>
                    <a:pt x="4419" y="14971"/>
                  </a:lnTo>
                  <a:lnTo>
                    <a:pt x="4374" y="15242"/>
                  </a:lnTo>
                  <a:lnTo>
                    <a:pt x="4284" y="15467"/>
                  </a:lnTo>
                  <a:lnTo>
                    <a:pt x="4149" y="15693"/>
                  </a:lnTo>
                  <a:lnTo>
                    <a:pt x="3968" y="15873"/>
                  </a:lnTo>
                  <a:lnTo>
                    <a:pt x="3743" y="16053"/>
                  </a:lnTo>
                  <a:lnTo>
                    <a:pt x="3247" y="16369"/>
                  </a:lnTo>
                  <a:lnTo>
                    <a:pt x="2751" y="16594"/>
                  </a:lnTo>
                  <a:lnTo>
                    <a:pt x="2390" y="16820"/>
                  </a:lnTo>
                  <a:lnTo>
                    <a:pt x="2074" y="17045"/>
                  </a:lnTo>
                  <a:lnTo>
                    <a:pt x="1759" y="17316"/>
                  </a:lnTo>
                  <a:lnTo>
                    <a:pt x="1488" y="17586"/>
                  </a:lnTo>
                  <a:lnTo>
                    <a:pt x="1218" y="17902"/>
                  </a:lnTo>
                  <a:lnTo>
                    <a:pt x="992" y="18218"/>
                  </a:lnTo>
                  <a:lnTo>
                    <a:pt x="767" y="18533"/>
                  </a:lnTo>
                  <a:lnTo>
                    <a:pt x="586" y="18894"/>
                  </a:lnTo>
                  <a:lnTo>
                    <a:pt x="406" y="19255"/>
                  </a:lnTo>
                  <a:lnTo>
                    <a:pt x="271" y="19661"/>
                  </a:lnTo>
                  <a:lnTo>
                    <a:pt x="181" y="20021"/>
                  </a:lnTo>
                  <a:lnTo>
                    <a:pt x="90" y="20427"/>
                  </a:lnTo>
                  <a:lnTo>
                    <a:pt x="45" y="20833"/>
                  </a:lnTo>
                  <a:lnTo>
                    <a:pt x="0" y="21194"/>
                  </a:lnTo>
                  <a:lnTo>
                    <a:pt x="0" y="21600"/>
                  </a:lnTo>
                  <a:lnTo>
                    <a:pt x="45" y="22005"/>
                  </a:lnTo>
                  <a:lnTo>
                    <a:pt x="136" y="22411"/>
                  </a:lnTo>
                  <a:lnTo>
                    <a:pt x="226" y="22772"/>
                  </a:lnTo>
                  <a:lnTo>
                    <a:pt x="361" y="23178"/>
                  </a:lnTo>
                  <a:lnTo>
                    <a:pt x="541" y="23539"/>
                  </a:lnTo>
                  <a:lnTo>
                    <a:pt x="722" y="23899"/>
                  </a:lnTo>
                  <a:lnTo>
                    <a:pt x="947" y="24215"/>
                  </a:lnTo>
                  <a:lnTo>
                    <a:pt x="1173" y="24531"/>
                  </a:lnTo>
                  <a:lnTo>
                    <a:pt x="1443" y="24846"/>
                  </a:lnTo>
                  <a:lnTo>
                    <a:pt x="1714" y="25117"/>
                  </a:lnTo>
                  <a:lnTo>
                    <a:pt x="2029" y="25387"/>
                  </a:lnTo>
                  <a:lnTo>
                    <a:pt x="2345" y="25613"/>
                  </a:lnTo>
                  <a:lnTo>
                    <a:pt x="2706" y="25838"/>
                  </a:lnTo>
                  <a:lnTo>
                    <a:pt x="3021" y="26019"/>
                  </a:lnTo>
                  <a:lnTo>
                    <a:pt x="3382" y="26199"/>
                  </a:lnTo>
                  <a:lnTo>
                    <a:pt x="3788" y="26334"/>
                  </a:lnTo>
                  <a:lnTo>
                    <a:pt x="4149" y="26424"/>
                  </a:lnTo>
                  <a:lnTo>
                    <a:pt x="4555" y="26470"/>
                  </a:lnTo>
                  <a:lnTo>
                    <a:pt x="4960" y="26515"/>
                  </a:lnTo>
                  <a:lnTo>
                    <a:pt x="5772" y="26515"/>
                  </a:lnTo>
                  <a:lnTo>
                    <a:pt x="6133" y="26470"/>
                  </a:lnTo>
                  <a:lnTo>
                    <a:pt x="6539" y="26379"/>
                  </a:lnTo>
                  <a:lnTo>
                    <a:pt x="6944" y="26244"/>
                  </a:lnTo>
                  <a:lnTo>
                    <a:pt x="7305" y="26109"/>
                  </a:lnTo>
                  <a:lnTo>
                    <a:pt x="7666" y="25928"/>
                  </a:lnTo>
                  <a:lnTo>
                    <a:pt x="8027" y="25748"/>
                  </a:lnTo>
                  <a:lnTo>
                    <a:pt x="8342" y="25523"/>
                  </a:lnTo>
                  <a:lnTo>
                    <a:pt x="8658" y="25297"/>
                  </a:lnTo>
                  <a:lnTo>
                    <a:pt x="8974" y="25027"/>
                  </a:lnTo>
                  <a:lnTo>
                    <a:pt x="9244" y="24756"/>
                  </a:lnTo>
                  <a:lnTo>
                    <a:pt x="9515" y="24440"/>
                  </a:lnTo>
                  <a:lnTo>
                    <a:pt x="9740" y="24125"/>
                  </a:lnTo>
                  <a:lnTo>
                    <a:pt x="6043" y="0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4"/>
            <p:cNvSpPr/>
            <p:nvPr/>
          </p:nvSpPr>
          <p:spPr>
            <a:xfrm>
              <a:off x="1376700" y="1443850"/>
              <a:ext cx="243525" cy="662875"/>
            </a:xfrm>
            <a:custGeom>
              <a:avLst/>
              <a:gdLst/>
              <a:ahLst/>
              <a:cxnLst/>
              <a:rect l="l" t="t" r="r" b="b"/>
              <a:pathLst>
                <a:path w="9741" h="26515" fill="none" extrusionOk="0">
                  <a:moveTo>
                    <a:pt x="6043" y="0"/>
                  </a:moveTo>
                  <a:lnTo>
                    <a:pt x="6043" y="0"/>
                  </a:lnTo>
                  <a:lnTo>
                    <a:pt x="6223" y="1398"/>
                  </a:lnTo>
                  <a:lnTo>
                    <a:pt x="6403" y="2751"/>
                  </a:lnTo>
                  <a:lnTo>
                    <a:pt x="6494" y="4149"/>
                  </a:lnTo>
                  <a:lnTo>
                    <a:pt x="6494" y="4870"/>
                  </a:lnTo>
                  <a:lnTo>
                    <a:pt x="6494" y="5547"/>
                  </a:lnTo>
                  <a:lnTo>
                    <a:pt x="6494" y="5547"/>
                  </a:lnTo>
                  <a:lnTo>
                    <a:pt x="6448" y="6223"/>
                  </a:lnTo>
                  <a:lnTo>
                    <a:pt x="6358" y="6945"/>
                  </a:lnTo>
                  <a:lnTo>
                    <a:pt x="6223" y="7621"/>
                  </a:lnTo>
                  <a:lnTo>
                    <a:pt x="6088" y="8297"/>
                  </a:lnTo>
                  <a:lnTo>
                    <a:pt x="5862" y="8974"/>
                  </a:lnTo>
                  <a:lnTo>
                    <a:pt x="5637" y="9605"/>
                  </a:lnTo>
                  <a:lnTo>
                    <a:pt x="5321" y="10236"/>
                  </a:lnTo>
                  <a:lnTo>
                    <a:pt x="4960" y="10823"/>
                  </a:lnTo>
                  <a:lnTo>
                    <a:pt x="4960" y="10823"/>
                  </a:lnTo>
                  <a:lnTo>
                    <a:pt x="4600" y="11364"/>
                  </a:lnTo>
                  <a:lnTo>
                    <a:pt x="4239" y="11905"/>
                  </a:lnTo>
                  <a:lnTo>
                    <a:pt x="4104" y="12175"/>
                  </a:lnTo>
                  <a:lnTo>
                    <a:pt x="4013" y="12446"/>
                  </a:lnTo>
                  <a:lnTo>
                    <a:pt x="3923" y="12762"/>
                  </a:lnTo>
                  <a:lnTo>
                    <a:pt x="3923" y="13077"/>
                  </a:lnTo>
                  <a:lnTo>
                    <a:pt x="3923" y="13077"/>
                  </a:lnTo>
                  <a:lnTo>
                    <a:pt x="3968" y="13348"/>
                  </a:lnTo>
                  <a:lnTo>
                    <a:pt x="4059" y="13618"/>
                  </a:lnTo>
                  <a:lnTo>
                    <a:pt x="4239" y="14159"/>
                  </a:lnTo>
                  <a:lnTo>
                    <a:pt x="4329" y="14430"/>
                  </a:lnTo>
                  <a:lnTo>
                    <a:pt x="4374" y="14701"/>
                  </a:lnTo>
                  <a:lnTo>
                    <a:pt x="4419" y="14971"/>
                  </a:lnTo>
                  <a:lnTo>
                    <a:pt x="4374" y="15242"/>
                  </a:lnTo>
                  <a:lnTo>
                    <a:pt x="4374" y="15242"/>
                  </a:lnTo>
                  <a:lnTo>
                    <a:pt x="4284" y="15467"/>
                  </a:lnTo>
                  <a:lnTo>
                    <a:pt x="4149" y="15693"/>
                  </a:lnTo>
                  <a:lnTo>
                    <a:pt x="3968" y="15873"/>
                  </a:lnTo>
                  <a:lnTo>
                    <a:pt x="3743" y="16053"/>
                  </a:lnTo>
                  <a:lnTo>
                    <a:pt x="3247" y="16369"/>
                  </a:lnTo>
                  <a:lnTo>
                    <a:pt x="2751" y="16594"/>
                  </a:lnTo>
                  <a:lnTo>
                    <a:pt x="2751" y="16594"/>
                  </a:lnTo>
                  <a:lnTo>
                    <a:pt x="2390" y="16820"/>
                  </a:lnTo>
                  <a:lnTo>
                    <a:pt x="2074" y="17045"/>
                  </a:lnTo>
                  <a:lnTo>
                    <a:pt x="1759" y="17316"/>
                  </a:lnTo>
                  <a:lnTo>
                    <a:pt x="1488" y="17586"/>
                  </a:lnTo>
                  <a:lnTo>
                    <a:pt x="1218" y="17902"/>
                  </a:lnTo>
                  <a:lnTo>
                    <a:pt x="992" y="18218"/>
                  </a:lnTo>
                  <a:lnTo>
                    <a:pt x="767" y="18533"/>
                  </a:lnTo>
                  <a:lnTo>
                    <a:pt x="586" y="18894"/>
                  </a:lnTo>
                  <a:lnTo>
                    <a:pt x="406" y="19255"/>
                  </a:lnTo>
                  <a:lnTo>
                    <a:pt x="271" y="19661"/>
                  </a:lnTo>
                  <a:lnTo>
                    <a:pt x="181" y="20021"/>
                  </a:lnTo>
                  <a:lnTo>
                    <a:pt x="90" y="20427"/>
                  </a:lnTo>
                  <a:lnTo>
                    <a:pt x="45" y="20833"/>
                  </a:lnTo>
                  <a:lnTo>
                    <a:pt x="0" y="21194"/>
                  </a:lnTo>
                  <a:lnTo>
                    <a:pt x="0" y="21600"/>
                  </a:lnTo>
                  <a:lnTo>
                    <a:pt x="45" y="22005"/>
                  </a:lnTo>
                  <a:lnTo>
                    <a:pt x="45" y="22005"/>
                  </a:lnTo>
                  <a:lnTo>
                    <a:pt x="136" y="22411"/>
                  </a:lnTo>
                  <a:lnTo>
                    <a:pt x="226" y="22772"/>
                  </a:lnTo>
                  <a:lnTo>
                    <a:pt x="361" y="23178"/>
                  </a:lnTo>
                  <a:lnTo>
                    <a:pt x="541" y="23539"/>
                  </a:lnTo>
                  <a:lnTo>
                    <a:pt x="722" y="23899"/>
                  </a:lnTo>
                  <a:lnTo>
                    <a:pt x="947" y="24215"/>
                  </a:lnTo>
                  <a:lnTo>
                    <a:pt x="1173" y="24531"/>
                  </a:lnTo>
                  <a:lnTo>
                    <a:pt x="1443" y="24846"/>
                  </a:lnTo>
                  <a:lnTo>
                    <a:pt x="1714" y="25117"/>
                  </a:lnTo>
                  <a:lnTo>
                    <a:pt x="2029" y="25387"/>
                  </a:lnTo>
                  <a:lnTo>
                    <a:pt x="2345" y="25613"/>
                  </a:lnTo>
                  <a:lnTo>
                    <a:pt x="2706" y="25838"/>
                  </a:lnTo>
                  <a:lnTo>
                    <a:pt x="3021" y="26019"/>
                  </a:lnTo>
                  <a:lnTo>
                    <a:pt x="3382" y="26199"/>
                  </a:lnTo>
                  <a:lnTo>
                    <a:pt x="3788" y="26334"/>
                  </a:lnTo>
                  <a:lnTo>
                    <a:pt x="4149" y="26424"/>
                  </a:lnTo>
                  <a:lnTo>
                    <a:pt x="4149" y="26424"/>
                  </a:lnTo>
                  <a:lnTo>
                    <a:pt x="4555" y="26470"/>
                  </a:lnTo>
                  <a:lnTo>
                    <a:pt x="4960" y="26515"/>
                  </a:lnTo>
                  <a:lnTo>
                    <a:pt x="5366" y="26515"/>
                  </a:lnTo>
                  <a:lnTo>
                    <a:pt x="5772" y="26515"/>
                  </a:lnTo>
                  <a:lnTo>
                    <a:pt x="6133" y="26470"/>
                  </a:lnTo>
                  <a:lnTo>
                    <a:pt x="6539" y="26379"/>
                  </a:lnTo>
                  <a:lnTo>
                    <a:pt x="6944" y="26244"/>
                  </a:lnTo>
                  <a:lnTo>
                    <a:pt x="7305" y="26109"/>
                  </a:lnTo>
                  <a:lnTo>
                    <a:pt x="7666" y="25928"/>
                  </a:lnTo>
                  <a:lnTo>
                    <a:pt x="8027" y="25748"/>
                  </a:lnTo>
                  <a:lnTo>
                    <a:pt x="8342" y="25523"/>
                  </a:lnTo>
                  <a:lnTo>
                    <a:pt x="8658" y="25297"/>
                  </a:lnTo>
                  <a:lnTo>
                    <a:pt x="8974" y="25027"/>
                  </a:lnTo>
                  <a:lnTo>
                    <a:pt x="9244" y="24756"/>
                  </a:lnTo>
                  <a:lnTo>
                    <a:pt x="9515" y="24440"/>
                  </a:lnTo>
                  <a:lnTo>
                    <a:pt x="9740" y="24125"/>
                  </a:lnTo>
                  <a:lnTo>
                    <a:pt x="60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4"/>
            <p:cNvSpPr/>
            <p:nvPr/>
          </p:nvSpPr>
          <p:spPr>
            <a:xfrm>
              <a:off x="1524375" y="1036900"/>
              <a:ext cx="861275" cy="1294150"/>
            </a:xfrm>
            <a:custGeom>
              <a:avLst/>
              <a:gdLst/>
              <a:ahLst/>
              <a:cxnLst/>
              <a:rect l="l" t="t" r="r" b="b"/>
              <a:pathLst>
                <a:path w="34451" h="51766" extrusionOk="0">
                  <a:moveTo>
                    <a:pt x="10417" y="0"/>
                  </a:moveTo>
                  <a:lnTo>
                    <a:pt x="9785" y="45"/>
                  </a:lnTo>
                  <a:lnTo>
                    <a:pt x="9199" y="181"/>
                  </a:lnTo>
                  <a:lnTo>
                    <a:pt x="8613" y="406"/>
                  </a:lnTo>
                  <a:lnTo>
                    <a:pt x="8027" y="677"/>
                  </a:lnTo>
                  <a:lnTo>
                    <a:pt x="7441" y="1037"/>
                  </a:lnTo>
                  <a:lnTo>
                    <a:pt x="6854" y="1398"/>
                  </a:lnTo>
                  <a:lnTo>
                    <a:pt x="6313" y="1849"/>
                  </a:lnTo>
                  <a:lnTo>
                    <a:pt x="5772" y="2300"/>
                  </a:lnTo>
                  <a:lnTo>
                    <a:pt x="5231" y="2796"/>
                  </a:lnTo>
                  <a:lnTo>
                    <a:pt x="4735" y="3292"/>
                  </a:lnTo>
                  <a:lnTo>
                    <a:pt x="3788" y="4374"/>
                  </a:lnTo>
                  <a:lnTo>
                    <a:pt x="2976" y="5456"/>
                  </a:lnTo>
                  <a:lnTo>
                    <a:pt x="2616" y="5997"/>
                  </a:lnTo>
                  <a:lnTo>
                    <a:pt x="2300" y="6539"/>
                  </a:lnTo>
                  <a:lnTo>
                    <a:pt x="1984" y="7125"/>
                  </a:lnTo>
                  <a:lnTo>
                    <a:pt x="1669" y="7756"/>
                  </a:lnTo>
                  <a:lnTo>
                    <a:pt x="1443" y="8342"/>
                  </a:lnTo>
                  <a:lnTo>
                    <a:pt x="1173" y="8974"/>
                  </a:lnTo>
                  <a:lnTo>
                    <a:pt x="812" y="10281"/>
                  </a:lnTo>
                  <a:lnTo>
                    <a:pt x="496" y="11589"/>
                  </a:lnTo>
                  <a:lnTo>
                    <a:pt x="271" y="12942"/>
                  </a:lnTo>
                  <a:lnTo>
                    <a:pt x="91" y="14294"/>
                  </a:lnTo>
                  <a:lnTo>
                    <a:pt x="45" y="15647"/>
                  </a:lnTo>
                  <a:lnTo>
                    <a:pt x="0" y="17000"/>
                  </a:lnTo>
                  <a:lnTo>
                    <a:pt x="45" y="18353"/>
                  </a:lnTo>
                  <a:lnTo>
                    <a:pt x="136" y="19705"/>
                  </a:lnTo>
                  <a:lnTo>
                    <a:pt x="226" y="21058"/>
                  </a:lnTo>
                  <a:lnTo>
                    <a:pt x="496" y="23764"/>
                  </a:lnTo>
                  <a:lnTo>
                    <a:pt x="767" y="26469"/>
                  </a:lnTo>
                  <a:lnTo>
                    <a:pt x="902" y="27822"/>
                  </a:lnTo>
                  <a:lnTo>
                    <a:pt x="992" y="29175"/>
                  </a:lnTo>
                  <a:lnTo>
                    <a:pt x="1037" y="30573"/>
                  </a:lnTo>
                  <a:lnTo>
                    <a:pt x="1037" y="31925"/>
                  </a:lnTo>
                  <a:lnTo>
                    <a:pt x="992" y="33278"/>
                  </a:lnTo>
                  <a:lnTo>
                    <a:pt x="857" y="34631"/>
                  </a:lnTo>
                  <a:lnTo>
                    <a:pt x="677" y="35939"/>
                  </a:lnTo>
                  <a:lnTo>
                    <a:pt x="406" y="37291"/>
                  </a:lnTo>
                  <a:lnTo>
                    <a:pt x="361" y="37607"/>
                  </a:lnTo>
                  <a:lnTo>
                    <a:pt x="406" y="37968"/>
                  </a:lnTo>
                  <a:lnTo>
                    <a:pt x="451" y="38283"/>
                  </a:lnTo>
                  <a:lnTo>
                    <a:pt x="541" y="38644"/>
                  </a:lnTo>
                  <a:lnTo>
                    <a:pt x="857" y="39411"/>
                  </a:lnTo>
                  <a:lnTo>
                    <a:pt x="1263" y="40132"/>
                  </a:lnTo>
                  <a:lnTo>
                    <a:pt x="1624" y="40899"/>
                  </a:lnTo>
                  <a:lnTo>
                    <a:pt x="1939" y="41620"/>
                  </a:lnTo>
                  <a:lnTo>
                    <a:pt x="2029" y="41981"/>
                  </a:lnTo>
                  <a:lnTo>
                    <a:pt x="2120" y="42297"/>
                  </a:lnTo>
                  <a:lnTo>
                    <a:pt x="2120" y="42657"/>
                  </a:lnTo>
                  <a:lnTo>
                    <a:pt x="2075" y="42973"/>
                  </a:lnTo>
                  <a:lnTo>
                    <a:pt x="1849" y="44281"/>
                  </a:lnTo>
                  <a:lnTo>
                    <a:pt x="1759" y="44957"/>
                  </a:lnTo>
                  <a:lnTo>
                    <a:pt x="1714" y="45588"/>
                  </a:lnTo>
                  <a:lnTo>
                    <a:pt x="1714" y="46220"/>
                  </a:lnTo>
                  <a:lnTo>
                    <a:pt x="1759" y="46896"/>
                  </a:lnTo>
                  <a:lnTo>
                    <a:pt x="1894" y="47527"/>
                  </a:lnTo>
                  <a:lnTo>
                    <a:pt x="2075" y="48114"/>
                  </a:lnTo>
                  <a:lnTo>
                    <a:pt x="2120" y="48249"/>
                  </a:lnTo>
                  <a:lnTo>
                    <a:pt x="2255" y="48519"/>
                  </a:lnTo>
                  <a:lnTo>
                    <a:pt x="2345" y="48700"/>
                  </a:lnTo>
                  <a:lnTo>
                    <a:pt x="2526" y="48880"/>
                  </a:lnTo>
                  <a:lnTo>
                    <a:pt x="2706" y="49060"/>
                  </a:lnTo>
                  <a:lnTo>
                    <a:pt x="2931" y="49196"/>
                  </a:lnTo>
                  <a:lnTo>
                    <a:pt x="3202" y="49331"/>
                  </a:lnTo>
                  <a:lnTo>
                    <a:pt x="3563" y="49421"/>
                  </a:lnTo>
                  <a:lnTo>
                    <a:pt x="3968" y="49466"/>
                  </a:lnTo>
                  <a:lnTo>
                    <a:pt x="4419" y="49466"/>
                  </a:lnTo>
                  <a:lnTo>
                    <a:pt x="4960" y="49376"/>
                  </a:lnTo>
                  <a:lnTo>
                    <a:pt x="5592" y="49241"/>
                  </a:lnTo>
                  <a:lnTo>
                    <a:pt x="6268" y="48970"/>
                  </a:lnTo>
                  <a:lnTo>
                    <a:pt x="7035" y="48610"/>
                  </a:lnTo>
                  <a:lnTo>
                    <a:pt x="7395" y="48474"/>
                  </a:lnTo>
                  <a:lnTo>
                    <a:pt x="7756" y="48339"/>
                  </a:lnTo>
                  <a:lnTo>
                    <a:pt x="8117" y="48249"/>
                  </a:lnTo>
                  <a:lnTo>
                    <a:pt x="8478" y="48159"/>
                  </a:lnTo>
                  <a:lnTo>
                    <a:pt x="8884" y="48159"/>
                  </a:lnTo>
                  <a:lnTo>
                    <a:pt x="9244" y="48114"/>
                  </a:lnTo>
                  <a:lnTo>
                    <a:pt x="9605" y="48159"/>
                  </a:lnTo>
                  <a:lnTo>
                    <a:pt x="10011" y="48204"/>
                  </a:lnTo>
                  <a:lnTo>
                    <a:pt x="10732" y="48339"/>
                  </a:lnTo>
                  <a:lnTo>
                    <a:pt x="11454" y="48610"/>
                  </a:lnTo>
                  <a:lnTo>
                    <a:pt x="12175" y="49015"/>
                  </a:lnTo>
                  <a:lnTo>
                    <a:pt x="12807" y="49466"/>
                  </a:lnTo>
                  <a:lnTo>
                    <a:pt x="13212" y="49827"/>
                  </a:lnTo>
                  <a:lnTo>
                    <a:pt x="13618" y="50188"/>
                  </a:lnTo>
                  <a:lnTo>
                    <a:pt x="14430" y="50954"/>
                  </a:lnTo>
                  <a:lnTo>
                    <a:pt x="14836" y="51270"/>
                  </a:lnTo>
                  <a:lnTo>
                    <a:pt x="15287" y="51541"/>
                  </a:lnTo>
                  <a:lnTo>
                    <a:pt x="15783" y="51721"/>
                  </a:lnTo>
                  <a:lnTo>
                    <a:pt x="16008" y="51766"/>
                  </a:lnTo>
                  <a:lnTo>
                    <a:pt x="16279" y="51766"/>
                  </a:lnTo>
                  <a:lnTo>
                    <a:pt x="16639" y="51721"/>
                  </a:lnTo>
                  <a:lnTo>
                    <a:pt x="17000" y="51631"/>
                  </a:lnTo>
                  <a:lnTo>
                    <a:pt x="17361" y="51495"/>
                  </a:lnTo>
                  <a:lnTo>
                    <a:pt x="17677" y="51270"/>
                  </a:lnTo>
                  <a:lnTo>
                    <a:pt x="17947" y="50999"/>
                  </a:lnTo>
                  <a:lnTo>
                    <a:pt x="18263" y="50729"/>
                  </a:lnTo>
                  <a:lnTo>
                    <a:pt x="18804" y="50098"/>
                  </a:lnTo>
                  <a:lnTo>
                    <a:pt x="19390" y="49421"/>
                  </a:lnTo>
                  <a:lnTo>
                    <a:pt x="19931" y="48745"/>
                  </a:lnTo>
                  <a:lnTo>
                    <a:pt x="20247" y="48474"/>
                  </a:lnTo>
                  <a:lnTo>
                    <a:pt x="20562" y="48204"/>
                  </a:lnTo>
                  <a:lnTo>
                    <a:pt x="20923" y="47978"/>
                  </a:lnTo>
                  <a:lnTo>
                    <a:pt x="21284" y="47843"/>
                  </a:lnTo>
                  <a:lnTo>
                    <a:pt x="21554" y="47753"/>
                  </a:lnTo>
                  <a:lnTo>
                    <a:pt x="21870" y="47663"/>
                  </a:lnTo>
                  <a:lnTo>
                    <a:pt x="22501" y="47663"/>
                  </a:lnTo>
                  <a:lnTo>
                    <a:pt x="23088" y="47753"/>
                  </a:lnTo>
                  <a:lnTo>
                    <a:pt x="23719" y="47888"/>
                  </a:lnTo>
                  <a:lnTo>
                    <a:pt x="24981" y="48204"/>
                  </a:lnTo>
                  <a:lnTo>
                    <a:pt x="25568" y="48339"/>
                  </a:lnTo>
                  <a:lnTo>
                    <a:pt x="26199" y="48384"/>
                  </a:lnTo>
                  <a:lnTo>
                    <a:pt x="26605" y="48384"/>
                  </a:lnTo>
                  <a:lnTo>
                    <a:pt x="26966" y="48339"/>
                  </a:lnTo>
                  <a:lnTo>
                    <a:pt x="27326" y="48204"/>
                  </a:lnTo>
                  <a:lnTo>
                    <a:pt x="27687" y="48068"/>
                  </a:lnTo>
                  <a:lnTo>
                    <a:pt x="28048" y="47888"/>
                  </a:lnTo>
                  <a:lnTo>
                    <a:pt x="28363" y="47663"/>
                  </a:lnTo>
                  <a:lnTo>
                    <a:pt x="28679" y="47437"/>
                  </a:lnTo>
                  <a:lnTo>
                    <a:pt x="28995" y="47167"/>
                  </a:lnTo>
                  <a:lnTo>
                    <a:pt x="29265" y="46851"/>
                  </a:lnTo>
                  <a:lnTo>
                    <a:pt x="29491" y="46535"/>
                  </a:lnTo>
                  <a:lnTo>
                    <a:pt x="29716" y="46175"/>
                  </a:lnTo>
                  <a:lnTo>
                    <a:pt x="29897" y="45814"/>
                  </a:lnTo>
                  <a:lnTo>
                    <a:pt x="30032" y="45453"/>
                  </a:lnTo>
                  <a:lnTo>
                    <a:pt x="30167" y="45047"/>
                  </a:lnTo>
                  <a:lnTo>
                    <a:pt x="30212" y="44641"/>
                  </a:lnTo>
                  <a:lnTo>
                    <a:pt x="30257" y="44236"/>
                  </a:lnTo>
                  <a:lnTo>
                    <a:pt x="30257" y="43649"/>
                  </a:lnTo>
                  <a:lnTo>
                    <a:pt x="30257" y="43063"/>
                  </a:lnTo>
                  <a:lnTo>
                    <a:pt x="30212" y="42477"/>
                  </a:lnTo>
                  <a:lnTo>
                    <a:pt x="30212" y="41891"/>
                  </a:lnTo>
                  <a:lnTo>
                    <a:pt x="30257" y="41350"/>
                  </a:lnTo>
                  <a:lnTo>
                    <a:pt x="30393" y="40809"/>
                  </a:lnTo>
                  <a:lnTo>
                    <a:pt x="30483" y="40583"/>
                  </a:lnTo>
                  <a:lnTo>
                    <a:pt x="30618" y="40403"/>
                  </a:lnTo>
                  <a:lnTo>
                    <a:pt x="30753" y="40177"/>
                  </a:lnTo>
                  <a:lnTo>
                    <a:pt x="30979" y="40042"/>
                  </a:lnTo>
                  <a:lnTo>
                    <a:pt x="31294" y="39817"/>
                  </a:lnTo>
                  <a:lnTo>
                    <a:pt x="31655" y="39726"/>
                  </a:lnTo>
                  <a:lnTo>
                    <a:pt x="32016" y="39591"/>
                  </a:lnTo>
                  <a:lnTo>
                    <a:pt x="32377" y="39501"/>
                  </a:lnTo>
                  <a:lnTo>
                    <a:pt x="32737" y="39321"/>
                  </a:lnTo>
                  <a:lnTo>
                    <a:pt x="33053" y="39095"/>
                  </a:lnTo>
                  <a:lnTo>
                    <a:pt x="33324" y="38825"/>
                  </a:lnTo>
                  <a:lnTo>
                    <a:pt x="33594" y="38554"/>
                  </a:lnTo>
                  <a:lnTo>
                    <a:pt x="33820" y="38193"/>
                  </a:lnTo>
                  <a:lnTo>
                    <a:pt x="34000" y="37833"/>
                  </a:lnTo>
                  <a:lnTo>
                    <a:pt x="34135" y="37427"/>
                  </a:lnTo>
                  <a:lnTo>
                    <a:pt x="34270" y="37021"/>
                  </a:lnTo>
                  <a:lnTo>
                    <a:pt x="34361" y="36615"/>
                  </a:lnTo>
                  <a:lnTo>
                    <a:pt x="34406" y="36164"/>
                  </a:lnTo>
                  <a:lnTo>
                    <a:pt x="34451" y="35713"/>
                  </a:lnTo>
                  <a:lnTo>
                    <a:pt x="34406" y="35262"/>
                  </a:lnTo>
                  <a:lnTo>
                    <a:pt x="34406" y="34856"/>
                  </a:lnTo>
                  <a:lnTo>
                    <a:pt x="34316" y="34406"/>
                  </a:lnTo>
                  <a:lnTo>
                    <a:pt x="34225" y="33955"/>
                  </a:lnTo>
                  <a:lnTo>
                    <a:pt x="34090" y="33549"/>
                  </a:lnTo>
                  <a:lnTo>
                    <a:pt x="33774" y="32737"/>
                  </a:lnTo>
                  <a:lnTo>
                    <a:pt x="33369" y="32016"/>
                  </a:lnTo>
                  <a:lnTo>
                    <a:pt x="32963" y="31294"/>
                  </a:lnTo>
                  <a:lnTo>
                    <a:pt x="32512" y="30573"/>
                  </a:lnTo>
                  <a:lnTo>
                    <a:pt x="31565" y="29175"/>
                  </a:lnTo>
                  <a:lnTo>
                    <a:pt x="31069" y="28453"/>
                  </a:lnTo>
                  <a:lnTo>
                    <a:pt x="30663" y="27732"/>
                  </a:lnTo>
                  <a:lnTo>
                    <a:pt x="30167" y="26740"/>
                  </a:lnTo>
                  <a:lnTo>
                    <a:pt x="29716" y="25703"/>
                  </a:lnTo>
                  <a:lnTo>
                    <a:pt x="29355" y="24621"/>
                  </a:lnTo>
                  <a:lnTo>
                    <a:pt x="29085" y="23538"/>
                  </a:lnTo>
                  <a:lnTo>
                    <a:pt x="28814" y="22456"/>
                  </a:lnTo>
                  <a:lnTo>
                    <a:pt x="28589" y="21329"/>
                  </a:lnTo>
                  <a:lnTo>
                    <a:pt x="28228" y="19074"/>
                  </a:lnTo>
                  <a:lnTo>
                    <a:pt x="27912" y="16774"/>
                  </a:lnTo>
                  <a:lnTo>
                    <a:pt x="27552" y="14475"/>
                  </a:lnTo>
                  <a:lnTo>
                    <a:pt x="27326" y="13393"/>
                  </a:lnTo>
                  <a:lnTo>
                    <a:pt x="27056" y="12265"/>
                  </a:lnTo>
                  <a:lnTo>
                    <a:pt x="26740" y="11183"/>
                  </a:lnTo>
                  <a:lnTo>
                    <a:pt x="26379" y="10101"/>
                  </a:lnTo>
                  <a:lnTo>
                    <a:pt x="26109" y="9379"/>
                  </a:lnTo>
                  <a:lnTo>
                    <a:pt x="25748" y="8703"/>
                  </a:lnTo>
                  <a:lnTo>
                    <a:pt x="25432" y="8027"/>
                  </a:lnTo>
                  <a:lnTo>
                    <a:pt x="25027" y="7395"/>
                  </a:lnTo>
                  <a:lnTo>
                    <a:pt x="24621" y="6764"/>
                  </a:lnTo>
                  <a:lnTo>
                    <a:pt x="24215" y="6133"/>
                  </a:lnTo>
                  <a:lnTo>
                    <a:pt x="23764" y="5547"/>
                  </a:lnTo>
                  <a:lnTo>
                    <a:pt x="23268" y="5005"/>
                  </a:lnTo>
                  <a:lnTo>
                    <a:pt x="22772" y="4464"/>
                  </a:lnTo>
                  <a:lnTo>
                    <a:pt x="22231" y="3968"/>
                  </a:lnTo>
                  <a:lnTo>
                    <a:pt x="21690" y="3472"/>
                  </a:lnTo>
                  <a:lnTo>
                    <a:pt x="21149" y="3021"/>
                  </a:lnTo>
                  <a:lnTo>
                    <a:pt x="20562" y="2570"/>
                  </a:lnTo>
                  <a:lnTo>
                    <a:pt x="19931" y="2165"/>
                  </a:lnTo>
                  <a:lnTo>
                    <a:pt x="19300" y="1804"/>
                  </a:lnTo>
                  <a:lnTo>
                    <a:pt x="18669" y="1488"/>
                  </a:lnTo>
                  <a:lnTo>
                    <a:pt x="18037" y="1173"/>
                  </a:lnTo>
                  <a:lnTo>
                    <a:pt x="17361" y="902"/>
                  </a:lnTo>
                  <a:lnTo>
                    <a:pt x="16684" y="677"/>
                  </a:lnTo>
                  <a:lnTo>
                    <a:pt x="16008" y="496"/>
                  </a:lnTo>
                  <a:lnTo>
                    <a:pt x="15332" y="316"/>
                  </a:lnTo>
                  <a:lnTo>
                    <a:pt x="14610" y="226"/>
                  </a:lnTo>
                  <a:lnTo>
                    <a:pt x="13934" y="135"/>
                  </a:lnTo>
                  <a:lnTo>
                    <a:pt x="13212" y="90"/>
                  </a:lnTo>
                  <a:lnTo>
                    <a:pt x="12536" y="45"/>
                  </a:lnTo>
                  <a:lnTo>
                    <a:pt x="11815" y="45"/>
                  </a:lnTo>
                  <a:lnTo>
                    <a:pt x="11550" y="78"/>
                  </a:lnTo>
                  <a:lnTo>
                    <a:pt x="11550" y="78"/>
                  </a:lnTo>
                  <a:lnTo>
                    <a:pt x="11003" y="0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4"/>
            <p:cNvSpPr/>
            <p:nvPr/>
          </p:nvSpPr>
          <p:spPr>
            <a:xfrm>
              <a:off x="1524375" y="1036900"/>
              <a:ext cx="861275" cy="1294150"/>
            </a:xfrm>
            <a:custGeom>
              <a:avLst/>
              <a:gdLst/>
              <a:ahLst/>
              <a:cxnLst/>
              <a:rect l="l" t="t" r="r" b="b"/>
              <a:pathLst>
                <a:path w="34451" h="51766" fill="none" extrusionOk="0">
                  <a:moveTo>
                    <a:pt x="11634" y="90"/>
                  </a:moveTo>
                  <a:lnTo>
                    <a:pt x="11634" y="90"/>
                  </a:lnTo>
                  <a:lnTo>
                    <a:pt x="11003" y="0"/>
                  </a:lnTo>
                  <a:lnTo>
                    <a:pt x="10417" y="0"/>
                  </a:lnTo>
                  <a:lnTo>
                    <a:pt x="9785" y="45"/>
                  </a:lnTo>
                  <a:lnTo>
                    <a:pt x="9199" y="181"/>
                  </a:lnTo>
                  <a:lnTo>
                    <a:pt x="8613" y="406"/>
                  </a:lnTo>
                  <a:lnTo>
                    <a:pt x="8027" y="677"/>
                  </a:lnTo>
                  <a:lnTo>
                    <a:pt x="7441" y="1037"/>
                  </a:lnTo>
                  <a:lnTo>
                    <a:pt x="6854" y="1398"/>
                  </a:lnTo>
                  <a:lnTo>
                    <a:pt x="6313" y="1849"/>
                  </a:lnTo>
                  <a:lnTo>
                    <a:pt x="5772" y="2300"/>
                  </a:lnTo>
                  <a:lnTo>
                    <a:pt x="5231" y="2796"/>
                  </a:lnTo>
                  <a:lnTo>
                    <a:pt x="4735" y="3292"/>
                  </a:lnTo>
                  <a:lnTo>
                    <a:pt x="3788" y="4374"/>
                  </a:lnTo>
                  <a:lnTo>
                    <a:pt x="2976" y="5456"/>
                  </a:lnTo>
                  <a:lnTo>
                    <a:pt x="2976" y="5456"/>
                  </a:lnTo>
                  <a:lnTo>
                    <a:pt x="2616" y="5997"/>
                  </a:lnTo>
                  <a:lnTo>
                    <a:pt x="2300" y="6539"/>
                  </a:lnTo>
                  <a:lnTo>
                    <a:pt x="1984" y="7125"/>
                  </a:lnTo>
                  <a:lnTo>
                    <a:pt x="1669" y="7756"/>
                  </a:lnTo>
                  <a:lnTo>
                    <a:pt x="1443" y="8342"/>
                  </a:lnTo>
                  <a:lnTo>
                    <a:pt x="1173" y="8974"/>
                  </a:lnTo>
                  <a:lnTo>
                    <a:pt x="812" y="10281"/>
                  </a:lnTo>
                  <a:lnTo>
                    <a:pt x="496" y="11589"/>
                  </a:lnTo>
                  <a:lnTo>
                    <a:pt x="271" y="12942"/>
                  </a:lnTo>
                  <a:lnTo>
                    <a:pt x="91" y="14294"/>
                  </a:lnTo>
                  <a:lnTo>
                    <a:pt x="45" y="15647"/>
                  </a:lnTo>
                  <a:lnTo>
                    <a:pt x="45" y="15647"/>
                  </a:lnTo>
                  <a:lnTo>
                    <a:pt x="0" y="17000"/>
                  </a:lnTo>
                  <a:lnTo>
                    <a:pt x="45" y="18353"/>
                  </a:lnTo>
                  <a:lnTo>
                    <a:pt x="136" y="19705"/>
                  </a:lnTo>
                  <a:lnTo>
                    <a:pt x="226" y="21058"/>
                  </a:lnTo>
                  <a:lnTo>
                    <a:pt x="496" y="23764"/>
                  </a:lnTo>
                  <a:lnTo>
                    <a:pt x="767" y="26469"/>
                  </a:lnTo>
                  <a:lnTo>
                    <a:pt x="767" y="26469"/>
                  </a:lnTo>
                  <a:lnTo>
                    <a:pt x="902" y="27822"/>
                  </a:lnTo>
                  <a:lnTo>
                    <a:pt x="992" y="29175"/>
                  </a:lnTo>
                  <a:lnTo>
                    <a:pt x="1037" y="30573"/>
                  </a:lnTo>
                  <a:lnTo>
                    <a:pt x="1037" y="31925"/>
                  </a:lnTo>
                  <a:lnTo>
                    <a:pt x="992" y="33278"/>
                  </a:lnTo>
                  <a:lnTo>
                    <a:pt x="857" y="34631"/>
                  </a:lnTo>
                  <a:lnTo>
                    <a:pt x="677" y="35939"/>
                  </a:lnTo>
                  <a:lnTo>
                    <a:pt x="406" y="37291"/>
                  </a:lnTo>
                  <a:lnTo>
                    <a:pt x="406" y="37291"/>
                  </a:lnTo>
                  <a:lnTo>
                    <a:pt x="361" y="37607"/>
                  </a:lnTo>
                  <a:lnTo>
                    <a:pt x="406" y="37968"/>
                  </a:lnTo>
                  <a:lnTo>
                    <a:pt x="451" y="38283"/>
                  </a:lnTo>
                  <a:lnTo>
                    <a:pt x="541" y="38644"/>
                  </a:lnTo>
                  <a:lnTo>
                    <a:pt x="857" y="39411"/>
                  </a:lnTo>
                  <a:lnTo>
                    <a:pt x="1263" y="40132"/>
                  </a:lnTo>
                  <a:lnTo>
                    <a:pt x="1624" y="40899"/>
                  </a:lnTo>
                  <a:lnTo>
                    <a:pt x="1939" y="41620"/>
                  </a:lnTo>
                  <a:lnTo>
                    <a:pt x="2029" y="41981"/>
                  </a:lnTo>
                  <a:lnTo>
                    <a:pt x="2120" y="42297"/>
                  </a:lnTo>
                  <a:lnTo>
                    <a:pt x="2120" y="42657"/>
                  </a:lnTo>
                  <a:lnTo>
                    <a:pt x="2075" y="42973"/>
                  </a:lnTo>
                  <a:lnTo>
                    <a:pt x="2075" y="42973"/>
                  </a:lnTo>
                  <a:lnTo>
                    <a:pt x="1849" y="44281"/>
                  </a:lnTo>
                  <a:lnTo>
                    <a:pt x="1759" y="44957"/>
                  </a:lnTo>
                  <a:lnTo>
                    <a:pt x="1714" y="45588"/>
                  </a:lnTo>
                  <a:lnTo>
                    <a:pt x="1714" y="46220"/>
                  </a:lnTo>
                  <a:lnTo>
                    <a:pt x="1759" y="46896"/>
                  </a:lnTo>
                  <a:lnTo>
                    <a:pt x="1894" y="47527"/>
                  </a:lnTo>
                  <a:lnTo>
                    <a:pt x="2075" y="48114"/>
                  </a:lnTo>
                  <a:lnTo>
                    <a:pt x="2075" y="48114"/>
                  </a:lnTo>
                  <a:lnTo>
                    <a:pt x="2120" y="48249"/>
                  </a:lnTo>
                  <a:lnTo>
                    <a:pt x="2255" y="48519"/>
                  </a:lnTo>
                  <a:lnTo>
                    <a:pt x="2345" y="48700"/>
                  </a:lnTo>
                  <a:lnTo>
                    <a:pt x="2526" y="48880"/>
                  </a:lnTo>
                  <a:lnTo>
                    <a:pt x="2706" y="49060"/>
                  </a:lnTo>
                  <a:lnTo>
                    <a:pt x="2931" y="49196"/>
                  </a:lnTo>
                  <a:lnTo>
                    <a:pt x="3202" y="49331"/>
                  </a:lnTo>
                  <a:lnTo>
                    <a:pt x="3563" y="49421"/>
                  </a:lnTo>
                  <a:lnTo>
                    <a:pt x="3968" y="49466"/>
                  </a:lnTo>
                  <a:lnTo>
                    <a:pt x="4419" y="49466"/>
                  </a:lnTo>
                  <a:lnTo>
                    <a:pt x="4960" y="49376"/>
                  </a:lnTo>
                  <a:lnTo>
                    <a:pt x="5592" y="49241"/>
                  </a:lnTo>
                  <a:lnTo>
                    <a:pt x="6268" y="48970"/>
                  </a:lnTo>
                  <a:lnTo>
                    <a:pt x="7035" y="48610"/>
                  </a:lnTo>
                  <a:lnTo>
                    <a:pt x="7035" y="48610"/>
                  </a:lnTo>
                  <a:lnTo>
                    <a:pt x="7395" y="48474"/>
                  </a:lnTo>
                  <a:lnTo>
                    <a:pt x="7756" y="48339"/>
                  </a:lnTo>
                  <a:lnTo>
                    <a:pt x="8117" y="48249"/>
                  </a:lnTo>
                  <a:lnTo>
                    <a:pt x="8478" y="48159"/>
                  </a:lnTo>
                  <a:lnTo>
                    <a:pt x="8884" y="48159"/>
                  </a:lnTo>
                  <a:lnTo>
                    <a:pt x="9244" y="48114"/>
                  </a:lnTo>
                  <a:lnTo>
                    <a:pt x="9605" y="48159"/>
                  </a:lnTo>
                  <a:lnTo>
                    <a:pt x="10011" y="48204"/>
                  </a:lnTo>
                  <a:lnTo>
                    <a:pt x="10732" y="48339"/>
                  </a:lnTo>
                  <a:lnTo>
                    <a:pt x="11454" y="48610"/>
                  </a:lnTo>
                  <a:lnTo>
                    <a:pt x="12175" y="49015"/>
                  </a:lnTo>
                  <a:lnTo>
                    <a:pt x="12807" y="49466"/>
                  </a:lnTo>
                  <a:lnTo>
                    <a:pt x="12807" y="49466"/>
                  </a:lnTo>
                  <a:lnTo>
                    <a:pt x="13212" y="49827"/>
                  </a:lnTo>
                  <a:lnTo>
                    <a:pt x="13618" y="50188"/>
                  </a:lnTo>
                  <a:lnTo>
                    <a:pt x="14430" y="50954"/>
                  </a:lnTo>
                  <a:lnTo>
                    <a:pt x="14836" y="51270"/>
                  </a:lnTo>
                  <a:lnTo>
                    <a:pt x="15287" y="51541"/>
                  </a:lnTo>
                  <a:lnTo>
                    <a:pt x="15783" y="51721"/>
                  </a:lnTo>
                  <a:lnTo>
                    <a:pt x="16008" y="51766"/>
                  </a:lnTo>
                  <a:lnTo>
                    <a:pt x="16279" y="51766"/>
                  </a:lnTo>
                  <a:lnTo>
                    <a:pt x="16279" y="51766"/>
                  </a:lnTo>
                  <a:lnTo>
                    <a:pt x="16639" y="51721"/>
                  </a:lnTo>
                  <a:lnTo>
                    <a:pt x="17000" y="51631"/>
                  </a:lnTo>
                  <a:lnTo>
                    <a:pt x="17361" y="51495"/>
                  </a:lnTo>
                  <a:lnTo>
                    <a:pt x="17677" y="51270"/>
                  </a:lnTo>
                  <a:lnTo>
                    <a:pt x="17947" y="50999"/>
                  </a:lnTo>
                  <a:lnTo>
                    <a:pt x="18263" y="50729"/>
                  </a:lnTo>
                  <a:lnTo>
                    <a:pt x="18804" y="50098"/>
                  </a:lnTo>
                  <a:lnTo>
                    <a:pt x="19390" y="49421"/>
                  </a:lnTo>
                  <a:lnTo>
                    <a:pt x="19931" y="48745"/>
                  </a:lnTo>
                  <a:lnTo>
                    <a:pt x="20247" y="48474"/>
                  </a:lnTo>
                  <a:lnTo>
                    <a:pt x="20562" y="48204"/>
                  </a:lnTo>
                  <a:lnTo>
                    <a:pt x="20923" y="47978"/>
                  </a:lnTo>
                  <a:lnTo>
                    <a:pt x="21284" y="47843"/>
                  </a:lnTo>
                  <a:lnTo>
                    <a:pt x="21284" y="47843"/>
                  </a:lnTo>
                  <a:lnTo>
                    <a:pt x="21554" y="47753"/>
                  </a:lnTo>
                  <a:lnTo>
                    <a:pt x="21870" y="47663"/>
                  </a:lnTo>
                  <a:lnTo>
                    <a:pt x="22186" y="47663"/>
                  </a:lnTo>
                  <a:lnTo>
                    <a:pt x="22501" y="47663"/>
                  </a:lnTo>
                  <a:lnTo>
                    <a:pt x="23088" y="47753"/>
                  </a:lnTo>
                  <a:lnTo>
                    <a:pt x="23719" y="47888"/>
                  </a:lnTo>
                  <a:lnTo>
                    <a:pt x="24981" y="48204"/>
                  </a:lnTo>
                  <a:lnTo>
                    <a:pt x="25568" y="48339"/>
                  </a:lnTo>
                  <a:lnTo>
                    <a:pt x="26199" y="48384"/>
                  </a:lnTo>
                  <a:lnTo>
                    <a:pt x="26199" y="48384"/>
                  </a:lnTo>
                  <a:lnTo>
                    <a:pt x="26605" y="48384"/>
                  </a:lnTo>
                  <a:lnTo>
                    <a:pt x="26966" y="48339"/>
                  </a:lnTo>
                  <a:lnTo>
                    <a:pt x="27326" y="48204"/>
                  </a:lnTo>
                  <a:lnTo>
                    <a:pt x="27687" y="48068"/>
                  </a:lnTo>
                  <a:lnTo>
                    <a:pt x="28048" y="47888"/>
                  </a:lnTo>
                  <a:lnTo>
                    <a:pt x="28363" y="47663"/>
                  </a:lnTo>
                  <a:lnTo>
                    <a:pt x="28679" y="47437"/>
                  </a:lnTo>
                  <a:lnTo>
                    <a:pt x="28995" y="47167"/>
                  </a:lnTo>
                  <a:lnTo>
                    <a:pt x="29265" y="46851"/>
                  </a:lnTo>
                  <a:lnTo>
                    <a:pt x="29491" y="46535"/>
                  </a:lnTo>
                  <a:lnTo>
                    <a:pt x="29716" y="46175"/>
                  </a:lnTo>
                  <a:lnTo>
                    <a:pt x="29897" y="45814"/>
                  </a:lnTo>
                  <a:lnTo>
                    <a:pt x="30032" y="45453"/>
                  </a:lnTo>
                  <a:lnTo>
                    <a:pt x="30167" y="45047"/>
                  </a:lnTo>
                  <a:lnTo>
                    <a:pt x="30212" y="44641"/>
                  </a:lnTo>
                  <a:lnTo>
                    <a:pt x="30257" y="44236"/>
                  </a:lnTo>
                  <a:lnTo>
                    <a:pt x="30257" y="44236"/>
                  </a:lnTo>
                  <a:lnTo>
                    <a:pt x="30257" y="43649"/>
                  </a:lnTo>
                  <a:lnTo>
                    <a:pt x="30257" y="43063"/>
                  </a:lnTo>
                  <a:lnTo>
                    <a:pt x="30212" y="42477"/>
                  </a:lnTo>
                  <a:lnTo>
                    <a:pt x="30212" y="41891"/>
                  </a:lnTo>
                  <a:lnTo>
                    <a:pt x="30257" y="41350"/>
                  </a:lnTo>
                  <a:lnTo>
                    <a:pt x="30393" y="40809"/>
                  </a:lnTo>
                  <a:lnTo>
                    <a:pt x="30483" y="40583"/>
                  </a:lnTo>
                  <a:lnTo>
                    <a:pt x="30618" y="40403"/>
                  </a:lnTo>
                  <a:lnTo>
                    <a:pt x="30753" y="40177"/>
                  </a:lnTo>
                  <a:lnTo>
                    <a:pt x="30979" y="40042"/>
                  </a:lnTo>
                  <a:lnTo>
                    <a:pt x="30979" y="40042"/>
                  </a:lnTo>
                  <a:lnTo>
                    <a:pt x="31294" y="39817"/>
                  </a:lnTo>
                  <a:lnTo>
                    <a:pt x="31655" y="39726"/>
                  </a:lnTo>
                  <a:lnTo>
                    <a:pt x="32016" y="39591"/>
                  </a:lnTo>
                  <a:lnTo>
                    <a:pt x="32377" y="39501"/>
                  </a:lnTo>
                  <a:lnTo>
                    <a:pt x="32377" y="39501"/>
                  </a:lnTo>
                  <a:lnTo>
                    <a:pt x="32737" y="39321"/>
                  </a:lnTo>
                  <a:lnTo>
                    <a:pt x="33053" y="39095"/>
                  </a:lnTo>
                  <a:lnTo>
                    <a:pt x="33324" y="38825"/>
                  </a:lnTo>
                  <a:lnTo>
                    <a:pt x="33594" y="38554"/>
                  </a:lnTo>
                  <a:lnTo>
                    <a:pt x="33820" y="38193"/>
                  </a:lnTo>
                  <a:lnTo>
                    <a:pt x="34000" y="37833"/>
                  </a:lnTo>
                  <a:lnTo>
                    <a:pt x="34135" y="37427"/>
                  </a:lnTo>
                  <a:lnTo>
                    <a:pt x="34270" y="37021"/>
                  </a:lnTo>
                  <a:lnTo>
                    <a:pt x="34361" y="36615"/>
                  </a:lnTo>
                  <a:lnTo>
                    <a:pt x="34406" y="36164"/>
                  </a:lnTo>
                  <a:lnTo>
                    <a:pt x="34451" y="35713"/>
                  </a:lnTo>
                  <a:lnTo>
                    <a:pt x="34406" y="35262"/>
                  </a:lnTo>
                  <a:lnTo>
                    <a:pt x="34406" y="34856"/>
                  </a:lnTo>
                  <a:lnTo>
                    <a:pt x="34316" y="34406"/>
                  </a:lnTo>
                  <a:lnTo>
                    <a:pt x="34225" y="33955"/>
                  </a:lnTo>
                  <a:lnTo>
                    <a:pt x="34090" y="33549"/>
                  </a:lnTo>
                  <a:lnTo>
                    <a:pt x="34090" y="33549"/>
                  </a:lnTo>
                  <a:lnTo>
                    <a:pt x="33774" y="32737"/>
                  </a:lnTo>
                  <a:lnTo>
                    <a:pt x="33369" y="32016"/>
                  </a:lnTo>
                  <a:lnTo>
                    <a:pt x="32963" y="31294"/>
                  </a:lnTo>
                  <a:lnTo>
                    <a:pt x="32512" y="30573"/>
                  </a:lnTo>
                  <a:lnTo>
                    <a:pt x="31565" y="29175"/>
                  </a:lnTo>
                  <a:lnTo>
                    <a:pt x="31069" y="28453"/>
                  </a:lnTo>
                  <a:lnTo>
                    <a:pt x="30663" y="27732"/>
                  </a:lnTo>
                  <a:lnTo>
                    <a:pt x="30663" y="27732"/>
                  </a:lnTo>
                  <a:lnTo>
                    <a:pt x="30167" y="26740"/>
                  </a:lnTo>
                  <a:lnTo>
                    <a:pt x="29716" y="25703"/>
                  </a:lnTo>
                  <a:lnTo>
                    <a:pt x="29355" y="24621"/>
                  </a:lnTo>
                  <a:lnTo>
                    <a:pt x="29085" y="23538"/>
                  </a:lnTo>
                  <a:lnTo>
                    <a:pt x="28814" y="22456"/>
                  </a:lnTo>
                  <a:lnTo>
                    <a:pt x="28589" y="21329"/>
                  </a:lnTo>
                  <a:lnTo>
                    <a:pt x="28228" y="19074"/>
                  </a:lnTo>
                  <a:lnTo>
                    <a:pt x="27912" y="16774"/>
                  </a:lnTo>
                  <a:lnTo>
                    <a:pt x="27552" y="14475"/>
                  </a:lnTo>
                  <a:lnTo>
                    <a:pt x="27326" y="13393"/>
                  </a:lnTo>
                  <a:lnTo>
                    <a:pt x="27056" y="12265"/>
                  </a:lnTo>
                  <a:lnTo>
                    <a:pt x="26740" y="11183"/>
                  </a:lnTo>
                  <a:lnTo>
                    <a:pt x="26379" y="10101"/>
                  </a:lnTo>
                  <a:lnTo>
                    <a:pt x="26379" y="10101"/>
                  </a:lnTo>
                  <a:lnTo>
                    <a:pt x="26109" y="9379"/>
                  </a:lnTo>
                  <a:lnTo>
                    <a:pt x="25748" y="8703"/>
                  </a:lnTo>
                  <a:lnTo>
                    <a:pt x="25432" y="8027"/>
                  </a:lnTo>
                  <a:lnTo>
                    <a:pt x="25027" y="7395"/>
                  </a:lnTo>
                  <a:lnTo>
                    <a:pt x="24621" y="6764"/>
                  </a:lnTo>
                  <a:lnTo>
                    <a:pt x="24215" y="6133"/>
                  </a:lnTo>
                  <a:lnTo>
                    <a:pt x="23764" y="5547"/>
                  </a:lnTo>
                  <a:lnTo>
                    <a:pt x="23268" y="5005"/>
                  </a:lnTo>
                  <a:lnTo>
                    <a:pt x="22772" y="4464"/>
                  </a:lnTo>
                  <a:lnTo>
                    <a:pt x="22231" y="3968"/>
                  </a:lnTo>
                  <a:lnTo>
                    <a:pt x="21690" y="3472"/>
                  </a:lnTo>
                  <a:lnTo>
                    <a:pt x="21149" y="3021"/>
                  </a:lnTo>
                  <a:lnTo>
                    <a:pt x="20562" y="2570"/>
                  </a:lnTo>
                  <a:lnTo>
                    <a:pt x="19931" y="2165"/>
                  </a:lnTo>
                  <a:lnTo>
                    <a:pt x="19300" y="1804"/>
                  </a:lnTo>
                  <a:lnTo>
                    <a:pt x="18669" y="1488"/>
                  </a:lnTo>
                  <a:lnTo>
                    <a:pt x="18669" y="1488"/>
                  </a:lnTo>
                  <a:lnTo>
                    <a:pt x="18037" y="1173"/>
                  </a:lnTo>
                  <a:lnTo>
                    <a:pt x="17361" y="902"/>
                  </a:lnTo>
                  <a:lnTo>
                    <a:pt x="16684" y="677"/>
                  </a:lnTo>
                  <a:lnTo>
                    <a:pt x="16008" y="496"/>
                  </a:lnTo>
                  <a:lnTo>
                    <a:pt x="15332" y="316"/>
                  </a:lnTo>
                  <a:lnTo>
                    <a:pt x="14610" y="226"/>
                  </a:lnTo>
                  <a:lnTo>
                    <a:pt x="13934" y="135"/>
                  </a:lnTo>
                  <a:lnTo>
                    <a:pt x="13212" y="90"/>
                  </a:lnTo>
                  <a:lnTo>
                    <a:pt x="12536" y="45"/>
                  </a:lnTo>
                  <a:lnTo>
                    <a:pt x="11815" y="45"/>
                  </a:lnTo>
                  <a:lnTo>
                    <a:pt x="11093" y="135"/>
                  </a:lnTo>
                  <a:lnTo>
                    <a:pt x="10417" y="226"/>
                  </a:lnTo>
                  <a:lnTo>
                    <a:pt x="9695" y="316"/>
                  </a:lnTo>
                  <a:lnTo>
                    <a:pt x="9019" y="496"/>
                  </a:lnTo>
                  <a:lnTo>
                    <a:pt x="8342" y="677"/>
                  </a:lnTo>
                  <a:lnTo>
                    <a:pt x="7666" y="9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4"/>
            <p:cNvSpPr/>
            <p:nvPr/>
          </p:nvSpPr>
          <p:spPr>
            <a:xfrm>
              <a:off x="2162425" y="1262350"/>
              <a:ext cx="217600" cy="544525"/>
            </a:xfrm>
            <a:custGeom>
              <a:avLst/>
              <a:gdLst/>
              <a:ahLst/>
              <a:cxnLst/>
              <a:rect l="l" t="t" r="r" b="b"/>
              <a:pathLst>
                <a:path w="8704" h="21781" extrusionOk="0">
                  <a:moveTo>
                    <a:pt x="1" y="1"/>
                  </a:moveTo>
                  <a:lnTo>
                    <a:pt x="361" y="722"/>
                  </a:lnTo>
                  <a:lnTo>
                    <a:pt x="632" y="1444"/>
                  </a:lnTo>
                  <a:lnTo>
                    <a:pt x="902" y="2165"/>
                  </a:lnTo>
                  <a:lnTo>
                    <a:pt x="1083" y="2932"/>
                  </a:lnTo>
                  <a:lnTo>
                    <a:pt x="1263" y="3653"/>
                  </a:lnTo>
                  <a:lnTo>
                    <a:pt x="1353" y="4420"/>
                  </a:lnTo>
                  <a:lnTo>
                    <a:pt x="1534" y="5998"/>
                  </a:lnTo>
                  <a:lnTo>
                    <a:pt x="1714" y="7531"/>
                  </a:lnTo>
                  <a:lnTo>
                    <a:pt x="1849" y="9109"/>
                  </a:lnTo>
                  <a:lnTo>
                    <a:pt x="1985" y="9876"/>
                  </a:lnTo>
                  <a:lnTo>
                    <a:pt x="2120" y="10642"/>
                  </a:lnTo>
                  <a:lnTo>
                    <a:pt x="2255" y="11364"/>
                  </a:lnTo>
                  <a:lnTo>
                    <a:pt x="2481" y="12130"/>
                  </a:lnTo>
                  <a:lnTo>
                    <a:pt x="2661" y="12717"/>
                  </a:lnTo>
                  <a:lnTo>
                    <a:pt x="2932" y="13258"/>
                  </a:lnTo>
                  <a:lnTo>
                    <a:pt x="3157" y="13799"/>
                  </a:lnTo>
                  <a:lnTo>
                    <a:pt x="3473" y="14295"/>
                  </a:lnTo>
                  <a:lnTo>
                    <a:pt x="3788" y="14791"/>
                  </a:lnTo>
                  <a:lnTo>
                    <a:pt x="4194" y="15242"/>
                  </a:lnTo>
                  <a:lnTo>
                    <a:pt x="4600" y="15693"/>
                  </a:lnTo>
                  <a:lnTo>
                    <a:pt x="5051" y="16099"/>
                  </a:lnTo>
                  <a:lnTo>
                    <a:pt x="5727" y="16549"/>
                  </a:lnTo>
                  <a:lnTo>
                    <a:pt x="6404" y="17000"/>
                  </a:lnTo>
                  <a:lnTo>
                    <a:pt x="7035" y="17451"/>
                  </a:lnTo>
                  <a:lnTo>
                    <a:pt x="7351" y="17722"/>
                  </a:lnTo>
                  <a:lnTo>
                    <a:pt x="7666" y="17992"/>
                  </a:lnTo>
                  <a:lnTo>
                    <a:pt x="7982" y="18398"/>
                  </a:lnTo>
                  <a:lnTo>
                    <a:pt x="8252" y="18894"/>
                  </a:lnTo>
                  <a:lnTo>
                    <a:pt x="8433" y="19435"/>
                  </a:lnTo>
                  <a:lnTo>
                    <a:pt x="8523" y="19706"/>
                  </a:lnTo>
                  <a:lnTo>
                    <a:pt x="8523" y="19976"/>
                  </a:lnTo>
                  <a:lnTo>
                    <a:pt x="8523" y="20202"/>
                  </a:lnTo>
                  <a:lnTo>
                    <a:pt x="8478" y="20472"/>
                  </a:lnTo>
                  <a:lnTo>
                    <a:pt x="8433" y="20698"/>
                  </a:lnTo>
                  <a:lnTo>
                    <a:pt x="8298" y="20968"/>
                  </a:lnTo>
                  <a:lnTo>
                    <a:pt x="8162" y="21149"/>
                  </a:lnTo>
                  <a:lnTo>
                    <a:pt x="7937" y="21329"/>
                  </a:lnTo>
                  <a:lnTo>
                    <a:pt x="7711" y="21510"/>
                  </a:lnTo>
                  <a:lnTo>
                    <a:pt x="7396" y="21645"/>
                  </a:lnTo>
                  <a:lnTo>
                    <a:pt x="7351" y="21690"/>
                  </a:lnTo>
                  <a:lnTo>
                    <a:pt x="7351" y="21735"/>
                  </a:lnTo>
                  <a:lnTo>
                    <a:pt x="7396" y="21780"/>
                  </a:lnTo>
                  <a:lnTo>
                    <a:pt x="7441" y="21780"/>
                  </a:lnTo>
                  <a:lnTo>
                    <a:pt x="7711" y="21690"/>
                  </a:lnTo>
                  <a:lnTo>
                    <a:pt x="7937" y="21555"/>
                  </a:lnTo>
                  <a:lnTo>
                    <a:pt x="8162" y="21374"/>
                  </a:lnTo>
                  <a:lnTo>
                    <a:pt x="8343" y="21194"/>
                  </a:lnTo>
                  <a:lnTo>
                    <a:pt x="8478" y="20968"/>
                  </a:lnTo>
                  <a:lnTo>
                    <a:pt x="8568" y="20743"/>
                  </a:lnTo>
                  <a:lnTo>
                    <a:pt x="8613" y="20518"/>
                  </a:lnTo>
                  <a:lnTo>
                    <a:pt x="8658" y="20292"/>
                  </a:lnTo>
                  <a:lnTo>
                    <a:pt x="8703" y="20022"/>
                  </a:lnTo>
                  <a:lnTo>
                    <a:pt x="8703" y="19751"/>
                  </a:lnTo>
                  <a:lnTo>
                    <a:pt x="8568" y="19255"/>
                  </a:lnTo>
                  <a:lnTo>
                    <a:pt x="8388" y="18759"/>
                  </a:lnTo>
                  <a:lnTo>
                    <a:pt x="8117" y="18308"/>
                  </a:lnTo>
                  <a:lnTo>
                    <a:pt x="7892" y="18037"/>
                  </a:lnTo>
                  <a:lnTo>
                    <a:pt x="7621" y="17767"/>
                  </a:lnTo>
                  <a:lnTo>
                    <a:pt x="7080" y="17316"/>
                  </a:lnTo>
                  <a:lnTo>
                    <a:pt x="6494" y="16865"/>
                  </a:lnTo>
                  <a:lnTo>
                    <a:pt x="5863" y="16459"/>
                  </a:lnTo>
                  <a:lnTo>
                    <a:pt x="5051" y="15873"/>
                  </a:lnTo>
                  <a:lnTo>
                    <a:pt x="4690" y="15557"/>
                  </a:lnTo>
                  <a:lnTo>
                    <a:pt x="4375" y="15197"/>
                  </a:lnTo>
                  <a:lnTo>
                    <a:pt x="4059" y="14836"/>
                  </a:lnTo>
                  <a:lnTo>
                    <a:pt x="3743" y="14430"/>
                  </a:lnTo>
                  <a:lnTo>
                    <a:pt x="3473" y="14024"/>
                  </a:lnTo>
                  <a:lnTo>
                    <a:pt x="3247" y="13573"/>
                  </a:lnTo>
                  <a:lnTo>
                    <a:pt x="2841" y="12762"/>
                  </a:lnTo>
                  <a:lnTo>
                    <a:pt x="2571" y="11950"/>
                  </a:lnTo>
                  <a:lnTo>
                    <a:pt x="2345" y="11093"/>
                  </a:lnTo>
                  <a:lnTo>
                    <a:pt x="2165" y="10237"/>
                  </a:lnTo>
                  <a:lnTo>
                    <a:pt x="2030" y="9380"/>
                  </a:lnTo>
                  <a:lnTo>
                    <a:pt x="1894" y="8523"/>
                  </a:lnTo>
                  <a:lnTo>
                    <a:pt x="1714" y="6764"/>
                  </a:lnTo>
                  <a:lnTo>
                    <a:pt x="1534" y="5006"/>
                  </a:lnTo>
                  <a:lnTo>
                    <a:pt x="1398" y="4149"/>
                  </a:lnTo>
                  <a:lnTo>
                    <a:pt x="1263" y="3292"/>
                  </a:lnTo>
                  <a:lnTo>
                    <a:pt x="1038" y="2436"/>
                  </a:lnTo>
                  <a:lnTo>
                    <a:pt x="767" y="1579"/>
                  </a:lnTo>
                  <a:lnTo>
                    <a:pt x="452" y="76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4"/>
            <p:cNvSpPr/>
            <p:nvPr/>
          </p:nvSpPr>
          <p:spPr>
            <a:xfrm>
              <a:off x="1797175" y="1042525"/>
              <a:ext cx="406975" cy="408125"/>
            </a:xfrm>
            <a:custGeom>
              <a:avLst/>
              <a:gdLst/>
              <a:ahLst/>
              <a:cxnLst/>
              <a:rect l="l" t="t" r="r" b="b"/>
              <a:pathLst>
                <a:path w="16279" h="16325" extrusionOk="0">
                  <a:moveTo>
                    <a:pt x="46" y="1"/>
                  </a:moveTo>
                  <a:lnTo>
                    <a:pt x="1" y="46"/>
                  </a:lnTo>
                  <a:lnTo>
                    <a:pt x="46" y="91"/>
                  </a:lnTo>
                  <a:lnTo>
                    <a:pt x="1534" y="406"/>
                  </a:lnTo>
                  <a:lnTo>
                    <a:pt x="2977" y="857"/>
                  </a:lnTo>
                  <a:lnTo>
                    <a:pt x="4420" y="1353"/>
                  </a:lnTo>
                  <a:lnTo>
                    <a:pt x="5818" y="1895"/>
                  </a:lnTo>
                  <a:lnTo>
                    <a:pt x="7215" y="2481"/>
                  </a:lnTo>
                  <a:lnTo>
                    <a:pt x="8568" y="3202"/>
                  </a:lnTo>
                  <a:lnTo>
                    <a:pt x="9921" y="3924"/>
                  </a:lnTo>
                  <a:lnTo>
                    <a:pt x="11184" y="4735"/>
                  </a:lnTo>
                  <a:lnTo>
                    <a:pt x="12491" y="5682"/>
                  </a:lnTo>
                  <a:lnTo>
                    <a:pt x="13168" y="6178"/>
                  </a:lnTo>
                  <a:lnTo>
                    <a:pt x="13754" y="6674"/>
                  </a:lnTo>
                  <a:lnTo>
                    <a:pt x="14340" y="7260"/>
                  </a:lnTo>
                  <a:lnTo>
                    <a:pt x="14881" y="7892"/>
                  </a:lnTo>
                  <a:lnTo>
                    <a:pt x="15332" y="8523"/>
                  </a:lnTo>
                  <a:lnTo>
                    <a:pt x="15512" y="8884"/>
                  </a:lnTo>
                  <a:lnTo>
                    <a:pt x="15693" y="9245"/>
                  </a:lnTo>
                  <a:lnTo>
                    <a:pt x="15828" y="9695"/>
                  </a:lnTo>
                  <a:lnTo>
                    <a:pt x="15963" y="10101"/>
                  </a:lnTo>
                  <a:lnTo>
                    <a:pt x="16054" y="10552"/>
                  </a:lnTo>
                  <a:lnTo>
                    <a:pt x="16099" y="11003"/>
                  </a:lnTo>
                  <a:lnTo>
                    <a:pt x="16144" y="11860"/>
                  </a:lnTo>
                  <a:lnTo>
                    <a:pt x="16099" y="12762"/>
                  </a:lnTo>
                  <a:lnTo>
                    <a:pt x="16008" y="13664"/>
                  </a:lnTo>
                  <a:lnTo>
                    <a:pt x="15828" y="14565"/>
                  </a:lnTo>
                  <a:lnTo>
                    <a:pt x="15422" y="16279"/>
                  </a:lnTo>
                  <a:lnTo>
                    <a:pt x="15422" y="16324"/>
                  </a:lnTo>
                  <a:lnTo>
                    <a:pt x="15467" y="16324"/>
                  </a:lnTo>
                  <a:lnTo>
                    <a:pt x="15873" y="14701"/>
                  </a:lnTo>
                  <a:lnTo>
                    <a:pt x="16054" y="13889"/>
                  </a:lnTo>
                  <a:lnTo>
                    <a:pt x="16189" y="13077"/>
                  </a:lnTo>
                  <a:lnTo>
                    <a:pt x="16279" y="12266"/>
                  </a:lnTo>
                  <a:lnTo>
                    <a:pt x="16279" y="11454"/>
                  </a:lnTo>
                  <a:lnTo>
                    <a:pt x="16189" y="10597"/>
                  </a:lnTo>
                  <a:lnTo>
                    <a:pt x="16099" y="10191"/>
                  </a:lnTo>
                  <a:lnTo>
                    <a:pt x="16008" y="9786"/>
                  </a:lnTo>
                  <a:lnTo>
                    <a:pt x="15738" y="9109"/>
                  </a:lnTo>
                  <a:lnTo>
                    <a:pt x="15377" y="8433"/>
                  </a:lnTo>
                  <a:lnTo>
                    <a:pt x="14971" y="7847"/>
                  </a:lnTo>
                  <a:lnTo>
                    <a:pt x="14475" y="7306"/>
                  </a:lnTo>
                  <a:lnTo>
                    <a:pt x="13979" y="6764"/>
                  </a:lnTo>
                  <a:lnTo>
                    <a:pt x="13438" y="6268"/>
                  </a:lnTo>
                  <a:lnTo>
                    <a:pt x="12266" y="5367"/>
                  </a:lnTo>
                  <a:lnTo>
                    <a:pt x="10868" y="4420"/>
                  </a:lnTo>
                  <a:lnTo>
                    <a:pt x="9425" y="3518"/>
                  </a:lnTo>
                  <a:lnTo>
                    <a:pt x="7982" y="2751"/>
                  </a:lnTo>
                  <a:lnTo>
                    <a:pt x="6449" y="2030"/>
                  </a:lnTo>
                  <a:lnTo>
                    <a:pt x="4916" y="1399"/>
                  </a:lnTo>
                  <a:lnTo>
                    <a:pt x="3292" y="857"/>
                  </a:lnTo>
                  <a:lnTo>
                    <a:pt x="1714" y="36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4"/>
            <p:cNvSpPr/>
            <p:nvPr/>
          </p:nvSpPr>
          <p:spPr>
            <a:xfrm>
              <a:off x="2283050" y="2049200"/>
              <a:ext cx="73300" cy="155600"/>
            </a:xfrm>
            <a:custGeom>
              <a:avLst/>
              <a:gdLst/>
              <a:ahLst/>
              <a:cxnLst/>
              <a:rect l="l" t="t" r="r" b="b"/>
              <a:pathLst>
                <a:path w="2932" h="6224" extrusionOk="0">
                  <a:moveTo>
                    <a:pt x="542" y="1"/>
                  </a:moveTo>
                  <a:lnTo>
                    <a:pt x="316" y="452"/>
                  </a:lnTo>
                  <a:lnTo>
                    <a:pt x="136" y="903"/>
                  </a:lnTo>
                  <a:lnTo>
                    <a:pt x="46" y="1354"/>
                  </a:lnTo>
                  <a:lnTo>
                    <a:pt x="0" y="1805"/>
                  </a:lnTo>
                  <a:lnTo>
                    <a:pt x="0" y="2256"/>
                  </a:lnTo>
                  <a:lnTo>
                    <a:pt x="91" y="2752"/>
                  </a:lnTo>
                  <a:lnTo>
                    <a:pt x="181" y="3157"/>
                  </a:lnTo>
                  <a:lnTo>
                    <a:pt x="316" y="3608"/>
                  </a:lnTo>
                  <a:lnTo>
                    <a:pt x="542" y="4014"/>
                  </a:lnTo>
                  <a:lnTo>
                    <a:pt x="767" y="4420"/>
                  </a:lnTo>
                  <a:lnTo>
                    <a:pt x="1038" y="4826"/>
                  </a:lnTo>
                  <a:lnTo>
                    <a:pt x="1353" y="5141"/>
                  </a:lnTo>
                  <a:lnTo>
                    <a:pt x="1669" y="5457"/>
                  </a:lnTo>
                  <a:lnTo>
                    <a:pt x="2075" y="5773"/>
                  </a:lnTo>
                  <a:lnTo>
                    <a:pt x="2435" y="5998"/>
                  </a:lnTo>
                  <a:lnTo>
                    <a:pt x="2886" y="6224"/>
                  </a:lnTo>
                  <a:lnTo>
                    <a:pt x="2931" y="6179"/>
                  </a:lnTo>
                  <a:lnTo>
                    <a:pt x="2931" y="6133"/>
                  </a:lnTo>
                  <a:lnTo>
                    <a:pt x="2481" y="5908"/>
                  </a:lnTo>
                  <a:lnTo>
                    <a:pt x="2120" y="5683"/>
                  </a:lnTo>
                  <a:lnTo>
                    <a:pt x="1759" y="5412"/>
                  </a:lnTo>
                  <a:lnTo>
                    <a:pt x="1398" y="5096"/>
                  </a:lnTo>
                  <a:lnTo>
                    <a:pt x="1128" y="4781"/>
                  </a:lnTo>
                  <a:lnTo>
                    <a:pt x="857" y="4420"/>
                  </a:lnTo>
                  <a:lnTo>
                    <a:pt x="587" y="4014"/>
                  </a:lnTo>
                  <a:lnTo>
                    <a:pt x="406" y="3608"/>
                  </a:lnTo>
                  <a:lnTo>
                    <a:pt x="271" y="3157"/>
                  </a:lnTo>
                  <a:lnTo>
                    <a:pt x="181" y="2706"/>
                  </a:lnTo>
                  <a:lnTo>
                    <a:pt x="136" y="2256"/>
                  </a:lnTo>
                  <a:lnTo>
                    <a:pt x="181" y="1805"/>
                  </a:lnTo>
                  <a:lnTo>
                    <a:pt x="226" y="1354"/>
                  </a:lnTo>
                  <a:lnTo>
                    <a:pt x="316" y="903"/>
                  </a:lnTo>
                  <a:lnTo>
                    <a:pt x="542" y="46"/>
                  </a:lnTo>
                  <a:lnTo>
                    <a:pt x="542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4"/>
            <p:cNvSpPr/>
            <p:nvPr/>
          </p:nvSpPr>
          <p:spPr>
            <a:xfrm>
              <a:off x="1466875" y="1437075"/>
              <a:ext cx="64275" cy="350625"/>
            </a:xfrm>
            <a:custGeom>
              <a:avLst/>
              <a:gdLst/>
              <a:ahLst/>
              <a:cxnLst/>
              <a:rect l="l" t="t" r="r" b="b"/>
              <a:pathLst>
                <a:path w="2571" h="14025" extrusionOk="0">
                  <a:moveTo>
                    <a:pt x="2526" y="1"/>
                  </a:moveTo>
                  <a:lnTo>
                    <a:pt x="2481" y="46"/>
                  </a:lnTo>
                  <a:lnTo>
                    <a:pt x="2526" y="1173"/>
                  </a:lnTo>
                  <a:lnTo>
                    <a:pt x="2481" y="2256"/>
                  </a:lnTo>
                  <a:lnTo>
                    <a:pt x="2436" y="3383"/>
                  </a:lnTo>
                  <a:lnTo>
                    <a:pt x="2300" y="4465"/>
                  </a:lnTo>
                  <a:lnTo>
                    <a:pt x="2120" y="5502"/>
                  </a:lnTo>
                  <a:lnTo>
                    <a:pt x="1985" y="6043"/>
                  </a:lnTo>
                  <a:lnTo>
                    <a:pt x="1849" y="6584"/>
                  </a:lnTo>
                  <a:lnTo>
                    <a:pt x="1624" y="7080"/>
                  </a:lnTo>
                  <a:lnTo>
                    <a:pt x="1398" y="7576"/>
                  </a:lnTo>
                  <a:lnTo>
                    <a:pt x="1173" y="8072"/>
                  </a:lnTo>
                  <a:lnTo>
                    <a:pt x="857" y="8568"/>
                  </a:lnTo>
                  <a:lnTo>
                    <a:pt x="497" y="9200"/>
                  </a:lnTo>
                  <a:lnTo>
                    <a:pt x="316" y="9515"/>
                  </a:lnTo>
                  <a:lnTo>
                    <a:pt x="181" y="9876"/>
                  </a:lnTo>
                  <a:lnTo>
                    <a:pt x="91" y="10192"/>
                  </a:lnTo>
                  <a:lnTo>
                    <a:pt x="46" y="10552"/>
                  </a:lnTo>
                  <a:lnTo>
                    <a:pt x="1" y="10913"/>
                  </a:lnTo>
                  <a:lnTo>
                    <a:pt x="46" y="11274"/>
                  </a:lnTo>
                  <a:lnTo>
                    <a:pt x="181" y="11680"/>
                  </a:lnTo>
                  <a:lnTo>
                    <a:pt x="316" y="12041"/>
                  </a:lnTo>
                  <a:lnTo>
                    <a:pt x="542" y="12401"/>
                  </a:lnTo>
                  <a:lnTo>
                    <a:pt x="767" y="12762"/>
                  </a:lnTo>
                  <a:lnTo>
                    <a:pt x="1308" y="13393"/>
                  </a:lnTo>
                  <a:lnTo>
                    <a:pt x="1849" y="13979"/>
                  </a:lnTo>
                  <a:lnTo>
                    <a:pt x="1895" y="14025"/>
                  </a:lnTo>
                  <a:lnTo>
                    <a:pt x="1940" y="13979"/>
                  </a:lnTo>
                  <a:lnTo>
                    <a:pt x="1940" y="13934"/>
                  </a:lnTo>
                  <a:lnTo>
                    <a:pt x="1218" y="13123"/>
                  </a:lnTo>
                  <a:lnTo>
                    <a:pt x="857" y="12717"/>
                  </a:lnTo>
                  <a:lnTo>
                    <a:pt x="587" y="12266"/>
                  </a:lnTo>
                  <a:lnTo>
                    <a:pt x="361" y="11770"/>
                  </a:lnTo>
                  <a:lnTo>
                    <a:pt x="181" y="11274"/>
                  </a:lnTo>
                  <a:lnTo>
                    <a:pt x="136" y="11003"/>
                  </a:lnTo>
                  <a:lnTo>
                    <a:pt x="136" y="10733"/>
                  </a:lnTo>
                  <a:lnTo>
                    <a:pt x="136" y="10462"/>
                  </a:lnTo>
                  <a:lnTo>
                    <a:pt x="181" y="10192"/>
                  </a:lnTo>
                  <a:lnTo>
                    <a:pt x="316" y="9786"/>
                  </a:lnTo>
                  <a:lnTo>
                    <a:pt x="497" y="9380"/>
                  </a:lnTo>
                  <a:lnTo>
                    <a:pt x="948" y="8614"/>
                  </a:lnTo>
                  <a:lnTo>
                    <a:pt x="1398" y="7802"/>
                  </a:lnTo>
                  <a:lnTo>
                    <a:pt x="1624" y="7441"/>
                  </a:lnTo>
                  <a:lnTo>
                    <a:pt x="1804" y="7035"/>
                  </a:lnTo>
                  <a:lnTo>
                    <a:pt x="2075" y="6179"/>
                  </a:lnTo>
                  <a:lnTo>
                    <a:pt x="2300" y="5322"/>
                  </a:lnTo>
                  <a:lnTo>
                    <a:pt x="2436" y="4465"/>
                  </a:lnTo>
                  <a:lnTo>
                    <a:pt x="2526" y="3563"/>
                  </a:lnTo>
                  <a:lnTo>
                    <a:pt x="2571" y="2706"/>
                  </a:lnTo>
                  <a:lnTo>
                    <a:pt x="2571" y="1805"/>
                  </a:lnTo>
                  <a:lnTo>
                    <a:pt x="2526" y="46"/>
                  </a:lnTo>
                  <a:lnTo>
                    <a:pt x="2526" y="1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4"/>
            <p:cNvSpPr/>
            <p:nvPr/>
          </p:nvSpPr>
          <p:spPr>
            <a:xfrm>
              <a:off x="1630350" y="1120325"/>
              <a:ext cx="68775" cy="715850"/>
            </a:xfrm>
            <a:custGeom>
              <a:avLst/>
              <a:gdLst/>
              <a:ahLst/>
              <a:cxnLst/>
              <a:rect l="l" t="t" r="r" b="b"/>
              <a:pathLst>
                <a:path w="2751" h="28634" extrusionOk="0">
                  <a:moveTo>
                    <a:pt x="2706" y="0"/>
                  </a:moveTo>
                  <a:lnTo>
                    <a:pt x="2255" y="676"/>
                  </a:lnTo>
                  <a:lnTo>
                    <a:pt x="1849" y="1398"/>
                  </a:lnTo>
                  <a:lnTo>
                    <a:pt x="1488" y="2119"/>
                  </a:lnTo>
                  <a:lnTo>
                    <a:pt x="1172" y="2886"/>
                  </a:lnTo>
                  <a:lnTo>
                    <a:pt x="1123" y="3025"/>
                  </a:lnTo>
                  <a:lnTo>
                    <a:pt x="1353" y="2480"/>
                  </a:lnTo>
                  <a:lnTo>
                    <a:pt x="1759" y="1623"/>
                  </a:lnTo>
                  <a:lnTo>
                    <a:pt x="2210" y="812"/>
                  </a:lnTo>
                  <a:lnTo>
                    <a:pt x="2751" y="0"/>
                  </a:lnTo>
                  <a:close/>
                  <a:moveTo>
                    <a:pt x="1123" y="3025"/>
                  </a:moveTo>
                  <a:lnTo>
                    <a:pt x="992" y="3337"/>
                  </a:lnTo>
                  <a:lnTo>
                    <a:pt x="721" y="4194"/>
                  </a:lnTo>
                  <a:lnTo>
                    <a:pt x="496" y="5050"/>
                  </a:lnTo>
                  <a:lnTo>
                    <a:pt x="316" y="5952"/>
                  </a:lnTo>
                  <a:lnTo>
                    <a:pt x="180" y="6809"/>
                  </a:lnTo>
                  <a:lnTo>
                    <a:pt x="135" y="7260"/>
                  </a:lnTo>
                  <a:lnTo>
                    <a:pt x="180" y="6854"/>
                  </a:lnTo>
                  <a:lnTo>
                    <a:pt x="316" y="6042"/>
                  </a:lnTo>
                  <a:lnTo>
                    <a:pt x="496" y="5231"/>
                  </a:lnTo>
                  <a:lnTo>
                    <a:pt x="676" y="4464"/>
                  </a:lnTo>
                  <a:lnTo>
                    <a:pt x="902" y="3652"/>
                  </a:lnTo>
                  <a:lnTo>
                    <a:pt x="1123" y="3025"/>
                  </a:lnTo>
                  <a:close/>
                  <a:moveTo>
                    <a:pt x="135" y="7260"/>
                  </a:moveTo>
                  <a:lnTo>
                    <a:pt x="90" y="7666"/>
                  </a:lnTo>
                  <a:lnTo>
                    <a:pt x="45" y="8477"/>
                  </a:lnTo>
                  <a:lnTo>
                    <a:pt x="0" y="9334"/>
                  </a:lnTo>
                  <a:lnTo>
                    <a:pt x="45" y="10957"/>
                  </a:lnTo>
                  <a:lnTo>
                    <a:pt x="135" y="12626"/>
                  </a:lnTo>
                  <a:lnTo>
                    <a:pt x="361" y="14610"/>
                  </a:lnTo>
                  <a:lnTo>
                    <a:pt x="631" y="16639"/>
                  </a:lnTo>
                  <a:lnTo>
                    <a:pt x="1218" y="20607"/>
                  </a:lnTo>
                  <a:lnTo>
                    <a:pt x="1533" y="22591"/>
                  </a:lnTo>
                  <a:lnTo>
                    <a:pt x="1759" y="24575"/>
                  </a:lnTo>
                  <a:lnTo>
                    <a:pt x="1939" y="26604"/>
                  </a:lnTo>
                  <a:lnTo>
                    <a:pt x="1984" y="27596"/>
                  </a:lnTo>
                  <a:lnTo>
                    <a:pt x="1984" y="28588"/>
                  </a:lnTo>
                  <a:lnTo>
                    <a:pt x="2029" y="28634"/>
                  </a:lnTo>
                  <a:lnTo>
                    <a:pt x="2029" y="28588"/>
                  </a:lnTo>
                  <a:lnTo>
                    <a:pt x="2074" y="27732"/>
                  </a:lnTo>
                  <a:lnTo>
                    <a:pt x="2074" y="26830"/>
                  </a:lnTo>
                  <a:lnTo>
                    <a:pt x="2074" y="25928"/>
                  </a:lnTo>
                  <a:lnTo>
                    <a:pt x="2029" y="25026"/>
                  </a:lnTo>
                  <a:lnTo>
                    <a:pt x="1849" y="23222"/>
                  </a:lnTo>
                  <a:lnTo>
                    <a:pt x="1578" y="21374"/>
                  </a:lnTo>
                  <a:lnTo>
                    <a:pt x="947" y="17721"/>
                  </a:lnTo>
                  <a:lnTo>
                    <a:pt x="676" y="15872"/>
                  </a:lnTo>
                  <a:lnTo>
                    <a:pt x="406" y="14024"/>
                  </a:lnTo>
                  <a:lnTo>
                    <a:pt x="180" y="12220"/>
                  </a:lnTo>
                  <a:lnTo>
                    <a:pt x="45" y="10371"/>
                  </a:lnTo>
                  <a:lnTo>
                    <a:pt x="45" y="9469"/>
                  </a:lnTo>
                  <a:lnTo>
                    <a:pt x="45" y="8613"/>
                  </a:lnTo>
                  <a:lnTo>
                    <a:pt x="90" y="7711"/>
                  </a:lnTo>
                  <a:lnTo>
                    <a:pt x="135" y="726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4"/>
            <p:cNvSpPr/>
            <p:nvPr/>
          </p:nvSpPr>
          <p:spPr>
            <a:xfrm>
              <a:off x="1602150" y="1369450"/>
              <a:ext cx="33850" cy="492650"/>
            </a:xfrm>
            <a:custGeom>
              <a:avLst/>
              <a:gdLst/>
              <a:ahLst/>
              <a:cxnLst/>
              <a:rect l="l" t="t" r="r" b="b"/>
              <a:pathLst>
                <a:path w="1354" h="19706" extrusionOk="0">
                  <a:moveTo>
                    <a:pt x="1" y="0"/>
                  </a:moveTo>
                  <a:lnTo>
                    <a:pt x="1" y="45"/>
                  </a:lnTo>
                  <a:lnTo>
                    <a:pt x="361" y="2480"/>
                  </a:lnTo>
                  <a:lnTo>
                    <a:pt x="677" y="4915"/>
                  </a:lnTo>
                  <a:lnTo>
                    <a:pt x="903" y="7395"/>
                  </a:lnTo>
                  <a:lnTo>
                    <a:pt x="1083" y="9830"/>
                  </a:lnTo>
                  <a:lnTo>
                    <a:pt x="1173" y="12311"/>
                  </a:lnTo>
                  <a:lnTo>
                    <a:pt x="1218" y="14746"/>
                  </a:lnTo>
                  <a:lnTo>
                    <a:pt x="1263" y="17226"/>
                  </a:lnTo>
                  <a:lnTo>
                    <a:pt x="1218" y="19706"/>
                  </a:lnTo>
                  <a:lnTo>
                    <a:pt x="1263" y="19706"/>
                  </a:lnTo>
                  <a:lnTo>
                    <a:pt x="1353" y="17226"/>
                  </a:lnTo>
                  <a:lnTo>
                    <a:pt x="1353" y="14746"/>
                  </a:lnTo>
                  <a:lnTo>
                    <a:pt x="1308" y="12265"/>
                  </a:lnTo>
                  <a:lnTo>
                    <a:pt x="1218" y="9830"/>
                  </a:lnTo>
                  <a:lnTo>
                    <a:pt x="993" y="7350"/>
                  </a:lnTo>
                  <a:lnTo>
                    <a:pt x="722" y="4915"/>
                  </a:lnTo>
                  <a:lnTo>
                    <a:pt x="407" y="243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4"/>
            <p:cNvSpPr/>
            <p:nvPr/>
          </p:nvSpPr>
          <p:spPr>
            <a:xfrm>
              <a:off x="1797175" y="1087625"/>
              <a:ext cx="156725" cy="751925"/>
            </a:xfrm>
            <a:custGeom>
              <a:avLst/>
              <a:gdLst/>
              <a:ahLst/>
              <a:cxnLst/>
              <a:rect l="l" t="t" r="r" b="b"/>
              <a:pathLst>
                <a:path w="6269" h="30077" extrusionOk="0">
                  <a:moveTo>
                    <a:pt x="1" y="0"/>
                  </a:moveTo>
                  <a:lnTo>
                    <a:pt x="1" y="45"/>
                  </a:lnTo>
                  <a:lnTo>
                    <a:pt x="677" y="767"/>
                  </a:lnTo>
                  <a:lnTo>
                    <a:pt x="1308" y="1488"/>
                  </a:lnTo>
                  <a:lnTo>
                    <a:pt x="1940" y="2255"/>
                  </a:lnTo>
                  <a:lnTo>
                    <a:pt x="2481" y="3022"/>
                  </a:lnTo>
                  <a:lnTo>
                    <a:pt x="3022" y="3833"/>
                  </a:lnTo>
                  <a:lnTo>
                    <a:pt x="3518" y="4690"/>
                  </a:lnTo>
                  <a:lnTo>
                    <a:pt x="3969" y="5547"/>
                  </a:lnTo>
                  <a:lnTo>
                    <a:pt x="4375" y="6403"/>
                  </a:lnTo>
                  <a:lnTo>
                    <a:pt x="4735" y="7305"/>
                  </a:lnTo>
                  <a:lnTo>
                    <a:pt x="5096" y="8207"/>
                  </a:lnTo>
                  <a:lnTo>
                    <a:pt x="5367" y="9109"/>
                  </a:lnTo>
                  <a:lnTo>
                    <a:pt x="5637" y="10056"/>
                  </a:lnTo>
                  <a:lnTo>
                    <a:pt x="5818" y="11003"/>
                  </a:lnTo>
                  <a:lnTo>
                    <a:pt x="5998" y="11950"/>
                  </a:lnTo>
                  <a:lnTo>
                    <a:pt x="6088" y="12942"/>
                  </a:lnTo>
                  <a:lnTo>
                    <a:pt x="6178" y="13889"/>
                  </a:lnTo>
                  <a:lnTo>
                    <a:pt x="6178" y="14926"/>
                  </a:lnTo>
                  <a:lnTo>
                    <a:pt x="6178" y="15918"/>
                  </a:lnTo>
                  <a:lnTo>
                    <a:pt x="6088" y="16910"/>
                  </a:lnTo>
                  <a:lnTo>
                    <a:pt x="5953" y="17902"/>
                  </a:lnTo>
                  <a:lnTo>
                    <a:pt x="5772" y="18849"/>
                  </a:lnTo>
                  <a:lnTo>
                    <a:pt x="5547" y="19841"/>
                  </a:lnTo>
                  <a:lnTo>
                    <a:pt x="5276" y="20788"/>
                  </a:lnTo>
                  <a:lnTo>
                    <a:pt x="4961" y="21780"/>
                  </a:lnTo>
                  <a:lnTo>
                    <a:pt x="4600" y="22772"/>
                  </a:lnTo>
                  <a:lnTo>
                    <a:pt x="4194" y="23809"/>
                  </a:lnTo>
                  <a:lnTo>
                    <a:pt x="3428" y="25883"/>
                  </a:lnTo>
                  <a:lnTo>
                    <a:pt x="3022" y="26875"/>
                  </a:lnTo>
                  <a:lnTo>
                    <a:pt x="2706" y="27912"/>
                  </a:lnTo>
                  <a:lnTo>
                    <a:pt x="2391" y="28995"/>
                  </a:lnTo>
                  <a:lnTo>
                    <a:pt x="2165" y="30077"/>
                  </a:lnTo>
                  <a:lnTo>
                    <a:pt x="2210" y="30077"/>
                  </a:lnTo>
                  <a:lnTo>
                    <a:pt x="2526" y="28950"/>
                  </a:lnTo>
                  <a:lnTo>
                    <a:pt x="2841" y="27822"/>
                  </a:lnTo>
                  <a:lnTo>
                    <a:pt x="3247" y="26695"/>
                  </a:lnTo>
                  <a:lnTo>
                    <a:pt x="3608" y="25568"/>
                  </a:lnTo>
                  <a:lnTo>
                    <a:pt x="4465" y="23403"/>
                  </a:lnTo>
                  <a:lnTo>
                    <a:pt x="4826" y="22276"/>
                  </a:lnTo>
                  <a:lnTo>
                    <a:pt x="5231" y="21149"/>
                  </a:lnTo>
                  <a:lnTo>
                    <a:pt x="5502" y="20202"/>
                  </a:lnTo>
                  <a:lnTo>
                    <a:pt x="5727" y="19255"/>
                  </a:lnTo>
                  <a:lnTo>
                    <a:pt x="5953" y="18263"/>
                  </a:lnTo>
                  <a:lnTo>
                    <a:pt x="6088" y="17316"/>
                  </a:lnTo>
                  <a:lnTo>
                    <a:pt x="6178" y="16324"/>
                  </a:lnTo>
                  <a:lnTo>
                    <a:pt x="6269" y="15332"/>
                  </a:lnTo>
                  <a:lnTo>
                    <a:pt x="6269" y="14340"/>
                  </a:lnTo>
                  <a:lnTo>
                    <a:pt x="6223" y="13348"/>
                  </a:lnTo>
                  <a:lnTo>
                    <a:pt x="6133" y="12446"/>
                  </a:lnTo>
                  <a:lnTo>
                    <a:pt x="5998" y="11499"/>
                  </a:lnTo>
                  <a:lnTo>
                    <a:pt x="5818" y="10552"/>
                  </a:lnTo>
                  <a:lnTo>
                    <a:pt x="5637" y="9650"/>
                  </a:lnTo>
                  <a:lnTo>
                    <a:pt x="5367" y="8748"/>
                  </a:lnTo>
                  <a:lnTo>
                    <a:pt x="5096" y="7846"/>
                  </a:lnTo>
                  <a:lnTo>
                    <a:pt x="4780" y="6945"/>
                  </a:lnTo>
                  <a:lnTo>
                    <a:pt x="4375" y="6088"/>
                  </a:lnTo>
                  <a:lnTo>
                    <a:pt x="3969" y="5231"/>
                  </a:lnTo>
                  <a:lnTo>
                    <a:pt x="3518" y="4419"/>
                  </a:lnTo>
                  <a:lnTo>
                    <a:pt x="3067" y="3608"/>
                  </a:lnTo>
                  <a:lnTo>
                    <a:pt x="2526" y="2841"/>
                  </a:lnTo>
                  <a:lnTo>
                    <a:pt x="1985" y="2075"/>
                  </a:lnTo>
                  <a:lnTo>
                    <a:pt x="1353" y="1353"/>
                  </a:lnTo>
                  <a:lnTo>
                    <a:pt x="722" y="63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4"/>
            <p:cNvSpPr/>
            <p:nvPr/>
          </p:nvSpPr>
          <p:spPr>
            <a:xfrm>
              <a:off x="1783650" y="1051550"/>
              <a:ext cx="405850" cy="745175"/>
            </a:xfrm>
            <a:custGeom>
              <a:avLst/>
              <a:gdLst/>
              <a:ahLst/>
              <a:cxnLst/>
              <a:rect l="l" t="t" r="r" b="b"/>
              <a:pathLst>
                <a:path w="16234" h="29807" extrusionOk="0">
                  <a:moveTo>
                    <a:pt x="1" y="0"/>
                  </a:moveTo>
                  <a:lnTo>
                    <a:pt x="1" y="45"/>
                  </a:lnTo>
                  <a:lnTo>
                    <a:pt x="1128" y="181"/>
                  </a:lnTo>
                  <a:lnTo>
                    <a:pt x="2255" y="406"/>
                  </a:lnTo>
                  <a:lnTo>
                    <a:pt x="3292" y="722"/>
                  </a:lnTo>
                  <a:lnTo>
                    <a:pt x="4375" y="1083"/>
                  </a:lnTo>
                  <a:lnTo>
                    <a:pt x="5367" y="1579"/>
                  </a:lnTo>
                  <a:lnTo>
                    <a:pt x="6359" y="2075"/>
                  </a:lnTo>
                  <a:lnTo>
                    <a:pt x="7306" y="2661"/>
                  </a:lnTo>
                  <a:lnTo>
                    <a:pt x="8207" y="3337"/>
                  </a:lnTo>
                  <a:lnTo>
                    <a:pt x="9064" y="4014"/>
                  </a:lnTo>
                  <a:lnTo>
                    <a:pt x="9876" y="4825"/>
                  </a:lnTo>
                  <a:lnTo>
                    <a:pt x="10642" y="5637"/>
                  </a:lnTo>
                  <a:lnTo>
                    <a:pt x="11319" y="6494"/>
                  </a:lnTo>
                  <a:lnTo>
                    <a:pt x="11950" y="7441"/>
                  </a:lnTo>
                  <a:lnTo>
                    <a:pt x="12491" y="8433"/>
                  </a:lnTo>
                  <a:lnTo>
                    <a:pt x="12942" y="9334"/>
                  </a:lnTo>
                  <a:lnTo>
                    <a:pt x="12581" y="8568"/>
                  </a:lnTo>
                  <a:lnTo>
                    <a:pt x="12175" y="7801"/>
                  </a:lnTo>
                  <a:lnTo>
                    <a:pt x="11770" y="7080"/>
                  </a:lnTo>
                  <a:lnTo>
                    <a:pt x="11274" y="6358"/>
                  </a:lnTo>
                  <a:lnTo>
                    <a:pt x="10778" y="5727"/>
                  </a:lnTo>
                  <a:lnTo>
                    <a:pt x="10237" y="5051"/>
                  </a:lnTo>
                  <a:lnTo>
                    <a:pt x="9650" y="4465"/>
                  </a:lnTo>
                  <a:lnTo>
                    <a:pt x="9019" y="3878"/>
                  </a:lnTo>
                  <a:lnTo>
                    <a:pt x="8343" y="3292"/>
                  </a:lnTo>
                  <a:lnTo>
                    <a:pt x="7666" y="2796"/>
                  </a:lnTo>
                  <a:lnTo>
                    <a:pt x="6900" y="2300"/>
                  </a:lnTo>
                  <a:lnTo>
                    <a:pt x="6133" y="1804"/>
                  </a:lnTo>
                  <a:lnTo>
                    <a:pt x="5276" y="1398"/>
                  </a:lnTo>
                  <a:lnTo>
                    <a:pt x="4465" y="1038"/>
                  </a:lnTo>
                  <a:lnTo>
                    <a:pt x="3608" y="722"/>
                  </a:lnTo>
                  <a:lnTo>
                    <a:pt x="2706" y="451"/>
                  </a:lnTo>
                  <a:lnTo>
                    <a:pt x="1849" y="271"/>
                  </a:lnTo>
                  <a:lnTo>
                    <a:pt x="948" y="91"/>
                  </a:lnTo>
                  <a:lnTo>
                    <a:pt x="1" y="0"/>
                  </a:lnTo>
                  <a:close/>
                  <a:moveTo>
                    <a:pt x="12942" y="9334"/>
                  </a:moveTo>
                  <a:lnTo>
                    <a:pt x="13068" y="9641"/>
                  </a:lnTo>
                  <a:lnTo>
                    <a:pt x="12987" y="9425"/>
                  </a:lnTo>
                  <a:lnTo>
                    <a:pt x="12942" y="9334"/>
                  </a:lnTo>
                  <a:close/>
                  <a:moveTo>
                    <a:pt x="13068" y="9641"/>
                  </a:moveTo>
                  <a:lnTo>
                    <a:pt x="13393" y="10507"/>
                  </a:lnTo>
                  <a:lnTo>
                    <a:pt x="13754" y="11679"/>
                  </a:lnTo>
                  <a:lnTo>
                    <a:pt x="14024" y="12852"/>
                  </a:lnTo>
                  <a:lnTo>
                    <a:pt x="14250" y="14069"/>
                  </a:lnTo>
                  <a:lnTo>
                    <a:pt x="14385" y="15287"/>
                  </a:lnTo>
                  <a:lnTo>
                    <a:pt x="14520" y="16459"/>
                  </a:lnTo>
                  <a:lnTo>
                    <a:pt x="14610" y="17677"/>
                  </a:lnTo>
                  <a:lnTo>
                    <a:pt x="14746" y="20157"/>
                  </a:lnTo>
                  <a:lnTo>
                    <a:pt x="14881" y="22592"/>
                  </a:lnTo>
                  <a:lnTo>
                    <a:pt x="14971" y="23809"/>
                  </a:lnTo>
                  <a:lnTo>
                    <a:pt x="15106" y="25027"/>
                  </a:lnTo>
                  <a:lnTo>
                    <a:pt x="15287" y="26244"/>
                  </a:lnTo>
                  <a:lnTo>
                    <a:pt x="15512" y="27416"/>
                  </a:lnTo>
                  <a:lnTo>
                    <a:pt x="15828" y="28589"/>
                  </a:lnTo>
                  <a:lnTo>
                    <a:pt x="16189" y="29761"/>
                  </a:lnTo>
                  <a:lnTo>
                    <a:pt x="16234" y="29806"/>
                  </a:lnTo>
                  <a:lnTo>
                    <a:pt x="16234" y="29761"/>
                  </a:lnTo>
                  <a:lnTo>
                    <a:pt x="15918" y="28769"/>
                  </a:lnTo>
                  <a:lnTo>
                    <a:pt x="15648" y="27777"/>
                  </a:lnTo>
                  <a:lnTo>
                    <a:pt x="15467" y="26785"/>
                  </a:lnTo>
                  <a:lnTo>
                    <a:pt x="15287" y="25748"/>
                  </a:lnTo>
                  <a:lnTo>
                    <a:pt x="15152" y="24756"/>
                  </a:lnTo>
                  <a:lnTo>
                    <a:pt x="15061" y="23719"/>
                  </a:lnTo>
                  <a:lnTo>
                    <a:pt x="14881" y="21645"/>
                  </a:lnTo>
                  <a:lnTo>
                    <a:pt x="14656" y="17541"/>
                  </a:lnTo>
                  <a:lnTo>
                    <a:pt x="14475" y="15512"/>
                  </a:lnTo>
                  <a:lnTo>
                    <a:pt x="14340" y="14475"/>
                  </a:lnTo>
                  <a:lnTo>
                    <a:pt x="14160" y="13438"/>
                  </a:lnTo>
                  <a:lnTo>
                    <a:pt x="14024" y="12581"/>
                  </a:lnTo>
                  <a:lnTo>
                    <a:pt x="13799" y="11769"/>
                  </a:lnTo>
                  <a:lnTo>
                    <a:pt x="13573" y="10913"/>
                  </a:lnTo>
                  <a:lnTo>
                    <a:pt x="13258" y="10101"/>
                  </a:lnTo>
                  <a:lnTo>
                    <a:pt x="13068" y="964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4"/>
            <p:cNvSpPr/>
            <p:nvPr/>
          </p:nvSpPr>
          <p:spPr>
            <a:xfrm>
              <a:off x="1817475" y="1056050"/>
              <a:ext cx="307775" cy="780125"/>
            </a:xfrm>
            <a:custGeom>
              <a:avLst/>
              <a:gdLst/>
              <a:ahLst/>
              <a:cxnLst/>
              <a:rect l="l" t="t" r="r" b="b"/>
              <a:pathLst>
                <a:path w="12311" h="31205" extrusionOk="0">
                  <a:moveTo>
                    <a:pt x="0" y="1"/>
                  </a:moveTo>
                  <a:lnTo>
                    <a:pt x="0" y="46"/>
                  </a:lnTo>
                  <a:lnTo>
                    <a:pt x="947" y="587"/>
                  </a:lnTo>
                  <a:lnTo>
                    <a:pt x="1804" y="1128"/>
                  </a:lnTo>
                  <a:lnTo>
                    <a:pt x="2661" y="1759"/>
                  </a:lnTo>
                  <a:lnTo>
                    <a:pt x="3518" y="2436"/>
                  </a:lnTo>
                  <a:lnTo>
                    <a:pt x="4284" y="3157"/>
                  </a:lnTo>
                  <a:lnTo>
                    <a:pt x="5051" y="3879"/>
                  </a:lnTo>
                  <a:lnTo>
                    <a:pt x="5772" y="4645"/>
                  </a:lnTo>
                  <a:lnTo>
                    <a:pt x="6403" y="5457"/>
                  </a:lnTo>
                  <a:lnTo>
                    <a:pt x="7035" y="6314"/>
                  </a:lnTo>
                  <a:lnTo>
                    <a:pt x="7666" y="7216"/>
                  </a:lnTo>
                  <a:lnTo>
                    <a:pt x="8207" y="8117"/>
                  </a:lnTo>
                  <a:lnTo>
                    <a:pt x="8703" y="9064"/>
                  </a:lnTo>
                  <a:lnTo>
                    <a:pt x="9154" y="10011"/>
                  </a:lnTo>
                  <a:lnTo>
                    <a:pt x="9560" y="10958"/>
                  </a:lnTo>
                  <a:lnTo>
                    <a:pt x="9921" y="11995"/>
                  </a:lnTo>
                  <a:lnTo>
                    <a:pt x="10191" y="12987"/>
                  </a:lnTo>
                  <a:lnTo>
                    <a:pt x="10462" y="14205"/>
                  </a:lnTo>
                  <a:lnTo>
                    <a:pt x="10687" y="15377"/>
                  </a:lnTo>
                  <a:lnTo>
                    <a:pt x="10777" y="16595"/>
                  </a:lnTo>
                  <a:lnTo>
                    <a:pt x="10868" y="17767"/>
                  </a:lnTo>
                  <a:lnTo>
                    <a:pt x="10868" y="18985"/>
                  </a:lnTo>
                  <a:lnTo>
                    <a:pt x="10822" y="20202"/>
                  </a:lnTo>
                  <a:lnTo>
                    <a:pt x="10777" y="22637"/>
                  </a:lnTo>
                  <a:lnTo>
                    <a:pt x="10732" y="23719"/>
                  </a:lnTo>
                  <a:lnTo>
                    <a:pt x="10777" y="24847"/>
                  </a:lnTo>
                  <a:lnTo>
                    <a:pt x="10822" y="25929"/>
                  </a:lnTo>
                  <a:lnTo>
                    <a:pt x="10913" y="27011"/>
                  </a:lnTo>
                  <a:lnTo>
                    <a:pt x="11138" y="28093"/>
                  </a:lnTo>
                  <a:lnTo>
                    <a:pt x="11409" y="29175"/>
                  </a:lnTo>
                  <a:lnTo>
                    <a:pt x="11544" y="29671"/>
                  </a:lnTo>
                  <a:lnTo>
                    <a:pt x="11769" y="30213"/>
                  </a:lnTo>
                  <a:lnTo>
                    <a:pt x="11995" y="30709"/>
                  </a:lnTo>
                  <a:lnTo>
                    <a:pt x="12220" y="31205"/>
                  </a:lnTo>
                  <a:lnTo>
                    <a:pt x="12265" y="31205"/>
                  </a:lnTo>
                  <a:lnTo>
                    <a:pt x="12311" y="31159"/>
                  </a:lnTo>
                  <a:lnTo>
                    <a:pt x="11995" y="30528"/>
                  </a:lnTo>
                  <a:lnTo>
                    <a:pt x="11769" y="29942"/>
                  </a:lnTo>
                  <a:lnTo>
                    <a:pt x="11544" y="29311"/>
                  </a:lnTo>
                  <a:lnTo>
                    <a:pt x="11364" y="28679"/>
                  </a:lnTo>
                  <a:lnTo>
                    <a:pt x="11228" y="28048"/>
                  </a:lnTo>
                  <a:lnTo>
                    <a:pt x="11093" y="27417"/>
                  </a:lnTo>
                  <a:lnTo>
                    <a:pt x="10958" y="26154"/>
                  </a:lnTo>
                  <a:lnTo>
                    <a:pt x="10868" y="24847"/>
                  </a:lnTo>
                  <a:lnTo>
                    <a:pt x="10822" y="23539"/>
                  </a:lnTo>
                  <a:lnTo>
                    <a:pt x="10868" y="22186"/>
                  </a:lnTo>
                  <a:lnTo>
                    <a:pt x="10913" y="20878"/>
                  </a:lnTo>
                  <a:lnTo>
                    <a:pt x="10958" y="19751"/>
                  </a:lnTo>
                  <a:lnTo>
                    <a:pt x="10958" y="18624"/>
                  </a:lnTo>
                  <a:lnTo>
                    <a:pt x="10913" y="17497"/>
                  </a:lnTo>
                  <a:lnTo>
                    <a:pt x="10822" y="16369"/>
                  </a:lnTo>
                  <a:lnTo>
                    <a:pt x="10732" y="15242"/>
                  </a:lnTo>
                  <a:lnTo>
                    <a:pt x="10552" y="14160"/>
                  </a:lnTo>
                  <a:lnTo>
                    <a:pt x="10281" y="13032"/>
                  </a:lnTo>
                  <a:lnTo>
                    <a:pt x="9966" y="11950"/>
                  </a:lnTo>
                  <a:lnTo>
                    <a:pt x="9650" y="11003"/>
                  </a:lnTo>
                  <a:lnTo>
                    <a:pt x="9244" y="10056"/>
                  </a:lnTo>
                  <a:lnTo>
                    <a:pt x="8838" y="9154"/>
                  </a:lnTo>
                  <a:lnTo>
                    <a:pt x="8388" y="8298"/>
                  </a:lnTo>
                  <a:lnTo>
                    <a:pt x="7891" y="7441"/>
                  </a:lnTo>
                  <a:lnTo>
                    <a:pt x="7350" y="6584"/>
                  </a:lnTo>
                  <a:lnTo>
                    <a:pt x="6764" y="5818"/>
                  </a:lnTo>
                  <a:lnTo>
                    <a:pt x="6133" y="5006"/>
                  </a:lnTo>
                  <a:lnTo>
                    <a:pt x="5502" y="4285"/>
                  </a:lnTo>
                  <a:lnTo>
                    <a:pt x="4825" y="3563"/>
                  </a:lnTo>
                  <a:lnTo>
                    <a:pt x="4104" y="2887"/>
                  </a:lnTo>
                  <a:lnTo>
                    <a:pt x="3337" y="2210"/>
                  </a:lnTo>
                  <a:lnTo>
                    <a:pt x="2571" y="1624"/>
                  </a:lnTo>
                  <a:lnTo>
                    <a:pt x="1759" y="1038"/>
                  </a:lnTo>
                  <a:lnTo>
                    <a:pt x="902" y="49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4"/>
            <p:cNvSpPr/>
            <p:nvPr/>
          </p:nvSpPr>
          <p:spPr>
            <a:xfrm>
              <a:off x="1871575" y="936575"/>
              <a:ext cx="228875" cy="218700"/>
            </a:xfrm>
            <a:custGeom>
              <a:avLst/>
              <a:gdLst/>
              <a:ahLst/>
              <a:cxnLst/>
              <a:rect l="l" t="t" r="r" b="b"/>
              <a:pathLst>
                <a:path w="9155" h="8748" extrusionOk="0">
                  <a:moveTo>
                    <a:pt x="4285" y="0"/>
                  </a:moveTo>
                  <a:lnTo>
                    <a:pt x="3924" y="45"/>
                  </a:lnTo>
                  <a:lnTo>
                    <a:pt x="3563" y="135"/>
                  </a:lnTo>
                  <a:lnTo>
                    <a:pt x="3202" y="271"/>
                  </a:lnTo>
                  <a:lnTo>
                    <a:pt x="2751" y="451"/>
                  </a:lnTo>
                  <a:lnTo>
                    <a:pt x="2346" y="721"/>
                  </a:lnTo>
                  <a:lnTo>
                    <a:pt x="1985" y="992"/>
                  </a:lnTo>
                  <a:lnTo>
                    <a:pt x="1624" y="1308"/>
                  </a:lnTo>
                  <a:lnTo>
                    <a:pt x="1308" y="1623"/>
                  </a:lnTo>
                  <a:lnTo>
                    <a:pt x="993" y="2029"/>
                  </a:lnTo>
                  <a:lnTo>
                    <a:pt x="767" y="2435"/>
                  </a:lnTo>
                  <a:lnTo>
                    <a:pt x="542" y="2841"/>
                  </a:lnTo>
                  <a:lnTo>
                    <a:pt x="362" y="3292"/>
                  </a:lnTo>
                  <a:lnTo>
                    <a:pt x="226" y="3743"/>
                  </a:lnTo>
                  <a:lnTo>
                    <a:pt x="91" y="4194"/>
                  </a:lnTo>
                  <a:lnTo>
                    <a:pt x="46" y="4644"/>
                  </a:lnTo>
                  <a:lnTo>
                    <a:pt x="1" y="5141"/>
                  </a:lnTo>
                  <a:lnTo>
                    <a:pt x="1" y="5637"/>
                  </a:lnTo>
                  <a:lnTo>
                    <a:pt x="46" y="6087"/>
                  </a:lnTo>
                  <a:lnTo>
                    <a:pt x="91" y="6583"/>
                  </a:lnTo>
                  <a:lnTo>
                    <a:pt x="2300" y="8026"/>
                  </a:lnTo>
                  <a:lnTo>
                    <a:pt x="2616" y="8207"/>
                  </a:lnTo>
                  <a:lnTo>
                    <a:pt x="2932" y="8387"/>
                  </a:lnTo>
                  <a:lnTo>
                    <a:pt x="3293" y="8522"/>
                  </a:lnTo>
                  <a:lnTo>
                    <a:pt x="3653" y="8613"/>
                  </a:lnTo>
                  <a:lnTo>
                    <a:pt x="4014" y="8703"/>
                  </a:lnTo>
                  <a:lnTo>
                    <a:pt x="4375" y="8748"/>
                  </a:lnTo>
                  <a:lnTo>
                    <a:pt x="5141" y="8748"/>
                  </a:lnTo>
                  <a:lnTo>
                    <a:pt x="5502" y="8703"/>
                  </a:lnTo>
                  <a:lnTo>
                    <a:pt x="5908" y="8613"/>
                  </a:lnTo>
                  <a:lnTo>
                    <a:pt x="6269" y="8522"/>
                  </a:lnTo>
                  <a:lnTo>
                    <a:pt x="6584" y="8387"/>
                  </a:lnTo>
                  <a:lnTo>
                    <a:pt x="6945" y="8207"/>
                  </a:lnTo>
                  <a:lnTo>
                    <a:pt x="7261" y="8026"/>
                  </a:lnTo>
                  <a:lnTo>
                    <a:pt x="7576" y="7801"/>
                  </a:lnTo>
                  <a:lnTo>
                    <a:pt x="7847" y="7575"/>
                  </a:lnTo>
                  <a:lnTo>
                    <a:pt x="8117" y="7305"/>
                  </a:lnTo>
                  <a:lnTo>
                    <a:pt x="8343" y="6989"/>
                  </a:lnTo>
                  <a:lnTo>
                    <a:pt x="8523" y="6674"/>
                  </a:lnTo>
                  <a:lnTo>
                    <a:pt x="8704" y="6358"/>
                  </a:lnTo>
                  <a:lnTo>
                    <a:pt x="8839" y="5997"/>
                  </a:lnTo>
                  <a:lnTo>
                    <a:pt x="8974" y="5637"/>
                  </a:lnTo>
                  <a:lnTo>
                    <a:pt x="9064" y="5276"/>
                  </a:lnTo>
                  <a:lnTo>
                    <a:pt x="9109" y="4915"/>
                  </a:lnTo>
                  <a:lnTo>
                    <a:pt x="9155" y="4509"/>
                  </a:lnTo>
                  <a:lnTo>
                    <a:pt x="9155" y="4148"/>
                  </a:lnTo>
                  <a:lnTo>
                    <a:pt x="9109" y="3788"/>
                  </a:lnTo>
                  <a:lnTo>
                    <a:pt x="9064" y="3382"/>
                  </a:lnTo>
                  <a:lnTo>
                    <a:pt x="8974" y="3021"/>
                  </a:lnTo>
                  <a:lnTo>
                    <a:pt x="8839" y="2706"/>
                  </a:lnTo>
                  <a:lnTo>
                    <a:pt x="8704" y="2345"/>
                  </a:lnTo>
                  <a:lnTo>
                    <a:pt x="8523" y="2029"/>
                  </a:lnTo>
                  <a:lnTo>
                    <a:pt x="8298" y="1714"/>
                  </a:lnTo>
                  <a:lnTo>
                    <a:pt x="8027" y="1443"/>
                  </a:lnTo>
                  <a:lnTo>
                    <a:pt x="7757" y="1172"/>
                  </a:lnTo>
                  <a:lnTo>
                    <a:pt x="7486" y="947"/>
                  </a:lnTo>
                  <a:lnTo>
                    <a:pt x="7170" y="721"/>
                  </a:lnTo>
                  <a:lnTo>
                    <a:pt x="6855" y="541"/>
                  </a:lnTo>
                  <a:lnTo>
                    <a:pt x="6494" y="361"/>
                  </a:lnTo>
                  <a:lnTo>
                    <a:pt x="6133" y="225"/>
                  </a:lnTo>
                  <a:lnTo>
                    <a:pt x="5773" y="135"/>
                  </a:lnTo>
                  <a:lnTo>
                    <a:pt x="5412" y="45"/>
                  </a:lnTo>
                  <a:lnTo>
                    <a:pt x="5051" y="0"/>
                  </a:lnTo>
                  <a:close/>
                </a:path>
              </a:pathLst>
            </a:custGeom>
            <a:solidFill>
              <a:srgbClr val="231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34"/>
            <p:cNvSpPr/>
            <p:nvPr/>
          </p:nvSpPr>
          <p:spPr>
            <a:xfrm>
              <a:off x="1871575" y="936575"/>
              <a:ext cx="228875" cy="218700"/>
            </a:xfrm>
            <a:custGeom>
              <a:avLst/>
              <a:gdLst/>
              <a:ahLst/>
              <a:cxnLst/>
              <a:rect l="l" t="t" r="r" b="b"/>
              <a:pathLst>
                <a:path w="9155" h="8748" fill="none" extrusionOk="0">
                  <a:moveTo>
                    <a:pt x="91" y="6583"/>
                  </a:moveTo>
                  <a:lnTo>
                    <a:pt x="91" y="6583"/>
                  </a:lnTo>
                  <a:lnTo>
                    <a:pt x="46" y="6087"/>
                  </a:lnTo>
                  <a:lnTo>
                    <a:pt x="1" y="5637"/>
                  </a:lnTo>
                  <a:lnTo>
                    <a:pt x="1" y="5141"/>
                  </a:lnTo>
                  <a:lnTo>
                    <a:pt x="46" y="4644"/>
                  </a:lnTo>
                  <a:lnTo>
                    <a:pt x="91" y="4194"/>
                  </a:lnTo>
                  <a:lnTo>
                    <a:pt x="226" y="3743"/>
                  </a:lnTo>
                  <a:lnTo>
                    <a:pt x="362" y="3292"/>
                  </a:lnTo>
                  <a:lnTo>
                    <a:pt x="542" y="2841"/>
                  </a:lnTo>
                  <a:lnTo>
                    <a:pt x="542" y="2841"/>
                  </a:lnTo>
                  <a:lnTo>
                    <a:pt x="767" y="2435"/>
                  </a:lnTo>
                  <a:lnTo>
                    <a:pt x="993" y="2029"/>
                  </a:lnTo>
                  <a:lnTo>
                    <a:pt x="1308" y="1623"/>
                  </a:lnTo>
                  <a:lnTo>
                    <a:pt x="1624" y="1308"/>
                  </a:lnTo>
                  <a:lnTo>
                    <a:pt x="1985" y="992"/>
                  </a:lnTo>
                  <a:lnTo>
                    <a:pt x="2346" y="721"/>
                  </a:lnTo>
                  <a:lnTo>
                    <a:pt x="2751" y="451"/>
                  </a:lnTo>
                  <a:lnTo>
                    <a:pt x="3202" y="271"/>
                  </a:lnTo>
                  <a:lnTo>
                    <a:pt x="3202" y="271"/>
                  </a:lnTo>
                  <a:lnTo>
                    <a:pt x="3563" y="135"/>
                  </a:lnTo>
                  <a:lnTo>
                    <a:pt x="3924" y="45"/>
                  </a:lnTo>
                  <a:lnTo>
                    <a:pt x="4285" y="0"/>
                  </a:lnTo>
                  <a:lnTo>
                    <a:pt x="4690" y="0"/>
                  </a:lnTo>
                  <a:lnTo>
                    <a:pt x="5051" y="0"/>
                  </a:lnTo>
                  <a:lnTo>
                    <a:pt x="5412" y="45"/>
                  </a:lnTo>
                  <a:lnTo>
                    <a:pt x="5773" y="135"/>
                  </a:lnTo>
                  <a:lnTo>
                    <a:pt x="6133" y="225"/>
                  </a:lnTo>
                  <a:lnTo>
                    <a:pt x="6494" y="361"/>
                  </a:lnTo>
                  <a:lnTo>
                    <a:pt x="6855" y="541"/>
                  </a:lnTo>
                  <a:lnTo>
                    <a:pt x="7170" y="721"/>
                  </a:lnTo>
                  <a:lnTo>
                    <a:pt x="7486" y="947"/>
                  </a:lnTo>
                  <a:lnTo>
                    <a:pt x="7757" y="1172"/>
                  </a:lnTo>
                  <a:lnTo>
                    <a:pt x="8027" y="1443"/>
                  </a:lnTo>
                  <a:lnTo>
                    <a:pt x="8298" y="1714"/>
                  </a:lnTo>
                  <a:lnTo>
                    <a:pt x="8523" y="2029"/>
                  </a:lnTo>
                  <a:lnTo>
                    <a:pt x="8523" y="2029"/>
                  </a:lnTo>
                  <a:lnTo>
                    <a:pt x="8704" y="2345"/>
                  </a:lnTo>
                  <a:lnTo>
                    <a:pt x="8839" y="2706"/>
                  </a:lnTo>
                  <a:lnTo>
                    <a:pt x="8974" y="3021"/>
                  </a:lnTo>
                  <a:lnTo>
                    <a:pt x="9064" y="3382"/>
                  </a:lnTo>
                  <a:lnTo>
                    <a:pt x="9109" y="3788"/>
                  </a:lnTo>
                  <a:lnTo>
                    <a:pt x="9155" y="4148"/>
                  </a:lnTo>
                  <a:lnTo>
                    <a:pt x="9155" y="4509"/>
                  </a:lnTo>
                  <a:lnTo>
                    <a:pt x="9109" y="4915"/>
                  </a:lnTo>
                  <a:lnTo>
                    <a:pt x="9064" y="5276"/>
                  </a:lnTo>
                  <a:lnTo>
                    <a:pt x="8974" y="5637"/>
                  </a:lnTo>
                  <a:lnTo>
                    <a:pt x="8839" y="5997"/>
                  </a:lnTo>
                  <a:lnTo>
                    <a:pt x="8704" y="6358"/>
                  </a:lnTo>
                  <a:lnTo>
                    <a:pt x="8523" y="6674"/>
                  </a:lnTo>
                  <a:lnTo>
                    <a:pt x="8343" y="6989"/>
                  </a:lnTo>
                  <a:lnTo>
                    <a:pt x="8117" y="7305"/>
                  </a:lnTo>
                  <a:lnTo>
                    <a:pt x="7847" y="7575"/>
                  </a:lnTo>
                  <a:lnTo>
                    <a:pt x="7847" y="7575"/>
                  </a:lnTo>
                  <a:lnTo>
                    <a:pt x="7576" y="7801"/>
                  </a:lnTo>
                  <a:lnTo>
                    <a:pt x="7261" y="8026"/>
                  </a:lnTo>
                  <a:lnTo>
                    <a:pt x="6945" y="8207"/>
                  </a:lnTo>
                  <a:lnTo>
                    <a:pt x="6584" y="8387"/>
                  </a:lnTo>
                  <a:lnTo>
                    <a:pt x="6269" y="8522"/>
                  </a:lnTo>
                  <a:lnTo>
                    <a:pt x="5908" y="8613"/>
                  </a:lnTo>
                  <a:lnTo>
                    <a:pt x="5502" y="8703"/>
                  </a:lnTo>
                  <a:lnTo>
                    <a:pt x="5141" y="8748"/>
                  </a:lnTo>
                  <a:lnTo>
                    <a:pt x="4781" y="8748"/>
                  </a:lnTo>
                  <a:lnTo>
                    <a:pt x="4375" y="8748"/>
                  </a:lnTo>
                  <a:lnTo>
                    <a:pt x="4014" y="8703"/>
                  </a:lnTo>
                  <a:lnTo>
                    <a:pt x="3653" y="8613"/>
                  </a:lnTo>
                  <a:lnTo>
                    <a:pt x="3293" y="8522"/>
                  </a:lnTo>
                  <a:lnTo>
                    <a:pt x="2932" y="8387"/>
                  </a:lnTo>
                  <a:lnTo>
                    <a:pt x="2616" y="8207"/>
                  </a:lnTo>
                  <a:lnTo>
                    <a:pt x="2300" y="8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34"/>
            <p:cNvSpPr/>
            <p:nvPr/>
          </p:nvSpPr>
          <p:spPr>
            <a:xfrm>
              <a:off x="1913300" y="945575"/>
              <a:ext cx="122900" cy="190550"/>
            </a:xfrm>
            <a:custGeom>
              <a:avLst/>
              <a:gdLst/>
              <a:ahLst/>
              <a:cxnLst/>
              <a:rect l="l" t="t" r="r" b="b"/>
              <a:pathLst>
                <a:path w="4916" h="7622" extrusionOk="0">
                  <a:moveTo>
                    <a:pt x="4284" y="1"/>
                  </a:moveTo>
                  <a:lnTo>
                    <a:pt x="3698" y="91"/>
                  </a:lnTo>
                  <a:lnTo>
                    <a:pt x="3157" y="271"/>
                  </a:lnTo>
                  <a:lnTo>
                    <a:pt x="2616" y="497"/>
                  </a:lnTo>
                  <a:lnTo>
                    <a:pt x="2165" y="812"/>
                  </a:lnTo>
                  <a:lnTo>
                    <a:pt x="1714" y="1173"/>
                  </a:lnTo>
                  <a:lnTo>
                    <a:pt x="1308" y="1624"/>
                  </a:lnTo>
                  <a:lnTo>
                    <a:pt x="947" y="2075"/>
                  </a:lnTo>
                  <a:lnTo>
                    <a:pt x="586" y="2706"/>
                  </a:lnTo>
                  <a:lnTo>
                    <a:pt x="316" y="3383"/>
                  </a:lnTo>
                  <a:lnTo>
                    <a:pt x="135" y="4059"/>
                  </a:lnTo>
                  <a:lnTo>
                    <a:pt x="45" y="4781"/>
                  </a:lnTo>
                  <a:lnTo>
                    <a:pt x="0" y="5502"/>
                  </a:lnTo>
                  <a:lnTo>
                    <a:pt x="45" y="6223"/>
                  </a:lnTo>
                  <a:lnTo>
                    <a:pt x="90" y="6900"/>
                  </a:lnTo>
                  <a:lnTo>
                    <a:pt x="226" y="7621"/>
                  </a:lnTo>
                  <a:lnTo>
                    <a:pt x="271" y="7621"/>
                  </a:lnTo>
                  <a:lnTo>
                    <a:pt x="316" y="7576"/>
                  </a:lnTo>
                  <a:lnTo>
                    <a:pt x="226" y="6945"/>
                  </a:lnTo>
                  <a:lnTo>
                    <a:pt x="135" y="6269"/>
                  </a:lnTo>
                  <a:lnTo>
                    <a:pt x="135" y="5592"/>
                  </a:lnTo>
                  <a:lnTo>
                    <a:pt x="181" y="4916"/>
                  </a:lnTo>
                  <a:lnTo>
                    <a:pt x="226" y="4239"/>
                  </a:lnTo>
                  <a:lnTo>
                    <a:pt x="406" y="3608"/>
                  </a:lnTo>
                  <a:lnTo>
                    <a:pt x="586" y="2977"/>
                  </a:lnTo>
                  <a:lnTo>
                    <a:pt x="902" y="2391"/>
                  </a:lnTo>
                  <a:lnTo>
                    <a:pt x="1263" y="1850"/>
                  </a:lnTo>
                  <a:lnTo>
                    <a:pt x="1669" y="1399"/>
                  </a:lnTo>
                  <a:lnTo>
                    <a:pt x="2074" y="1038"/>
                  </a:lnTo>
                  <a:lnTo>
                    <a:pt x="2570" y="677"/>
                  </a:lnTo>
                  <a:lnTo>
                    <a:pt x="3112" y="452"/>
                  </a:lnTo>
                  <a:lnTo>
                    <a:pt x="3698" y="226"/>
                  </a:lnTo>
                  <a:lnTo>
                    <a:pt x="4284" y="136"/>
                  </a:lnTo>
                  <a:lnTo>
                    <a:pt x="4915" y="136"/>
                  </a:lnTo>
                  <a:lnTo>
                    <a:pt x="4915" y="91"/>
                  </a:lnTo>
                  <a:lnTo>
                    <a:pt x="4915" y="46"/>
                  </a:lnTo>
                  <a:lnTo>
                    <a:pt x="4870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34"/>
            <p:cNvSpPr/>
            <p:nvPr/>
          </p:nvSpPr>
          <p:spPr>
            <a:xfrm>
              <a:off x="1979800" y="947825"/>
              <a:ext cx="64275" cy="191675"/>
            </a:xfrm>
            <a:custGeom>
              <a:avLst/>
              <a:gdLst/>
              <a:ahLst/>
              <a:cxnLst/>
              <a:rect l="l" t="t" r="r" b="b"/>
              <a:pathLst>
                <a:path w="2571" h="7667" extrusionOk="0">
                  <a:moveTo>
                    <a:pt x="2571" y="1"/>
                  </a:moveTo>
                  <a:lnTo>
                    <a:pt x="2075" y="317"/>
                  </a:lnTo>
                  <a:lnTo>
                    <a:pt x="1669" y="632"/>
                  </a:lnTo>
                  <a:lnTo>
                    <a:pt x="1263" y="1038"/>
                  </a:lnTo>
                  <a:lnTo>
                    <a:pt x="948" y="1489"/>
                  </a:lnTo>
                  <a:lnTo>
                    <a:pt x="632" y="1940"/>
                  </a:lnTo>
                  <a:lnTo>
                    <a:pt x="406" y="2436"/>
                  </a:lnTo>
                  <a:lnTo>
                    <a:pt x="226" y="2932"/>
                  </a:lnTo>
                  <a:lnTo>
                    <a:pt x="91" y="3473"/>
                  </a:lnTo>
                  <a:lnTo>
                    <a:pt x="46" y="4014"/>
                  </a:lnTo>
                  <a:lnTo>
                    <a:pt x="1" y="4555"/>
                  </a:lnTo>
                  <a:lnTo>
                    <a:pt x="46" y="5096"/>
                  </a:lnTo>
                  <a:lnTo>
                    <a:pt x="136" y="5637"/>
                  </a:lnTo>
                  <a:lnTo>
                    <a:pt x="271" y="6179"/>
                  </a:lnTo>
                  <a:lnTo>
                    <a:pt x="452" y="6675"/>
                  </a:lnTo>
                  <a:lnTo>
                    <a:pt x="722" y="7171"/>
                  </a:lnTo>
                  <a:lnTo>
                    <a:pt x="1038" y="7621"/>
                  </a:lnTo>
                  <a:lnTo>
                    <a:pt x="1083" y="7667"/>
                  </a:lnTo>
                  <a:lnTo>
                    <a:pt x="1083" y="7621"/>
                  </a:lnTo>
                  <a:lnTo>
                    <a:pt x="812" y="7080"/>
                  </a:lnTo>
                  <a:lnTo>
                    <a:pt x="587" y="6584"/>
                  </a:lnTo>
                  <a:lnTo>
                    <a:pt x="406" y="6043"/>
                  </a:lnTo>
                  <a:lnTo>
                    <a:pt x="271" y="5547"/>
                  </a:lnTo>
                  <a:lnTo>
                    <a:pt x="181" y="5006"/>
                  </a:lnTo>
                  <a:lnTo>
                    <a:pt x="136" y="4510"/>
                  </a:lnTo>
                  <a:lnTo>
                    <a:pt x="181" y="4014"/>
                  </a:lnTo>
                  <a:lnTo>
                    <a:pt x="271" y="3518"/>
                  </a:lnTo>
                  <a:lnTo>
                    <a:pt x="361" y="3022"/>
                  </a:lnTo>
                  <a:lnTo>
                    <a:pt x="542" y="2526"/>
                  </a:lnTo>
                  <a:lnTo>
                    <a:pt x="767" y="2075"/>
                  </a:lnTo>
                  <a:lnTo>
                    <a:pt x="1038" y="1624"/>
                  </a:lnTo>
                  <a:lnTo>
                    <a:pt x="1353" y="1218"/>
                  </a:lnTo>
                  <a:lnTo>
                    <a:pt x="1714" y="813"/>
                  </a:lnTo>
                  <a:lnTo>
                    <a:pt x="2120" y="407"/>
                  </a:lnTo>
                  <a:lnTo>
                    <a:pt x="2571" y="46"/>
                  </a:lnTo>
                  <a:lnTo>
                    <a:pt x="2571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34"/>
            <p:cNvSpPr/>
            <p:nvPr/>
          </p:nvSpPr>
          <p:spPr>
            <a:xfrm>
              <a:off x="2029400" y="961375"/>
              <a:ext cx="63150" cy="174750"/>
            </a:xfrm>
            <a:custGeom>
              <a:avLst/>
              <a:gdLst/>
              <a:ahLst/>
              <a:cxnLst/>
              <a:rect l="l" t="t" r="r" b="b"/>
              <a:pathLst>
                <a:path w="2526" h="6990" extrusionOk="0">
                  <a:moveTo>
                    <a:pt x="1804" y="0"/>
                  </a:moveTo>
                  <a:lnTo>
                    <a:pt x="1759" y="90"/>
                  </a:lnTo>
                  <a:lnTo>
                    <a:pt x="1985" y="541"/>
                  </a:lnTo>
                  <a:lnTo>
                    <a:pt x="2120" y="1037"/>
                  </a:lnTo>
                  <a:lnTo>
                    <a:pt x="2255" y="1488"/>
                  </a:lnTo>
                  <a:lnTo>
                    <a:pt x="2345" y="1984"/>
                  </a:lnTo>
                  <a:lnTo>
                    <a:pt x="2345" y="2480"/>
                  </a:lnTo>
                  <a:lnTo>
                    <a:pt x="2345" y="2931"/>
                  </a:lnTo>
                  <a:lnTo>
                    <a:pt x="2300" y="3382"/>
                  </a:lnTo>
                  <a:lnTo>
                    <a:pt x="2210" y="3878"/>
                  </a:lnTo>
                  <a:lnTo>
                    <a:pt x="2120" y="4329"/>
                  </a:lnTo>
                  <a:lnTo>
                    <a:pt x="1940" y="4735"/>
                  </a:lnTo>
                  <a:lnTo>
                    <a:pt x="1714" y="5141"/>
                  </a:lnTo>
                  <a:lnTo>
                    <a:pt x="1444" y="5546"/>
                  </a:lnTo>
                  <a:lnTo>
                    <a:pt x="1173" y="5952"/>
                  </a:lnTo>
                  <a:lnTo>
                    <a:pt x="812" y="6313"/>
                  </a:lnTo>
                  <a:lnTo>
                    <a:pt x="452" y="6629"/>
                  </a:lnTo>
                  <a:lnTo>
                    <a:pt x="1" y="6944"/>
                  </a:lnTo>
                  <a:lnTo>
                    <a:pt x="1" y="6989"/>
                  </a:lnTo>
                  <a:lnTo>
                    <a:pt x="46" y="6989"/>
                  </a:lnTo>
                  <a:lnTo>
                    <a:pt x="452" y="6674"/>
                  </a:lnTo>
                  <a:lnTo>
                    <a:pt x="857" y="6358"/>
                  </a:lnTo>
                  <a:lnTo>
                    <a:pt x="1173" y="5997"/>
                  </a:lnTo>
                  <a:lnTo>
                    <a:pt x="1489" y="5637"/>
                  </a:lnTo>
                  <a:lnTo>
                    <a:pt x="1759" y="5186"/>
                  </a:lnTo>
                  <a:lnTo>
                    <a:pt x="2030" y="4780"/>
                  </a:lnTo>
                  <a:lnTo>
                    <a:pt x="2210" y="4329"/>
                  </a:lnTo>
                  <a:lnTo>
                    <a:pt x="2345" y="3878"/>
                  </a:lnTo>
                  <a:lnTo>
                    <a:pt x="2481" y="3382"/>
                  </a:lnTo>
                  <a:lnTo>
                    <a:pt x="2526" y="2886"/>
                  </a:lnTo>
                  <a:lnTo>
                    <a:pt x="2526" y="2435"/>
                  </a:lnTo>
                  <a:lnTo>
                    <a:pt x="2481" y="1939"/>
                  </a:lnTo>
                  <a:lnTo>
                    <a:pt x="2436" y="1443"/>
                  </a:lnTo>
                  <a:lnTo>
                    <a:pt x="2300" y="947"/>
                  </a:lnTo>
                  <a:lnTo>
                    <a:pt x="2075" y="496"/>
                  </a:lnTo>
                  <a:lnTo>
                    <a:pt x="1849" y="45"/>
                  </a:lnTo>
                  <a:lnTo>
                    <a:pt x="1804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34"/>
            <p:cNvSpPr/>
            <p:nvPr/>
          </p:nvSpPr>
          <p:spPr>
            <a:xfrm>
              <a:off x="1887375" y="941075"/>
              <a:ext cx="125150" cy="134175"/>
            </a:xfrm>
            <a:custGeom>
              <a:avLst/>
              <a:gdLst/>
              <a:ahLst/>
              <a:cxnLst/>
              <a:rect l="l" t="t" r="r" b="b"/>
              <a:pathLst>
                <a:path w="5006" h="5367" extrusionOk="0">
                  <a:moveTo>
                    <a:pt x="4464" y="0"/>
                  </a:moveTo>
                  <a:lnTo>
                    <a:pt x="3923" y="45"/>
                  </a:lnTo>
                  <a:lnTo>
                    <a:pt x="3382" y="136"/>
                  </a:lnTo>
                  <a:lnTo>
                    <a:pt x="2886" y="316"/>
                  </a:lnTo>
                  <a:lnTo>
                    <a:pt x="2390" y="496"/>
                  </a:lnTo>
                  <a:lnTo>
                    <a:pt x="1984" y="767"/>
                  </a:lnTo>
                  <a:lnTo>
                    <a:pt x="1578" y="1083"/>
                  </a:lnTo>
                  <a:lnTo>
                    <a:pt x="1172" y="1443"/>
                  </a:lnTo>
                  <a:lnTo>
                    <a:pt x="857" y="1849"/>
                  </a:lnTo>
                  <a:lnTo>
                    <a:pt x="586" y="2255"/>
                  </a:lnTo>
                  <a:lnTo>
                    <a:pt x="361" y="2706"/>
                  </a:lnTo>
                  <a:lnTo>
                    <a:pt x="180" y="3202"/>
                  </a:lnTo>
                  <a:lnTo>
                    <a:pt x="45" y="3698"/>
                  </a:lnTo>
                  <a:lnTo>
                    <a:pt x="0" y="4239"/>
                  </a:lnTo>
                  <a:lnTo>
                    <a:pt x="0" y="4780"/>
                  </a:lnTo>
                  <a:lnTo>
                    <a:pt x="90" y="5366"/>
                  </a:lnTo>
                  <a:lnTo>
                    <a:pt x="135" y="5366"/>
                  </a:lnTo>
                  <a:lnTo>
                    <a:pt x="180" y="5321"/>
                  </a:lnTo>
                  <a:lnTo>
                    <a:pt x="90" y="4780"/>
                  </a:lnTo>
                  <a:lnTo>
                    <a:pt x="135" y="4239"/>
                  </a:lnTo>
                  <a:lnTo>
                    <a:pt x="180" y="3743"/>
                  </a:lnTo>
                  <a:lnTo>
                    <a:pt x="316" y="3202"/>
                  </a:lnTo>
                  <a:lnTo>
                    <a:pt x="451" y="2751"/>
                  </a:lnTo>
                  <a:lnTo>
                    <a:pt x="676" y="2300"/>
                  </a:lnTo>
                  <a:lnTo>
                    <a:pt x="947" y="1894"/>
                  </a:lnTo>
                  <a:lnTo>
                    <a:pt x="1263" y="1488"/>
                  </a:lnTo>
                  <a:lnTo>
                    <a:pt x="1623" y="1128"/>
                  </a:lnTo>
                  <a:lnTo>
                    <a:pt x="2029" y="857"/>
                  </a:lnTo>
                  <a:lnTo>
                    <a:pt x="2435" y="587"/>
                  </a:lnTo>
                  <a:lnTo>
                    <a:pt x="2886" y="361"/>
                  </a:lnTo>
                  <a:lnTo>
                    <a:pt x="3382" y="181"/>
                  </a:lnTo>
                  <a:lnTo>
                    <a:pt x="3923" y="91"/>
                  </a:lnTo>
                  <a:lnTo>
                    <a:pt x="4464" y="45"/>
                  </a:lnTo>
                  <a:lnTo>
                    <a:pt x="5005" y="91"/>
                  </a:lnTo>
                  <a:lnTo>
                    <a:pt x="5005" y="45"/>
                  </a:lnTo>
                  <a:lnTo>
                    <a:pt x="4464" y="0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7" name="Google Shape;7807;p34"/>
            <p:cNvSpPr/>
            <p:nvPr/>
          </p:nvSpPr>
          <p:spPr>
            <a:xfrm>
              <a:off x="1871575" y="1080850"/>
              <a:ext cx="171375" cy="68800"/>
            </a:xfrm>
            <a:custGeom>
              <a:avLst/>
              <a:gdLst/>
              <a:ahLst/>
              <a:cxnLst/>
              <a:rect l="l" t="t" r="r" b="b"/>
              <a:pathLst>
                <a:path w="6855" h="2752" extrusionOk="0">
                  <a:moveTo>
                    <a:pt x="46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1" y="362"/>
                  </a:lnTo>
                  <a:lnTo>
                    <a:pt x="46" y="632"/>
                  </a:lnTo>
                  <a:lnTo>
                    <a:pt x="136" y="858"/>
                  </a:lnTo>
                  <a:lnTo>
                    <a:pt x="226" y="1083"/>
                  </a:lnTo>
                  <a:lnTo>
                    <a:pt x="497" y="1489"/>
                  </a:lnTo>
                  <a:lnTo>
                    <a:pt x="812" y="1850"/>
                  </a:lnTo>
                  <a:lnTo>
                    <a:pt x="1218" y="2120"/>
                  </a:lnTo>
                  <a:lnTo>
                    <a:pt x="1669" y="2346"/>
                  </a:lnTo>
                  <a:lnTo>
                    <a:pt x="2120" y="2526"/>
                  </a:lnTo>
                  <a:lnTo>
                    <a:pt x="2661" y="2616"/>
                  </a:lnTo>
                  <a:lnTo>
                    <a:pt x="3202" y="2706"/>
                  </a:lnTo>
                  <a:lnTo>
                    <a:pt x="3789" y="2751"/>
                  </a:lnTo>
                  <a:lnTo>
                    <a:pt x="4330" y="2751"/>
                  </a:lnTo>
                  <a:lnTo>
                    <a:pt x="4871" y="2706"/>
                  </a:lnTo>
                  <a:lnTo>
                    <a:pt x="5412" y="2661"/>
                  </a:lnTo>
                  <a:lnTo>
                    <a:pt x="5908" y="2571"/>
                  </a:lnTo>
                  <a:lnTo>
                    <a:pt x="6359" y="2481"/>
                  </a:lnTo>
                  <a:lnTo>
                    <a:pt x="6765" y="2346"/>
                  </a:lnTo>
                  <a:lnTo>
                    <a:pt x="6855" y="2300"/>
                  </a:lnTo>
                  <a:lnTo>
                    <a:pt x="6855" y="2210"/>
                  </a:lnTo>
                  <a:lnTo>
                    <a:pt x="6810" y="2165"/>
                  </a:lnTo>
                  <a:lnTo>
                    <a:pt x="6720" y="2165"/>
                  </a:lnTo>
                  <a:lnTo>
                    <a:pt x="5863" y="2346"/>
                  </a:lnTo>
                  <a:lnTo>
                    <a:pt x="4871" y="2481"/>
                  </a:lnTo>
                  <a:lnTo>
                    <a:pt x="4375" y="2526"/>
                  </a:lnTo>
                  <a:lnTo>
                    <a:pt x="3879" y="2481"/>
                  </a:lnTo>
                  <a:lnTo>
                    <a:pt x="3338" y="2436"/>
                  </a:lnTo>
                  <a:lnTo>
                    <a:pt x="2887" y="2391"/>
                  </a:lnTo>
                  <a:lnTo>
                    <a:pt x="2391" y="2255"/>
                  </a:lnTo>
                  <a:lnTo>
                    <a:pt x="1940" y="2120"/>
                  </a:lnTo>
                  <a:lnTo>
                    <a:pt x="1534" y="1895"/>
                  </a:lnTo>
                  <a:lnTo>
                    <a:pt x="1128" y="1624"/>
                  </a:lnTo>
                  <a:lnTo>
                    <a:pt x="812" y="1354"/>
                  </a:lnTo>
                  <a:lnTo>
                    <a:pt x="497" y="993"/>
                  </a:lnTo>
                  <a:lnTo>
                    <a:pt x="271" y="542"/>
                  </a:lnTo>
                  <a:lnTo>
                    <a:pt x="136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8" name="Google Shape;7808;p34"/>
            <p:cNvSpPr/>
            <p:nvPr/>
          </p:nvSpPr>
          <p:spPr>
            <a:xfrm>
              <a:off x="1732925" y="1104525"/>
              <a:ext cx="34975" cy="679800"/>
            </a:xfrm>
            <a:custGeom>
              <a:avLst/>
              <a:gdLst/>
              <a:ahLst/>
              <a:cxnLst/>
              <a:rect l="l" t="t" r="r" b="b"/>
              <a:pathLst>
                <a:path w="1399" h="27192" extrusionOk="0">
                  <a:moveTo>
                    <a:pt x="902" y="1"/>
                  </a:moveTo>
                  <a:lnTo>
                    <a:pt x="677" y="812"/>
                  </a:lnTo>
                  <a:lnTo>
                    <a:pt x="451" y="1624"/>
                  </a:lnTo>
                  <a:lnTo>
                    <a:pt x="316" y="2436"/>
                  </a:lnTo>
                  <a:lnTo>
                    <a:pt x="181" y="3247"/>
                  </a:lnTo>
                  <a:lnTo>
                    <a:pt x="91" y="4104"/>
                  </a:lnTo>
                  <a:lnTo>
                    <a:pt x="46" y="4916"/>
                  </a:lnTo>
                  <a:lnTo>
                    <a:pt x="0" y="5773"/>
                  </a:lnTo>
                  <a:lnTo>
                    <a:pt x="0" y="6584"/>
                  </a:lnTo>
                  <a:lnTo>
                    <a:pt x="91" y="8253"/>
                  </a:lnTo>
                  <a:lnTo>
                    <a:pt x="226" y="9921"/>
                  </a:lnTo>
                  <a:lnTo>
                    <a:pt x="406" y="11589"/>
                  </a:lnTo>
                  <a:lnTo>
                    <a:pt x="587" y="13258"/>
                  </a:lnTo>
                  <a:lnTo>
                    <a:pt x="812" y="15016"/>
                  </a:lnTo>
                  <a:lnTo>
                    <a:pt x="992" y="16775"/>
                  </a:lnTo>
                  <a:lnTo>
                    <a:pt x="1173" y="18489"/>
                  </a:lnTo>
                  <a:lnTo>
                    <a:pt x="1218" y="20247"/>
                  </a:lnTo>
                  <a:lnTo>
                    <a:pt x="1218" y="21961"/>
                  </a:lnTo>
                  <a:lnTo>
                    <a:pt x="1173" y="22817"/>
                  </a:lnTo>
                  <a:lnTo>
                    <a:pt x="1083" y="23674"/>
                  </a:lnTo>
                  <a:lnTo>
                    <a:pt x="992" y="24531"/>
                  </a:lnTo>
                  <a:lnTo>
                    <a:pt x="812" y="25433"/>
                  </a:lnTo>
                  <a:lnTo>
                    <a:pt x="632" y="26289"/>
                  </a:lnTo>
                  <a:lnTo>
                    <a:pt x="406" y="27146"/>
                  </a:lnTo>
                  <a:lnTo>
                    <a:pt x="406" y="27191"/>
                  </a:lnTo>
                  <a:lnTo>
                    <a:pt x="451" y="27191"/>
                  </a:lnTo>
                  <a:lnTo>
                    <a:pt x="496" y="27146"/>
                  </a:lnTo>
                  <a:lnTo>
                    <a:pt x="767" y="26335"/>
                  </a:lnTo>
                  <a:lnTo>
                    <a:pt x="947" y="25523"/>
                  </a:lnTo>
                  <a:lnTo>
                    <a:pt x="1128" y="24711"/>
                  </a:lnTo>
                  <a:lnTo>
                    <a:pt x="1218" y="23900"/>
                  </a:lnTo>
                  <a:lnTo>
                    <a:pt x="1308" y="23043"/>
                  </a:lnTo>
                  <a:lnTo>
                    <a:pt x="1353" y="22231"/>
                  </a:lnTo>
                  <a:lnTo>
                    <a:pt x="1398" y="21374"/>
                  </a:lnTo>
                  <a:lnTo>
                    <a:pt x="1398" y="20563"/>
                  </a:lnTo>
                  <a:lnTo>
                    <a:pt x="1308" y="18849"/>
                  </a:lnTo>
                  <a:lnTo>
                    <a:pt x="1128" y="17181"/>
                  </a:lnTo>
                  <a:lnTo>
                    <a:pt x="947" y="15512"/>
                  </a:lnTo>
                  <a:lnTo>
                    <a:pt x="722" y="13844"/>
                  </a:lnTo>
                  <a:lnTo>
                    <a:pt x="496" y="12131"/>
                  </a:lnTo>
                  <a:lnTo>
                    <a:pt x="316" y="10372"/>
                  </a:lnTo>
                  <a:lnTo>
                    <a:pt x="136" y="8658"/>
                  </a:lnTo>
                  <a:lnTo>
                    <a:pt x="91" y="6900"/>
                  </a:lnTo>
                  <a:lnTo>
                    <a:pt x="46" y="6043"/>
                  </a:lnTo>
                  <a:lnTo>
                    <a:pt x="91" y="5141"/>
                  </a:lnTo>
                  <a:lnTo>
                    <a:pt x="136" y="4284"/>
                  </a:lnTo>
                  <a:lnTo>
                    <a:pt x="226" y="3428"/>
                  </a:lnTo>
                  <a:lnTo>
                    <a:pt x="316" y="2571"/>
                  </a:lnTo>
                  <a:lnTo>
                    <a:pt x="496" y="1714"/>
                  </a:lnTo>
                  <a:lnTo>
                    <a:pt x="722" y="857"/>
                  </a:lnTo>
                  <a:lnTo>
                    <a:pt x="947" y="1"/>
                  </a:lnTo>
                  <a:close/>
                </a:path>
              </a:pathLst>
            </a:custGeom>
            <a:solidFill>
              <a:srgbClr val="321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34"/>
            <p:cNvSpPr/>
            <p:nvPr/>
          </p:nvSpPr>
          <p:spPr>
            <a:xfrm>
              <a:off x="1314700" y="1818125"/>
              <a:ext cx="1250200" cy="335950"/>
            </a:xfrm>
            <a:custGeom>
              <a:avLst/>
              <a:gdLst/>
              <a:ahLst/>
              <a:cxnLst/>
              <a:rect l="l" t="t" r="r" b="b"/>
              <a:pathLst>
                <a:path w="50008" h="13438" extrusionOk="0">
                  <a:moveTo>
                    <a:pt x="42432" y="0"/>
                  </a:moveTo>
                  <a:lnTo>
                    <a:pt x="41620" y="45"/>
                  </a:lnTo>
                  <a:lnTo>
                    <a:pt x="40764" y="135"/>
                  </a:lnTo>
                  <a:lnTo>
                    <a:pt x="39276" y="226"/>
                  </a:lnTo>
                  <a:lnTo>
                    <a:pt x="36345" y="406"/>
                  </a:lnTo>
                  <a:lnTo>
                    <a:pt x="27326" y="812"/>
                  </a:lnTo>
                  <a:lnTo>
                    <a:pt x="6764" y="1668"/>
                  </a:lnTo>
                  <a:lnTo>
                    <a:pt x="0" y="1939"/>
                  </a:lnTo>
                  <a:lnTo>
                    <a:pt x="6899" y="13257"/>
                  </a:lnTo>
                  <a:lnTo>
                    <a:pt x="7440" y="13347"/>
                  </a:lnTo>
                  <a:lnTo>
                    <a:pt x="8072" y="13438"/>
                  </a:lnTo>
                  <a:lnTo>
                    <a:pt x="9785" y="13438"/>
                  </a:lnTo>
                  <a:lnTo>
                    <a:pt x="11859" y="13347"/>
                  </a:lnTo>
                  <a:lnTo>
                    <a:pt x="14340" y="13167"/>
                  </a:lnTo>
                  <a:lnTo>
                    <a:pt x="17045" y="12851"/>
                  </a:lnTo>
                  <a:lnTo>
                    <a:pt x="19931" y="12491"/>
                  </a:lnTo>
                  <a:lnTo>
                    <a:pt x="22952" y="12040"/>
                  </a:lnTo>
                  <a:lnTo>
                    <a:pt x="25973" y="11589"/>
                  </a:lnTo>
                  <a:lnTo>
                    <a:pt x="31790" y="10642"/>
                  </a:lnTo>
                  <a:lnTo>
                    <a:pt x="36750" y="9785"/>
                  </a:lnTo>
                  <a:lnTo>
                    <a:pt x="41440" y="8928"/>
                  </a:lnTo>
                  <a:lnTo>
                    <a:pt x="47437" y="10732"/>
                  </a:lnTo>
                  <a:lnTo>
                    <a:pt x="48519" y="8072"/>
                  </a:lnTo>
                  <a:lnTo>
                    <a:pt x="49331" y="5952"/>
                  </a:lnTo>
                  <a:lnTo>
                    <a:pt x="49962" y="4464"/>
                  </a:lnTo>
                  <a:lnTo>
                    <a:pt x="50008" y="4329"/>
                  </a:lnTo>
                  <a:lnTo>
                    <a:pt x="50008" y="4194"/>
                  </a:lnTo>
                  <a:lnTo>
                    <a:pt x="49917" y="3923"/>
                  </a:lnTo>
                  <a:lnTo>
                    <a:pt x="49737" y="3607"/>
                  </a:lnTo>
                  <a:lnTo>
                    <a:pt x="49466" y="3247"/>
                  </a:lnTo>
                  <a:lnTo>
                    <a:pt x="49151" y="2886"/>
                  </a:lnTo>
                  <a:lnTo>
                    <a:pt x="48745" y="2525"/>
                  </a:lnTo>
                  <a:lnTo>
                    <a:pt x="47888" y="1804"/>
                  </a:lnTo>
                  <a:lnTo>
                    <a:pt x="46986" y="1172"/>
                  </a:lnTo>
                  <a:lnTo>
                    <a:pt x="46175" y="631"/>
                  </a:lnTo>
                  <a:lnTo>
                    <a:pt x="45363" y="135"/>
                  </a:lnTo>
                  <a:lnTo>
                    <a:pt x="44957" y="90"/>
                  </a:lnTo>
                  <a:lnTo>
                    <a:pt x="43875" y="45"/>
                  </a:lnTo>
                  <a:lnTo>
                    <a:pt x="42432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34"/>
            <p:cNvSpPr/>
            <p:nvPr/>
          </p:nvSpPr>
          <p:spPr>
            <a:xfrm>
              <a:off x="1314700" y="1818125"/>
              <a:ext cx="1250200" cy="335950"/>
            </a:xfrm>
            <a:custGeom>
              <a:avLst/>
              <a:gdLst/>
              <a:ahLst/>
              <a:cxnLst/>
              <a:rect l="l" t="t" r="r" b="b"/>
              <a:pathLst>
                <a:path w="50008" h="13438" fill="none" extrusionOk="0">
                  <a:moveTo>
                    <a:pt x="6764" y="1668"/>
                  </a:moveTo>
                  <a:lnTo>
                    <a:pt x="6764" y="1668"/>
                  </a:lnTo>
                  <a:lnTo>
                    <a:pt x="27326" y="812"/>
                  </a:lnTo>
                  <a:lnTo>
                    <a:pt x="36345" y="406"/>
                  </a:lnTo>
                  <a:lnTo>
                    <a:pt x="39276" y="226"/>
                  </a:lnTo>
                  <a:lnTo>
                    <a:pt x="40764" y="135"/>
                  </a:lnTo>
                  <a:lnTo>
                    <a:pt x="40764" y="135"/>
                  </a:lnTo>
                  <a:lnTo>
                    <a:pt x="41620" y="45"/>
                  </a:lnTo>
                  <a:lnTo>
                    <a:pt x="42432" y="0"/>
                  </a:lnTo>
                  <a:lnTo>
                    <a:pt x="43875" y="45"/>
                  </a:lnTo>
                  <a:lnTo>
                    <a:pt x="44957" y="90"/>
                  </a:lnTo>
                  <a:lnTo>
                    <a:pt x="45363" y="135"/>
                  </a:lnTo>
                  <a:lnTo>
                    <a:pt x="45363" y="135"/>
                  </a:lnTo>
                  <a:lnTo>
                    <a:pt x="46175" y="631"/>
                  </a:lnTo>
                  <a:lnTo>
                    <a:pt x="46986" y="1172"/>
                  </a:lnTo>
                  <a:lnTo>
                    <a:pt x="47888" y="1804"/>
                  </a:lnTo>
                  <a:lnTo>
                    <a:pt x="48745" y="2525"/>
                  </a:lnTo>
                  <a:lnTo>
                    <a:pt x="49151" y="2886"/>
                  </a:lnTo>
                  <a:lnTo>
                    <a:pt x="49466" y="3247"/>
                  </a:lnTo>
                  <a:lnTo>
                    <a:pt x="49737" y="3607"/>
                  </a:lnTo>
                  <a:lnTo>
                    <a:pt x="49917" y="3923"/>
                  </a:lnTo>
                  <a:lnTo>
                    <a:pt x="50008" y="4194"/>
                  </a:lnTo>
                  <a:lnTo>
                    <a:pt x="50008" y="4329"/>
                  </a:lnTo>
                  <a:lnTo>
                    <a:pt x="49962" y="4464"/>
                  </a:lnTo>
                  <a:lnTo>
                    <a:pt x="49962" y="4464"/>
                  </a:lnTo>
                  <a:lnTo>
                    <a:pt x="49331" y="5952"/>
                  </a:lnTo>
                  <a:lnTo>
                    <a:pt x="48519" y="8072"/>
                  </a:lnTo>
                  <a:lnTo>
                    <a:pt x="47437" y="10732"/>
                  </a:lnTo>
                  <a:lnTo>
                    <a:pt x="41440" y="8928"/>
                  </a:lnTo>
                  <a:lnTo>
                    <a:pt x="41440" y="8928"/>
                  </a:lnTo>
                  <a:lnTo>
                    <a:pt x="36750" y="9785"/>
                  </a:lnTo>
                  <a:lnTo>
                    <a:pt x="31790" y="10642"/>
                  </a:lnTo>
                  <a:lnTo>
                    <a:pt x="25973" y="11589"/>
                  </a:lnTo>
                  <a:lnTo>
                    <a:pt x="22952" y="12040"/>
                  </a:lnTo>
                  <a:lnTo>
                    <a:pt x="19931" y="12491"/>
                  </a:lnTo>
                  <a:lnTo>
                    <a:pt x="17045" y="12851"/>
                  </a:lnTo>
                  <a:lnTo>
                    <a:pt x="14340" y="13167"/>
                  </a:lnTo>
                  <a:lnTo>
                    <a:pt x="11859" y="13347"/>
                  </a:lnTo>
                  <a:lnTo>
                    <a:pt x="9785" y="13438"/>
                  </a:lnTo>
                  <a:lnTo>
                    <a:pt x="8883" y="13438"/>
                  </a:lnTo>
                  <a:lnTo>
                    <a:pt x="8072" y="13438"/>
                  </a:lnTo>
                  <a:lnTo>
                    <a:pt x="7440" y="13347"/>
                  </a:lnTo>
                  <a:lnTo>
                    <a:pt x="6899" y="13257"/>
                  </a:lnTo>
                  <a:lnTo>
                    <a:pt x="0" y="1939"/>
                  </a:lnTo>
                  <a:lnTo>
                    <a:pt x="0" y="1939"/>
                  </a:lnTo>
                  <a:lnTo>
                    <a:pt x="6764" y="1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34"/>
            <p:cNvSpPr/>
            <p:nvPr/>
          </p:nvSpPr>
          <p:spPr>
            <a:xfrm>
              <a:off x="300125" y="2121350"/>
              <a:ext cx="580575" cy="1185950"/>
            </a:xfrm>
            <a:custGeom>
              <a:avLst/>
              <a:gdLst/>
              <a:ahLst/>
              <a:cxnLst/>
              <a:rect l="l" t="t" r="r" b="b"/>
              <a:pathLst>
                <a:path w="23223" h="47438" extrusionOk="0">
                  <a:moveTo>
                    <a:pt x="3021" y="1"/>
                  </a:moveTo>
                  <a:lnTo>
                    <a:pt x="2615" y="2706"/>
                  </a:lnTo>
                  <a:lnTo>
                    <a:pt x="1984" y="6629"/>
                  </a:lnTo>
                  <a:lnTo>
                    <a:pt x="947" y="12807"/>
                  </a:lnTo>
                  <a:lnTo>
                    <a:pt x="631" y="14791"/>
                  </a:lnTo>
                  <a:lnTo>
                    <a:pt x="406" y="17046"/>
                  </a:lnTo>
                  <a:lnTo>
                    <a:pt x="271" y="19481"/>
                  </a:lnTo>
                  <a:lnTo>
                    <a:pt x="135" y="22051"/>
                  </a:lnTo>
                  <a:lnTo>
                    <a:pt x="45" y="24711"/>
                  </a:lnTo>
                  <a:lnTo>
                    <a:pt x="0" y="27417"/>
                  </a:lnTo>
                  <a:lnTo>
                    <a:pt x="0" y="30077"/>
                  </a:lnTo>
                  <a:lnTo>
                    <a:pt x="0" y="32693"/>
                  </a:lnTo>
                  <a:lnTo>
                    <a:pt x="90" y="37563"/>
                  </a:lnTo>
                  <a:lnTo>
                    <a:pt x="180" y="41486"/>
                  </a:lnTo>
                  <a:lnTo>
                    <a:pt x="316" y="45183"/>
                  </a:lnTo>
                  <a:lnTo>
                    <a:pt x="496" y="45409"/>
                  </a:lnTo>
                  <a:lnTo>
                    <a:pt x="722" y="45634"/>
                  </a:lnTo>
                  <a:lnTo>
                    <a:pt x="1082" y="45814"/>
                  </a:lnTo>
                  <a:lnTo>
                    <a:pt x="1533" y="45995"/>
                  </a:lnTo>
                  <a:lnTo>
                    <a:pt x="2074" y="46175"/>
                  </a:lnTo>
                  <a:lnTo>
                    <a:pt x="2706" y="46356"/>
                  </a:lnTo>
                  <a:lnTo>
                    <a:pt x="4149" y="46626"/>
                  </a:lnTo>
                  <a:lnTo>
                    <a:pt x="5772" y="46852"/>
                  </a:lnTo>
                  <a:lnTo>
                    <a:pt x="7576" y="47032"/>
                  </a:lnTo>
                  <a:lnTo>
                    <a:pt x="9515" y="47167"/>
                  </a:lnTo>
                  <a:lnTo>
                    <a:pt x="11499" y="47257"/>
                  </a:lnTo>
                  <a:lnTo>
                    <a:pt x="15331" y="47393"/>
                  </a:lnTo>
                  <a:lnTo>
                    <a:pt x="18623" y="47438"/>
                  </a:lnTo>
                  <a:lnTo>
                    <a:pt x="21825" y="47438"/>
                  </a:lnTo>
                  <a:lnTo>
                    <a:pt x="23223" y="40899"/>
                  </a:lnTo>
                  <a:lnTo>
                    <a:pt x="9469" y="37968"/>
                  </a:lnTo>
                  <a:lnTo>
                    <a:pt x="9560" y="37743"/>
                  </a:lnTo>
                  <a:lnTo>
                    <a:pt x="9650" y="37337"/>
                  </a:lnTo>
                  <a:lnTo>
                    <a:pt x="9830" y="36210"/>
                  </a:lnTo>
                  <a:lnTo>
                    <a:pt x="10011" y="34632"/>
                  </a:lnTo>
                  <a:lnTo>
                    <a:pt x="10191" y="32738"/>
                  </a:lnTo>
                  <a:lnTo>
                    <a:pt x="10507" y="28183"/>
                  </a:lnTo>
                  <a:lnTo>
                    <a:pt x="10822" y="23133"/>
                  </a:lnTo>
                  <a:lnTo>
                    <a:pt x="11093" y="18173"/>
                  </a:lnTo>
                  <a:lnTo>
                    <a:pt x="11273" y="13889"/>
                  </a:lnTo>
                  <a:lnTo>
                    <a:pt x="11454" y="9741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34"/>
            <p:cNvSpPr/>
            <p:nvPr/>
          </p:nvSpPr>
          <p:spPr>
            <a:xfrm>
              <a:off x="300125" y="2121350"/>
              <a:ext cx="580575" cy="1185950"/>
            </a:xfrm>
            <a:custGeom>
              <a:avLst/>
              <a:gdLst/>
              <a:ahLst/>
              <a:cxnLst/>
              <a:rect l="l" t="t" r="r" b="b"/>
              <a:pathLst>
                <a:path w="23223" h="47438" fill="none" extrusionOk="0">
                  <a:moveTo>
                    <a:pt x="316" y="45183"/>
                  </a:moveTo>
                  <a:lnTo>
                    <a:pt x="316" y="45183"/>
                  </a:lnTo>
                  <a:lnTo>
                    <a:pt x="180" y="41486"/>
                  </a:lnTo>
                  <a:lnTo>
                    <a:pt x="90" y="37563"/>
                  </a:lnTo>
                  <a:lnTo>
                    <a:pt x="0" y="32693"/>
                  </a:lnTo>
                  <a:lnTo>
                    <a:pt x="0" y="30077"/>
                  </a:lnTo>
                  <a:lnTo>
                    <a:pt x="0" y="27417"/>
                  </a:lnTo>
                  <a:lnTo>
                    <a:pt x="45" y="24711"/>
                  </a:lnTo>
                  <a:lnTo>
                    <a:pt x="135" y="22051"/>
                  </a:lnTo>
                  <a:lnTo>
                    <a:pt x="271" y="19481"/>
                  </a:lnTo>
                  <a:lnTo>
                    <a:pt x="406" y="17046"/>
                  </a:lnTo>
                  <a:lnTo>
                    <a:pt x="631" y="14791"/>
                  </a:lnTo>
                  <a:lnTo>
                    <a:pt x="947" y="12807"/>
                  </a:lnTo>
                  <a:lnTo>
                    <a:pt x="947" y="12807"/>
                  </a:lnTo>
                  <a:lnTo>
                    <a:pt x="1984" y="6629"/>
                  </a:lnTo>
                  <a:lnTo>
                    <a:pt x="2615" y="2706"/>
                  </a:lnTo>
                  <a:lnTo>
                    <a:pt x="3021" y="1"/>
                  </a:lnTo>
                  <a:lnTo>
                    <a:pt x="11454" y="9741"/>
                  </a:lnTo>
                  <a:lnTo>
                    <a:pt x="11454" y="9741"/>
                  </a:lnTo>
                  <a:lnTo>
                    <a:pt x="11273" y="13889"/>
                  </a:lnTo>
                  <a:lnTo>
                    <a:pt x="11093" y="18173"/>
                  </a:lnTo>
                  <a:lnTo>
                    <a:pt x="10822" y="23133"/>
                  </a:lnTo>
                  <a:lnTo>
                    <a:pt x="10507" y="28183"/>
                  </a:lnTo>
                  <a:lnTo>
                    <a:pt x="10191" y="32738"/>
                  </a:lnTo>
                  <a:lnTo>
                    <a:pt x="10011" y="34632"/>
                  </a:lnTo>
                  <a:lnTo>
                    <a:pt x="9830" y="36210"/>
                  </a:lnTo>
                  <a:lnTo>
                    <a:pt x="9650" y="37337"/>
                  </a:lnTo>
                  <a:lnTo>
                    <a:pt x="9560" y="37743"/>
                  </a:lnTo>
                  <a:lnTo>
                    <a:pt x="9469" y="37968"/>
                  </a:lnTo>
                  <a:lnTo>
                    <a:pt x="23223" y="40899"/>
                  </a:lnTo>
                  <a:lnTo>
                    <a:pt x="21825" y="47438"/>
                  </a:lnTo>
                  <a:lnTo>
                    <a:pt x="21825" y="47438"/>
                  </a:lnTo>
                  <a:lnTo>
                    <a:pt x="18623" y="47438"/>
                  </a:lnTo>
                  <a:lnTo>
                    <a:pt x="15331" y="47393"/>
                  </a:lnTo>
                  <a:lnTo>
                    <a:pt x="11499" y="47257"/>
                  </a:lnTo>
                  <a:lnTo>
                    <a:pt x="9515" y="47167"/>
                  </a:lnTo>
                  <a:lnTo>
                    <a:pt x="7576" y="47032"/>
                  </a:lnTo>
                  <a:lnTo>
                    <a:pt x="5772" y="46852"/>
                  </a:lnTo>
                  <a:lnTo>
                    <a:pt x="4149" y="46626"/>
                  </a:lnTo>
                  <a:lnTo>
                    <a:pt x="2706" y="46356"/>
                  </a:lnTo>
                  <a:lnTo>
                    <a:pt x="2074" y="46175"/>
                  </a:lnTo>
                  <a:lnTo>
                    <a:pt x="1533" y="45995"/>
                  </a:lnTo>
                  <a:lnTo>
                    <a:pt x="1082" y="45814"/>
                  </a:lnTo>
                  <a:lnTo>
                    <a:pt x="722" y="45634"/>
                  </a:lnTo>
                  <a:lnTo>
                    <a:pt x="496" y="45409"/>
                  </a:lnTo>
                  <a:lnTo>
                    <a:pt x="316" y="451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34"/>
            <p:cNvSpPr/>
            <p:nvPr/>
          </p:nvSpPr>
          <p:spPr>
            <a:xfrm>
              <a:off x="444400" y="3108875"/>
              <a:ext cx="1091275" cy="1659425"/>
            </a:xfrm>
            <a:custGeom>
              <a:avLst/>
              <a:gdLst/>
              <a:ahLst/>
              <a:cxnLst/>
              <a:rect l="l" t="t" r="r" b="b"/>
              <a:pathLst>
                <a:path w="43651" h="66377" extrusionOk="0">
                  <a:moveTo>
                    <a:pt x="10778" y="1"/>
                  </a:moveTo>
                  <a:lnTo>
                    <a:pt x="9470" y="2841"/>
                  </a:lnTo>
                  <a:lnTo>
                    <a:pt x="6359" y="9515"/>
                  </a:lnTo>
                  <a:lnTo>
                    <a:pt x="4555" y="13393"/>
                  </a:lnTo>
                  <a:lnTo>
                    <a:pt x="2887" y="17271"/>
                  </a:lnTo>
                  <a:lnTo>
                    <a:pt x="1444" y="20698"/>
                  </a:lnTo>
                  <a:lnTo>
                    <a:pt x="858" y="22141"/>
                  </a:lnTo>
                  <a:lnTo>
                    <a:pt x="407" y="23358"/>
                  </a:lnTo>
                  <a:lnTo>
                    <a:pt x="271" y="23990"/>
                  </a:lnTo>
                  <a:lnTo>
                    <a:pt x="136" y="24801"/>
                  </a:lnTo>
                  <a:lnTo>
                    <a:pt x="46" y="25748"/>
                  </a:lnTo>
                  <a:lnTo>
                    <a:pt x="1" y="26875"/>
                  </a:lnTo>
                  <a:lnTo>
                    <a:pt x="1" y="28093"/>
                  </a:lnTo>
                  <a:lnTo>
                    <a:pt x="46" y="29491"/>
                  </a:lnTo>
                  <a:lnTo>
                    <a:pt x="181" y="32512"/>
                  </a:lnTo>
                  <a:lnTo>
                    <a:pt x="452" y="35894"/>
                  </a:lnTo>
                  <a:lnTo>
                    <a:pt x="767" y="39501"/>
                  </a:lnTo>
                  <a:lnTo>
                    <a:pt x="1173" y="43244"/>
                  </a:lnTo>
                  <a:lnTo>
                    <a:pt x="1624" y="47032"/>
                  </a:lnTo>
                  <a:lnTo>
                    <a:pt x="2571" y="54291"/>
                  </a:lnTo>
                  <a:lnTo>
                    <a:pt x="3428" y="60469"/>
                  </a:lnTo>
                  <a:lnTo>
                    <a:pt x="4330" y="66376"/>
                  </a:lnTo>
                  <a:lnTo>
                    <a:pt x="22006" y="66376"/>
                  </a:lnTo>
                  <a:lnTo>
                    <a:pt x="22096" y="61281"/>
                  </a:lnTo>
                  <a:lnTo>
                    <a:pt x="22367" y="50098"/>
                  </a:lnTo>
                  <a:lnTo>
                    <a:pt x="22547" y="44101"/>
                  </a:lnTo>
                  <a:lnTo>
                    <a:pt x="22727" y="38915"/>
                  </a:lnTo>
                  <a:lnTo>
                    <a:pt x="22863" y="36841"/>
                  </a:lnTo>
                  <a:lnTo>
                    <a:pt x="22953" y="35263"/>
                  </a:lnTo>
                  <a:lnTo>
                    <a:pt x="23088" y="34225"/>
                  </a:lnTo>
                  <a:lnTo>
                    <a:pt x="23133" y="34000"/>
                  </a:lnTo>
                  <a:lnTo>
                    <a:pt x="23133" y="33910"/>
                  </a:lnTo>
                  <a:lnTo>
                    <a:pt x="23178" y="33910"/>
                  </a:lnTo>
                  <a:lnTo>
                    <a:pt x="23223" y="34000"/>
                  </a:lnTo>
                  <a:lnTo>
                    <a:pt x="23314" y="34316"/>
                  </a:lnTo>
                  <a:lnTo>
                    <a:pt x="23449" y="35353"/>
                  </a:lnTo>
                  <a:lnTo>
                    <a:pt x="23629" y="36976"/>
                  </a:lnTo>
                  <a:lnTo>
                    <a:pt x="23810" y="39050"/>
                  </a:lnTo>
                  <a:lnTo>
                    <a:pt x="24170" y="44236"/>
                  </a:lnTo>
                  <a:lnTo>
                    <a:pt x="24576" y="50188"/>
                  </a:lnTo>
                  <a:lnTo>
                    <a:pt x="25253" y="61326"/>
                  </a:lnTo>
                  <a:lnTo>
                    <a:pt x="25523" y="66376"/>
                  </a:lnTo>
                  <a:lnTo>
                    <a:pt x="42929" y="66376"/>
                  </a:lnTo>
                  <a:lnTo>
                    <a:pt x="43154" y="60785"/>
                  </a:lnTo>
                  <a:lnTo>
                    <a:pt x="43380" y="54878"/>
                  </a:lnTo>
                  <a:lnTo>
                    <a:pt x="43560" y="47843"/>
                  </a:lnTo>
                  <a:lnTo>
                    <a:pt x="43605" y="44146"/>
                  </a:lnTo>
                  <a:lnTo>
                    <a:pt x="43650" y="40403"/>
                  </a:lnTo>
                  <a:lnTo>
                    <a:pt x="43650" y="36751"/>
                  </a:lnTo>
                  <a:lnTo>
                    <a:pt x="43650" y="33279"/>
                  </a:lnTo>
                  <a:lnTo>
                    <a:pt x="43560" y="30032"/>
                  </a:lnTo>
                  <a:lnTo>
                    <a:pt x="43425" y="27146"/>
                  </a:lnTo>
                  <a:lnTo>
                    <a:pt x="43290" y="25838"/>
                  </a:lnTo>
                  <a:lnTo>
                    <a:pt x="43199" y="24666"/>
                  </a:lnTo>
                  <a:lnTo>
                    <a:pt x="43064" y="23629"/>
                  </a:lnTo>
                  <a:lnTo>
                    <a:pt x="42929" y="22727"/>
                  </a:lnTo>
                  <a:lnTo>
                    <a:pt x="42523" y="20292"/>
                  </a:lnTo>
                  <a:lnTo>
                    <a:pt x="42072" y="17361"/>
                  </a:lnTo>
                  <a:lnTo>
                    <a:pt x="41666" y="14205"/>
                  </a:lnTo>
                  <a:lnTo>
                    <a:pt x="41305" y="11003"/>
                  </a:lnTo>
                  <a:lnTo>
                    <a:pt x="40719" y="5727"/>
                  </a:lnTo>
                  <a:lnTo>
                    <a:pt x="40494" y="3518"/>
                  </a:lnTo>
                  <a:lnTo>
                    <a:pt x="10778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4" name="Google Shape;7814;p34"/>
            <p:cNvSpPr/>
            <p:nvPr/>
          </p:nvSpPr>
          <p:spPr>
            <a:xfrm>
              <a:off x="444400" y="3108875"/>
              <a:ext cx="1091275" cy="1659425"/>
            </a:xfrm>
            <a:custGeom>
              <a:avLst/>
              <a:gdLst/>
              <a:ahLst/>
              <a:cxnLst/>
              <a:rect l="l" t="t" r="r" b="b"/>
              <a:pathLst>
                <a:path w="43651" h="66377" fill="none" extrusionOk="0">
                  <a:moveTo>
                    <a:pt x="10778" y="1"/>
                  </a:moveTo>
                  <a:lnTo>
                    <a:pt x="10778" y="1"/>
                  </a:lnTo>
                  <a:lnTo>
                    <a:pt x="9470" y="2841"/>
                  </a:lnTo>
                  <a:lnTo>
                    <a:pt x="6359" y="9515"/>
                  </a:lnTo>
                  <a:lnTo>
                    <a:pt x="4555" y="13393"/>
                  </a:lnTo>
                  <a:lnTo>
                    <a:pt x="2887" y="17271"/>
                  </a:lnTo>
                  <a:lnTo>
                    <a:pt x="1444" y="20698"/>
                  </a:lnTo>
                  <a:lnTo>
                    <a:pt x="858" y="22141"/>
                  </a:lnTo>
                  <a:lnTo>
                    <a:pt x="407" y="23358"/>
                  </a:lnTo>
                  <a:lnTo>
                    <a:pt x="407" y="23358"/>
                  </a:lnTo>
                  <a:lnTo>
                    <a:pt x="271" y="23990"/>
                  </a:lnTo>
                  <a:lnTo>
                    <a:pt x="136" y="24801"/>
                  </a:lnTo>
                  <a:lnTo>
                    <a:pt x="46" y="25748"/>
                  </a:lnTo>
                  <a:lnTo>
                    <a:pt x="1" y="26875"/>
                  </a:lnTo>
                  <a:lnTo>
                    <a:pt x="1" y="28093"/>
                  </a:lnTo>
                  <a:lnTo>
                    <a:pt x="46" y="29491"/>
                  </a:lnTo>
                  <a:lnTo>
                    <a:pt x="181" y="32512"/>
                  </a:lnTo>
                  <a:lnTo>
                    <a:pt x="452" y="35894"/>
                  </a:lnTo>
                  <a:lnTo>
                    <a:pt x="767" y="39501"/>
                  </a:lnTo>
                  <a:lnTo>
                    <a:pt x="1173" y="43244"/>
                  </a:lnTo>
                  <a:lnTo>
                    <a:pt x="1624" y="47032"/>
                  </a:lnTo>
                  <a:lnTo>
                    <a:pt x="2571" y="54291"/>
                  </a:lnTo>
                  <a:lnTo>
                    <a:pt x="3428" y="60469"/>
                  </a:lnTo>
                  <a:lnTo>
                    <a:pt x="4330" y="66376"/>
                  </a:lnTo>
                  <a:lnTo>
                    <a:pt x="22006" y="66376"/>
                  </a:lnTo>
                  <a:lnTo>
                    <a:pt x="22006" y="66376"/>
                  </a:lnTo>
                  <a:lnTo>
                    <a:pt x="22096" y="61281"/>
                  </a:lnTo>
                  <a:lnTo>
                    <a:pt x="22367" y="50098"/>
                  </a:lnTo>
                  <a:lnTo>
                    <a:pt x="22547" y="44101"/>
                  </a:lnTo>
                  <a:lnTo>
                    <a:pt x="22727" y="38915"/>
                  </a:lnTo>
                  <a:lnTo>
                    <a:pt x="22863" y="36841"/>
                  </a:lnTo>
                  <a:lnTo>
                    <a:pt x="22953" y="35263"/>
                  </a:lnTo>
                  <a:lnTo>
                    <a:pt x="23088" y="34225"/>
                  </a:lnTo>
                  <a:lnTo>
                    <a:pt x="23133" y="34000"/>
                  </a:lnTo>
                  <a:lnTo>
                    <a:pt x="23133" y="33910"/>
                  </a:lnTo>
                  <a:lnTo>
                    <a:pt x="23178" y="33910"/>
                  </a:lnTo>
                  <a:lnTo>
                    <a:pt x="23178" y="33910"/>
                  </a:lnTo>
                  <a:lnTo>
                    <a:pt x="23223" y="34000"/>
                  </a:lnTo>
                  <a:lnTo>
                    <a:pt x="23314" y="34316"/>
                  </a:lnTo>
                  <a:lnTo>
                    <a:pt x="23449" y="35353"/>
                  </a:lnTo>
                  <a:lnTo>
                    <a:pt x="23629" y="36976"/>
                  </a:lnTo>
                  <a:lnTo>
                    <a:pt x="23810" y="39050"/>
                  </a:lnTo>
                  <a:lnTo>
                    <a:pt x="24170" y="44236"/>
                  </a:lnTo>
                  <a:lnTo>
                    <a:pt x="24576" y="50188"/>
                  </a:lnTo>
                  <a:lnTo>
                    <a:pt x="25253" y="61326"/>
                  </a:lnTo>
                  <a:lnTo>
                    <a:pt x="25523" y="66376"/>
                  </a:lnTo>
                  <a:lnTo>
                    <a:pt x="42929" y="66376"/>
                  </a:lnTo>
                  <a:lnTo>
                    <a:pt x="42929" y="66376"/>
                  </a:lnTo>
                  <a:lnTo>
                    <a:pt x="43154" y="60785"/>
                  </a:lnTo>
                  <a:lnTo>
                    <a:pt x="43380" y="54878"/>
                  </a:lnTo>
                  <a:lnTo>
                    <a:pt x="43560" y="47843"/>
                  </a:lnTo>
                  <a:lnTo>
                    <a:pt x="43605" y="44146"/>
                  </a:lnTo>
                  <a:lnTo>
                    <a:pt x="43650" y="40403"/>
                  </a:lnTo>
                  <a:lnTo>
                    <a:pt x="43650" y="36751"/>
                  </a:lnTo>
                  <a:lnTo>
                    <a:pt x="43650" y="33279"/>
                  </a:lnTo>
                  <a:lnTo>
                    <a:pt x="43560" y="30032"/>
                  </a:lnTo>
                  <a:lnTo>
                    <a:pt x="43425" y="27146"/>
                  </a:lnTo>
                  <a:lnTo>
                    <a:pt x="43290" y="25838"/>
                  </a:lnTo>
                  <a:lnTo>
                    <a:pt x="43199" y="24666"/>
                  </a:lnTo>
                  <a:lnTo>
                    <a:pt x="43064" y="23629"/>
                  </a:lnTo>
                  <a:lnTo>
                    <a:pt x="42929" y="22727"/>
                  </a:lnTo>
                  <a:lnTo>
                    <a:pt x="42929" y="22727"/>
                  </a:lnTo>
                  <a:lnTo>
                    <a:pt x="42523" y="20292"/>
                  </a:lnTo>
                  <a:lnTo>
                    <a:pt x="42072" y="17361"/>
                  </a:lnTo>
                  <a:lnTo>
                    <a:pt x="41666" y="14205"/>
                  </a:lnTo>
                  <a:lnTo>
                    <a:pt x="41305" y="11003"/>
                  </a:lnTo>
                  <a:lnTo>
                    <a:pt x="40719" y="5727"/>
                  </a:lnTo>
                  <a:lnTo>
                    <a:pt x="40494" y="3518"/>
                  </a:lnTo>
                  <a:lnTo>
                    <a:pt x="107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5" name="Google Shape;7815;p34"/>
            <p:cNvSpPr/>
            <p:nvPr/>
          </p:nvSpPr>
          <p:spPr>
            <a:xfrm>
              <a:off x="552625" y="4453750"/>
              <a:ext cx="432925" cy="320175"/>
            </a:xfrm>
            <a:custGeom>
              <a:avLst/>
              <a:gdLst/>
              <a:ahLst/>
              <a:cxnLst/>
              <a:rect l="l" t="t" r="r" b="b"/>
              <a:pathLst>
                <a:path w="17317" h="12807" extrusionOk="0">
                  <a:moveTo>
                    <a:pt x="17226" y="0"/>
                  </a:moveTo>
                  <a:lnTo>
                    <a:pt x="15242" y="1804"/>
                  </a:lnTo>
                  <a:lnTo>
                    <a:pt x="13168" y="3518"/>
                  </a:lnTo>
                  <a:lnTo>
                    <a:pt x="11093" y="5186"/>
                  </a:lnTo>
                  <a:lnTo>
                    <a:pt x="8929" y="6809"/>
                  </a:lnTo>
                  <a:lnTo>
                    <a:pt x="6765" y="8388"/>
                  </a:lnTo>
                  <a:lnTo>
                    <a:pt x="4555" y="9876"/>
                  </a:lnTo>
                  <a:lnTo>
                    <a:pt x="2300" y="11319"/>
                  </a:lnTo>
                  <a:lnTo>
                    <a:pt x="1" y="12716"/>
                  </a:lnTo>
                  <a:lnTo>
                    <a:pt x="1" y="12762"/>
                  </a:lnTo>
                  <a:lnTo>
                    <a:pt x="1" y="12807"/>
                  </a:lnTo>
                  <a:lnTo>
                    <a:pt x="46" y="12807"/>
                  </a:lnTo>
                  <a:lnTo>
                    <a:pt x="2346" y="11409"/>
                  </a:lnTo>
                  <a:lnTo>
                    <a:pt x="4600" y="9921"/>
                  </a:lnTo>
                  <a:lnTo>
                    <a:pt x="6810" y="8433"/>
                  </a:lnTo>
                  <a:lnTo>
                    <a:pt x="8974" y="6854"/>
                  </a:lnTo>
                  <a:lnTo>
                    <a:pt x="11093" y="5231"/>
                  </a:lnTo>
                  <a:lnTo>
                    <a:pt x="13213" y="3563"/>
                  </a:lnTo>
                  <a:lnTo>
                    <a:pt x="15242" y="1849"/>
                  </a:lnTo>
                  <a:lnTo>
                    <a:pt x="17271" y="91"/>
                  </a:lnTo>
                  <a:lnTo>
                    <a:pt x="17316" y="46"/>
                  </a:lnTo>
                  <a:lnTo>
                    <a:pt x="17271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34"/>
            <p:cNvSpPr/>
            <p:nvPr/>
          </p:nvSpPr>
          <p:spPr>
            <a:xfrm>
              <a:off x="534600" y="4348900"/>
              <a:ext cx="457700" cy="315675"/>
            </a:xfrm>
            <a:custGeom>
              <a:avLst/>
              <a:gdLst/>
              <a:ahLst/>
              <a:cxnLst/>
              <a:rect l="l" t="t" r="r" b="b"/>
              <a:pathLst>
                <a:path w="18308" h="12627" extrusionOk="0">
                  <a:moveTo>
                    <a:pt x="18218" y="1"/>
                  </a:moveTo>
                  <a:lnTo>
                    <a:pt x="13708" y="3202"/>
                  </a:lnTo>
                  <a:lnTo>
                    <a:pt x="13708" y="3202"/>
                  </a:lnTo>
                  <a:lnTo>
                    <a:pt x="18263" y="91"/>
                  </a:lnTo>
                  <a:lnTo>
                    <a:pt x="18308" y="46"/>
                  </a:lnTo>
                  <a:lnTo>
                    <a:pt x="18263" y="1"/>
                  </a:lnTo>
                  <a:close/>
                  <a:moveTo>
                    <a:pt x="9154" y="6314"/>
                  </a:moveTo>
                  <a:lnTo>
                    <a:pt x="0" y="12582"/>
                  </a:lnTo>
                  <a:lnTo>
                    <a:pt x="45" y="12627"/>
                  </a:lnTo>
                  <a:lnTo>
                    <a:pt x="9154" y="6314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7" name="Google Shape;7817;p34"/>
            <p:cNvSpPr/>
            <p:nvPr/>
          </p:nvSpPr>
          <p:spPr>
            <a:xfrm>
              <a:off x="509800" y="4220400"/>
              <a:ext cx="481375" cy="316800"/>
            </a:xfrm>
            <a:custGeom>
              <a:avLst/>
              <a:gdLst/>
              <a:ahLst/>
              <a:cxnLst/>
              <a:rect l="l" t="t" r="r" b="b"/>
              <a:pathLst>
                <a:path w="19255" h="12672" extrusionOk="0">
                  <a:moveTo>
                    <a:pt x="19164" y="0"/>
                  </a:moveTo>
                  <a:lnTo>
                    <a:pt x="9560" y="6313"/>
                  </a:lnTo>
                  <a:lnTo>
                    <a:pt x="0" y="12626"/>
                  </a:lnTo>
                  <a:lnTo>
                    <a:pt x="0" y="12671"/>
                  </a:lnTo>
                  <a:lnTo>
                    <a:pt x="45" y="12671"/>
                  </a:lnTo>
                  <a:lnTo>
                    <a:pt x="9650" y="6403"/>
                  </a:lnTo>
                  <a:lnTo>
                    <a:pt x="19255" y="91"/>
                  </a:lnTo>
                  <a:lnTo>
                    <a:pt x="19255" y="45"/>
                  </a:lnTo>
                  <a:lnTo>
                    <a:pt x="19255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8" name="Google Shape;7818;p34"/>
            <p:cNvSpPr/>
            <p:nvPr/>
          </p:nvSpPr>
          <p:spPr>
            <a:xfrm>
              <a:off x="509800" y="4220400"/>
              <a:ext cx="481375" cy="316800"/>
            </a:xfrm>
            <a:custGeom>
              <a:avLst/>
              <a:gdLst/>
              <a:ahLst/>
              <a:cxnLst/>
              <a:rect l="l" t="t" r="r" b="b"/>
              <a:pathLst>
                <a:path w="19255" h="12672" fill="none" extrusionOk="0">
                  <a:moveTo>
                    <a:pt x="45" y="12671"/>
                  </a:moveTo>
                  <a:lnTo>
                    <a:pt x="45" y="12671"/>
                  </a:lnTo>
                  <a:lnTo>
                    <a:pt x="9650" y="6403"/>
                  </a:lnTo>
                  <a:lnTo>
                    <a:pt x="19255" y="91"/>
                  </a:lnTo>
                  <a:lnTo>
                    <a:pt x="19255" y="91"/>
                  </a:lnTo>
                  <a:lnTo>
                    <a:pt x="19255" y="45"/>
                  </a:lnTo>
                  <a:lnTo>
                    <a:pt x="19255" y="0"/>
                  </a:lnTo>
                  <a:lnTo>
                    <a:pt x="19210" y="0"/>
                  </a:lnTo>
                  <a:lnTo>
                    <a:pt x="19164" y="0"/>
                  </a:lnTo>
                  <a:lnTo>
                    <a:pt x="19164" y="0"/>
                  </a:lnTo>
                  <a:lnTo>
                    <a:pt x="9560" y="6313"/>
                  </a:lnTo>
                  <a:lnTo>
                    <a:pt x="0" y="12626"/>
                  </a:lnTo>
                  <a:lnTo>
                    <a:pt x="0" y="12626"/>
                  </a:lnTo>
                  <a:lnTo>
                    <a:pt x="0" y="12671"/>
                  </a:lnTo>
                  <a:lnTo>
                    <a:pt x="45" y="126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34"/>
            <p:cNvSpPr/>
            <p:nvPr/>
          </p:nvSpPr>
          <p:spPr>
            <a:xfrm>
              <a:off x="477100" y="4067075"/>
              <a:ext cx="506200" cy="298775"/>
            </a:xfrm>
            <a:custGeom>
              <a:avLst/>
              <a:gdLst/>
              <a:ahLst/>
              <a:cxnLst/>
              <a:rect l="l" t="t" r="r" b="b"/>
              <a:pathLst>
                <a:path w="20248" h="11951" extrusionOk="0">
                  <a:moveTo>
                    <a:pt x="20157" y="1"/>
                  </a:moveTo>
                  <a:lnTo>
                    <a:pt x="15016" y="2842"/>
                  </a:lnTo>
                  <a:lnTo>
                    <a:pt x="9966" y="5773"/>
                  </a:lnTo>
                  <a:lnTo>
                    <a:pt x="7441" y="7261"/>
                  </a:lnTo>
                  <a:lnTo>
                    <a:pt x="4961" y="8749"/>
                  </a:lnTo>
                  <a:lnTo>
                    <a:pt x="2481" y="10282"/>
                  </a:lnTo>
                  <a:lnTo>
                    <a:pt x="1" y="11860"/>
                  </a:lnTo>
                  <a:lnTo>
                    <a:pt x="1" y="11905"/>
                  </a:lnTo>
                  <a:lnTo>
                    <a:pt x="46" y="11950"/>
                  </a:lnTo>
                  <a:lnTo>
                    <a:pt x="5051" y="8884"/>
                  </a:lnTo>
                  <a:lnTo>
                    <a:pt x="10056" y="5908"/>
                  </a:lnTo>
                  <a:lnTo>
                    <a:pt x="15106" y="2977"/>
                  </a:lnTo>
                  <a:lnTo>
                    <a:pt x="20202" y="136"/>
                  </a:lnTo>
                  <a:lnTo>
                    <a:pt x="20247" y="91"/>
                  </a:lnTo>
                  <a:lnTo>
                    <a:pt x="20247" y="46"/>
                  </a:lnTo>
                  <a:lnTo>
                    <a:pt x="20202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34"/>
            <p:cNvSpPr/>
            <p:nvPr/>
          </p:nvSpPr>
          <p:spPr>
            <a:xfrm>
              <a:off x="477100" y="4067075"/>
              <a:ext cx="506200" cy="298775"/>
            </a:xfrm>
            <a:custGeom>
              <a:avLst/>
              <a:gdLst/>
              <a:ahLst/>
              <a:cxnLst/>
              <a:rect l="l" t="t" r="r" b="b"/>
              <a:pathLst>
                <a:path w="20248" h="11951" fill="none" extrusionOk="0">
                  <a:moveTo>
                    <a:pt x="46" y="11950"/>
                  </a:moveTo>
                  <a:lnTo>
                    <a:pt x="46" y="11950"/>
                  </a:lnTo>
                  <a:lnTo>
                    <a:pt x="5051" y="8884"/>
                  </a:lnTo>
                  <a:lnTo>
                    <a:pt x="10056" y="5908"/>
                  </a:lnTo>
                  <a:lnTo>
                    <a:pt x="15106" y="2977"/>
                  </a:lnTo>
                  <a:lnTo>
                    <a:pt x="20202" y="136"/>
                  </a:lnTo>
                  <a:lnTo>
                    <a:pt x="20202" y="136"/>
                  </a:lnTo>
                  <a:lnTo>
                    <a:pt x="20247" y="91"/>
                  </a:lnTo>
                  <a:lnTo>
                    <a:pt x="20247" y="46"/>
                  </a:lnTo>
                  <a:lnTo>
                    <a:pt x="20202" y="1"/>
                  </a:lnTo>
                  <a:lnTo>
                    <a:pt x="20157" y="1"/>
                  </a:lnTo>
                  <a:lnTo>
                    <a:pt x="20157" y="1"/>
                  </a:lnTo>
                  <a:lnTo>
                    <a:pt x="15016" y="2842"/>
                  </a:lnTo>
                  <a:lnTo>
                    <a:pt x="9966" y="5773"/>
                  </a:lnTo>
                  <a:lnTo>
                    <a:pt x="7441" y="7261"/>
                  </a:lnTo>
                  <a:lnTo>
                    <a:pt x="4961" y="8749"/>
                  </a:lnTo>
                  <a:lnTo>
                    <a:pt x="2481" y="10282"/>
                  </a:lnTo>
                  <a:lnTo>
                    <a:pt x="1" y="11860"/>
                  </a:lnTo>
                  <a:lnTo>
                    <a:pt x="1" y="11860"/>
                  </a:lnTo>
                  <a:lnTo>
                    <a:pt x="1" y="11905"/>
                  </a:lnTo>
                  <a:lnTo>
                    <a:pt x="1" y="11905"/>
                  </a:lnTo>
                  <a:lnTo>
                    <a:pt x="46" y="11950"/>
                  </a:lnTo>
                  <a:lnTo>
                    <a:pt x="46" y="11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34"/>
            <p:cNvSpPr/>
            <p:nvPr/>
          </p:nvSpPr>
          <p:spPr>
            <a:xfrm>
              <a:off x="492875" y="3957725"/>
              <a:ext cx="450950" cy="258200"/>
            </a:xfrm>
            <a:custGeom>
              <a:avLst/>
              <a:gdLst/>
              <a:ahLst/>
              <a:cxnLst/>
              <a:rect l="l" t="t" r="r" b="b"/>
              <a:pathLst>
                <a:path w="18038" h="10328" extrusionOk="0">
                  <a:moveTo>
                    <a:pt x="17948" y="1"/>
                  </a:moveTo>
                  <a:lnTo>
                    <a:pt x="1" y="10282"/>
                  </a:lnTo>
                  <a:lnTo>
                    <a:pt x="1" y="10327"/>
                  </a:lnTo>
                  <a:lnTo>
                    <a:pt x="18038" y="91"/>
                  </a:lnTo>
                  <a:lnTo>
                    <a:pt x="18038" y="46"/>
                  </a:lnTo>
                  <a:lnTo>
                    <a:pt x="18038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34"/>
            <p:cNvSpPr/>
            <p:nvPr/>
          </p:nvSpPr>
          <p:spPr>
            <a:xfrm>
              <a:off x="492875" y="3957725"/>
              <a:ext cx="450950" cy="258200"/>
            </a:xfrm>
            <a:custGeom>
              <a:avLst/>
              <a:gdLst/>
              <a:ahLst/>
              <a:cxnLst/>
              <a:rect l="l" t="t" r="r" b="b"/>
              <a:pathLst>
                <a:path w="18038" h="10328" fill="none" extrusionOk="0">
                  <a:moveTo>
                    <a:pt x="1" y="10327"/>
                  </a:moveTo>
                  <a:lnTo>
                    <a:pt x="1" y="10327"/>
                  </a:lnTo>
                  <a:lnTo>
                    <a:pt x="18038" y="91"/>
                  </a:lnTo>
                  <a:lnTo>
                    <a:pt x="18038" y="91"/>
                  </a:lnTo>
                  <a:lnTo>
                    <a:pt x="18038" y="46"/>
                  </a:lnTo>
                  <a:lnTo>
                    <a:pt x="18038" y="1"/>
                  </a:lnTo>
                  <a:lnTo>
                    <a:pt x="17993" y="1"/>
                  </a:lnTo>
                  <a:lnTo>
                    <a:pt x="17948" y="1"/>
                  </a:lnTo>
                  <a:lnTo>
                    <a:pt x="17948" y="1"/>
                  </a:lnTo>
                  <a:lnTo>
                    <a:pt x="1" y="10282"/>
                  </a:lnTo>
                  <a:lnTo>
                    <a:pt x="1" y="10282"/>
                  </a:lnTo>
                  <a:lnTo>
                    <a:pt x="1" y="10282"/>
                  </a:lnTo>
                  <a:lnTo>
                    <a:pt x="1" y="1032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34"/>
            <p:cNvSpPr/>
            <p:nvPr/>
          </p:nvSpPr>
          <p:spPr>
            <a:xfrm>
              <a:off x="773575" y="4599175"/>
              <a:ext cx="230000" cy="162350"/>
            </a:xfrm>
            <a:custGeom>
              <a:avLst/>
              <a:gdLst/>
              <a:ahLst/>
              <a:cxnLst/>
              <a:rect l="l" t="t" r="r" b="b"/>
              <a:pathLst>
                <a:path w="9200" h="6494" extrusionOk="0">
                  <a:moveTo>
                    <a:pt x="9155" y="0"/>
                  </a:moveTo>
                  <a:lnTo>
                    <a:pt x="6990" y="1759"/>
                  </a:lnTo>
                  <a:lnTo>
                    <a:pt x="5863" y="2616"/>
                  </a:lnTo>
                  <a:lnTo>
                    <a:pt x="4736" y="3427"/>
                  </a:lnTo>
                  <a:lnTo>
                    <a:pt x="3563" y="4239"/>
                  </a:lnTo>
                  <a:lnTo>
                    <a:pt x="2391" y="5006"/>
                  </a:lnTo>
                  <a:lnTo>
                    <a:pt x="1218" y="5772"/>
                  </a:lnTo>
                  <a:lnTo>
                    <a:pt x="1" y="6449"/>
                  </a:lnTo>
                  <a:lnTo>
                    <a:pt x="1" y="6494"/>
                  </a:lnTo>
                  <a:lnTo>
                    <a:pt x="1218" y="5817"/>
                  </a:lnTo>
                  <a:lnTo>
                    <a:pt x="2436" y="5051"/>
                  </a:lnTo>
                  <a:lnTo>
                    <a:pt x="3608" y="4284"/>
                  </a:lnTo>
                  <a:lnTo>
                    <a:pt x="4781" y="3518"/>
                  </a:lnTo>
                  <a:lnTo>
                    <a:pt x="5908" y="2706"/>
                  </a:lnTo>
                  <a:lnTo>
                    <a:pt x="7035" y="1849"/>
                  </a:lnTo>
                  <a:lnTo>
                    <a:pt x="8163" y="947"/>
                  </a:lnTo>
                  <a:lnTo>
                    <a:pt x="9200" y="45"/>
                  </a:lnTo>
                  <a:lnTo>
                    <a:pt x="9200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34"/>
            <p:cNvSpPr/>
            <p:nvPr/>
          </p:nvSpPr>
          <p:spPr>
            <a:xfrm>
              <a:off x="509800" y="4536050"/>
              <a:ext cx="237875" cy="242375"/>
            </a:xfrm>
            <a:custGeom>
              <a:avLst/>
              <a:gdLst/>
              <a:ahLst/>
              <a:cxnLst/>
              <a:rect l="l" t="t" r="r" b="b"/>
              <a:pathLst>
                <a:path w="9515" h="9695" extrusionOk="0">
                  <a:moveTo>
                    <a:pt x="0" y="0"/>
                  </a:moveTo>
                  <a:lnTo>
                    <a:pt x="0" y="45"/>
                  </a:lnTo>
                  <a:lnTo>
                    <a:pt x="2300" y="2480"/>
                  </a:lnTo>
                  <a:lnTo>
                    <a:pt x="4600" y="4960"/>
                  </a:lnTo>
                  <a:lnTo>
                    <a:pt x="5772" y="6178"/>
                  </a:lnTo>
                  <a:lnTo>
                    <a:pt x="6944" y="7395"/>
                  </a:lnTo>
                  <a:lnTo>
                    <a:pt x="8162" y="8568"/>
                  </a:lnTo>
                  <a:lnTo>
                    <a:pt x="9425" y="9695"/>
                  </a:lnTo>
                  <a:lnTo>
                    <a:pt x="9470" y="9695"/>
                  </a:lnTo>
                  <a:lnTo>
                    <a:pt x="9515" y="9650"/>
                  </a:lnTo>
                  <a:lnTo>
                    <a:pt x="9470" y="9605"/>
                  </a:lnTo>
                  <a:lnTo>
                    <a:pt x="8252" y="8478"/>
                  </a:lnTo>
                  <a:lnTo>
                    <a:pt x="7035" y="7305"/>
                  </a:lnTo>
                  <a:lnTo>
                    <a:pt x="5862" y="6133"/>
                  </a:lnTo>
                  <a:lnTo>
                    <a:pt x="4690" y="4915"/>
                  </a:lnTo>
                  <a:lnTo>
                    <a:pt x="2345" y="243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34"/>
            <p:cNvSpPr/>
            <p:nvPr/>
          </p:nvSpPr>
          <p:spPr>
            <a:xfrm>
              <a:off x="492875" y="4348900"/>
              <a:ext cx="372050" cy="420525"/>
            </a:xfrm>
            <a:custGeom>
              <a:avLst/>
              <a:gdLst/>
              <a:ahLst/>
              <a:cxnLst/>
              <a:rect l="l" t="t" r="r" b="b"/>
              <a:pathLst>
                <a:path w="14882" h="16821" extrusionOk="0">
                  <a:moveTo>
                    <a:pt x="1" y="1"/>
                  </a:moveTo>
                  <a:lnTo>
                    <a:pt x="3518" y="4375"/>
                  </a:lnTo>
                  <a:lnTo>
                    <a:pt x="5277" y="6539"/>
                  </a:lnTo>
                  <a:lnTo>
                    <a:pt x="7125" y="8659"/>
                  </a:lnTo>
                  <a:lnTo>
                    <a:pt x="8974" y="10778"/>
                  </a:lnTo>
                  <a:lnTo>
                    <a:pt x="10868" y="12807"/>
                  </a:lnTo>
                  <a:lnTo>
                    <a:pt x="12807" y="14836"/>
                  </a:lnTo>
                  <a:lnTo>
                    <a:pt x="14791" y="16775"/>
                  </a:lnTo>
                  <a:lnTo>
                    <a:pt x="14836" y="16820"/>
                  </a:lnTo>
                  <a:lnTo>
                    <a:pt x="14881" y="16775"/>
                  </a:lnTo>
                  <a:lnTo>
                    <a:pt x="14881" y="16730"/>
                  </a:lnTo>
                  <a:lnTo>
                    <a:pt x="11003" y="12672"/>
                  </a:lnTo>
                  <a:lnTo>
                    <a:pt x="9110" y="10598"/>
                  </a:lnTo>
                  <a:lnTo>
                    <a:pt x="7261" y="8523"/>
                  </a:lnTo>
                  <a:lnTo>
                    <a:pt x="5412" y="6449"/>
                  </a:lnTo>
                  <a:lnTo>
                    <a:pt x="3608" y="4330"/>
                  </a:lnTo>
                  <a:lnTo>
                    <a:pt x="1805" y="21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34"/>
            <p:cNvSpPr/>
            <p:nvPr/>
          </p:nvSpPr>
          <p:spPr>
            <a:xfrm>
              <a:off x="473725" y="4189950"/>
              <a:ext cx="536625" cy="563675"/>
            </a:xfrm>
            <a:custGeom>
              <a:avLst/>
              <a:gdLst/>
              <a:ahLst/>
              <a:cxnLst/>
              <a:rect l="l" t="t" r="r" b="b"/>
              <a:pathLst>
                <a:path w="21465" h="22547" extrusionOk="0">
                  <a:moveTo>
                    <a:pt x="0" y="1"/>
                  </a:moveTo>
                  <a:lnTo>
                    <a:pt x="0" y="46"/>
                  </a:lnTo>
                  <a:lnTo>
                    <a:pt x="2796" y="2752"/>
                  </a:lnTo>
                  <a:lnTo>
                    <a:pt x="5547" y="5502"/>
                  </a:lnTo>
                  <a:lnTo>
                    <a:pt x="8252" y="8298"/>
                  </a:lnTo>
                  <a:lnTo>
                    <a:pt x="10958" y="11094"/>
                  </a:lnTo>
                  <a:lnTo>
                    <a:pt x="13618" y="13889"/>
                  </a:lnTo>
                  <a:lnTo>
                    <a:pt x="16234" y="16775"/>
                  </a:lnTo>
                  <a:lnTo>
                    <a:pt x="18849" y="19661"/>
                  </a:lnTo>
                  <a:lnTo>
                    <a:pt x="21419" y="22547"/>
                  </a:lnTo>
                  <a:lnTo>
                    <a:pt x="21464" y="22547"/>
                  </a:lnTo>
                  <a:lnTo>
                    <a:pt x="21464" y="22502"/>
                  </a:lnTo>
                  <a:lnTo>
                    <a:pt x="18939" y="19571"/>
                  </a:lnTo>
                  <a:lnTo>
                    <a:pt x="16324" y="16685"/>
                  </a:lnTo>
                  <a:lnTo>
                    <a:pt x="13708" y="13844"/>
                  </a:lnTo>
                  <a:lnTo>
                    <a:pt x="11048" y="11003"/>
                  </a:lnTo>
                  <a:lnTo>
                    <a:pt x="8342" y="8208"/>
                  </a:lnTo>
                  <a:lnTo>
                    <a:pt x="5592" y="5457"/>
                  </a:lnTo>
                  <a:lnTo>
                    <a:pt x="2841" y="270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34"/>
            <p:cNvSpPr/>
            <p:nvPr/>
          </p:nvSpPr>
          <p:spPr>
            <a:xfrm>
              <a:off x="578550" y="4093000"/>
              <a:ext cx="434050" cy="483650"/>
            </a:xfrm>
            <a:custGeom>
              <a:avLst/>
              <a:gdLst/>
              <a:ahLst/>
              <a:cxnLst/>
              <a:rect l="l" t="t" r="r" b="b"/>
              <a:pathLst>
                <a:path w="17362" h="19346" extrusionOk="0">
                  <a:moveTo>
                    <a:pt x="1" y="1"/>
                  </a:moveTo>
                  <a:lnTo>
                    <a:pt x="1" y="46"/>
                  </a:lnTo>
                  <a:lnTo>
                    <a:pt x="2255" y="2391"/>
                  </a:lnTo>
                  <a:lnTo>
                    <a:pt x="4465" y="4736"/>
                  </a:lnTo>
                  <a:lnTo>
                    <a:pt x="6675" y="7126"/>
                  </a:lnTo>
                  <a:lnTo>
                    <a:pt x="8839" y="9561"/>
                  </a:lnTo>
                  <a:lnTo>
                    <a:pt x="13078" y="14430"/>
                  </a:lnTo>
                  <a:lnTo>
                    <a:pt x="17316" y="19346"/>
                  </a:lnTo>
                  <a:lnTo>
                    <a:pt x="17361" y="19346"/>
                  </a:lnTo>
                  <a:lnTo>
                    <a:pt x="17361" y="19300"/>
                  </a:lnTo>
                  <a:lnTo>
                    <a:pt x="15377" y="16775"/>
                  </a:lnTo>
                  <a:lnTo>
                    <a:pt x="13303" y="14250"/>
                  </a:lnTo>
                  <a:lnTo>
                    <a:pt x="11184" y="11815"/>
                  </a:lnTo>
                  <a:lnTo>
                    <a:pt x="9019" y="9380"/>
                  </a:lnTo>
                  <a:lnTo>
                    <a:pt x="6810" y="6990"/>
                  </a:lnTo>
                  <a:lnTo>
                    <a:pt x="4555" y="4645"/>
                  </a:lnTo>
                  <a:lnTo>
                    <a:pt x="2301" y="2301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8" name="Google Shape;7828;p34"/>
            <p:cNvSpPr/>
            <p:nvPr/>
          </p:nvSpPr>
          <p:spPr>
            <a:xfrm>
              <a:off x="578550" y="4093000"/>
              <a:ext cx="434050" cy="483650"/>
            </a:xfrm>
            <a:custGeom>
              <a:avLst/>
              <a:gdLst/>
              <a:ahLst/>
              <a:cxnLst/>
              <a:rect l="l" t="t" r="r" b="b"/>
              <a:pathLst>
                <a:path w="17362" h="19346" fill="none" extrusionOk="0">
                  <a:moveTo>
                    <a:pt x="1" y="46"/>
                  </a:moveTo>
                  <a:lnTo>
                    <a:pt x="1" y="46"/>
                  </a:lnTo>
                  <a:lnTo>
                    <a:pt x="2255" y="2391"/>
                  </a:lnTo>
                  <a:lnTo>
                    <a:pt x="4465" y="4736"/>
                  </a:lnTo>
                  <a:lnTo>
                    <a:pt x="6675" y="7126"/>
                  </a:lnTo>
                  <a:lnTo>
                    <a:pt x="8839" y="9561"/>
                  </a:lnTo>
                  <a:lnTo>
                    <a:pt x="13078" y="14430"/>
                  </a:lnTo>
                  <a:lnTo>
                    <a:pt x="17316" y="19346"/>
                  </a:lnTo>
                  <a:lnTo>
                    <a:pt x="17316" y="19346"/>
                  </a:lnTo>
                  <a:lnTo>
                    <a:pt x="17361" y="19346"/>
                  </a:lnTo>
                  <a:lnTo>
                    <a:pt x="17361" y="19346"/>
                  </a:lnTo>
                  <a:lnTo>
                    <a:pt x="17361" y="19300"/>
                  </a:lnTo>
                  <a:lnTo>
                    <a:pt x="17361" y="19300"/>
                  </a:lnTo>
                  <a:lnTo>
                    <a:pt x="15377" y="16775"/>
                  </a:lnTo>
                  <a:lnTo>
                    <a:pt x="13303" y="14250"/>
                  </a:lnTo>
                  <a:lnTo>
                    <a:pt x="11184" y="11815"/>
                  </a:lnTo>
                  <a:lnTo>
                    <a:pt x="9019" y="9380"/>
                  </a:lnTo>
                  <a:lnTo>
                    <a:pt x="6810" y="6990"/>
                  </a:lnTo>
                  <a:lnTo>
                    <a:pt x="4555" y="4645"/>
                  </a:lnTo>
                  <a:lnTo>
                    <a:pt x="2301" y="230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1" y="1"/>
                  </a:lnTo>
                  <a:lnTo>
                    <a:pt x="1" y="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9" name="Google Shape;7829;p34"/>
            <p:cNvSpPr/>
            <p:nvPr/>
          </p:nvSpPr>
          <p:spPr>
            <a:xfrm>
              <a:off x="815300" y="4060325"/>
              <a:ext cx="191650" cy="259300"/>
            </a:xfrm>
            <a:custGeom>
              <a:avLst/>
              <a:gdLst/>
              <a:ahLst/>
              <a:cxnLst/>
              <a:rect l="l" t="t" r="r" b="b"/>
              <a:pathLst>
                <a:path w="7666" h="10372" extrusionOk="0">
                  <a:moveTo>
                    <a:pt x="0" y="0"/>
                  </a:moveTo>
                  <a:lnTo>
                    <a:pt x="0" y="45"/>
                  </a:lnTo>
                  <a:lnTo>
                    <a:pt x="1037" y="1263"/>
                  </a:lnTo>
                  <a:lnTo>
                    <a:pt x="2029" y="2480"/>
                  </a:lnTo>
                  <a:lnTo>
                    <a:pt x="3021" y="3743"/>
                  </a:lnTo>
                  <a:lnTo>
                    <a:pt x="4013" y="5051"/>
                  </a:lnTo>
                  <a:lnTo>
                    <a:pt x="4915" y="6358"/>
                  </a:lnTo>
                  <a:lnTo>
                    <a:pt x="5817" y="7666"/>
                  </a:lnTo>
                  <a:lnTo>
                    <a:pt x="6719" y="9019"/>
                  </a:lnTo>
                  <a:lnTo>
                    <a:pt x="7531" y="10372"/>
                  </a:lnTo>
                  <a:lnTo>
                    <a:pt x="7666" y="10372"/>
                  </a:lnTo>
                  <a:lnTo>
                    <a:pt x="7666" y="10326"/>
                  </a:lnTo>
                  <a:lnTo>
                    <a:pt x="6809" y="8929"/>
                  </a:lnTo>
                  <a:lnTo>
                    <a:pt x="5907" y="7621"/>
                  </a:lnTo>
                  <a:lnTo>
                    <a:pt x="5006" y="6268"/>
                  </a:lnTo>
                  <a:lnTo>
                    <a:pt x="4059" y="5006"/>
                  </a:lnTo>
                  <a:lnTo>
                    <a:pt x="3112" y="3698"/>
                  </a:lnTo>
                  <a:lnTo>
                    <a:pt x="2120" y="2435"/>
                  </a:lnTo>
                  <a:lnTo>
                    <a:pt x="1082" y="121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34"/>
            <p:cNvSpPr/>
            <p:nvPr/>
          </p:nvSpPr>
          <p:spPr>
            <a:xfrm>
              <a:off x="815300" y="4060325"/>
              <a:ext cx="191650" cy="259300"/>
            </a:xfrm>
            <a:custGeom>
              <a:avLst/>
              <a:gdLst/>
              <a:ahLst/>
              <a:cxnLst/>
              <a:rect l="l" t="t" r="r" b="b"/>
              <a:pathLst>
                <a:path w="7666" h="10372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1037" y="1263"/>
                  </a:lnTo>
                  <a:lnTo>
                    <a:pt x="2029" y="2480"/>
                  </a:lnTo>
                  <a:lnTo>
                    <a:pt x="3021" y="3743"/>
                  </a:lnTo>
                  <a:lnTo>
                    <a:pt x="4013" y="5051"/>
                  </a:lnTo>
                  <a:lnTo>
                    <a:pt x="4915" y="6358"/>
                  </a:lnTo>
                  <a:lnTo>
                    <a:pt x="5817" y="7666"/>
                  </a:lnTo>
                  <a:lnTo>
                    <a:pt x="6719" y="9019"/>
                  </a:lnTo>
                  <a:lnTo>
                    <a:pt x="7531" y="10372"/>
                  </a:lnTo>
                  <a:lnTo>
                    <a:pt x="7531" y="10372"/>
                  </a:lnTo>
                  <a:lnTo>
                    <a:pt x="7576" y="10372"/>
                  </a:lnTo>
                  <a:lnTo>
                    <a:pt x="7621" y="10372"/>
                  </a:lnTo>
                  <a:lnTo>
                    <a:pt x="7666" y="10372"/>
                  </a:lnTo>
                  <a:lnTo>
                    <a:pt x="7666" y="10326"/>
                  </a:lnTo>
                  <a:lnTo>
                    <a:pt x="7666" y="10326"/>
                  </a:lnTo>
                  <a:lnTo>
                    <a:pt x="6809" y="8929"/>
                  </a:lnTo>
                  <a:lnTo>
                    <a:pt x="5907" y="7621"/>
                  </a:lnTo>
                  <a:lnTo>
                    <a:pt x="5006" y="6268"/>
                  </a:lnTo>
                  <a:lnTo>
                    <a:pt x="4059" y="5006"/>
                  </a:lnTo>
                  <a:lnTo>
                    <a:pt x="3112" y="3698"/>
                  </a:lnTo>
                  <a:lnTo>
                    <a:pt x="2120" y="2435"/>
                  </a:lnTo>
                  <a:lnTo>
                    <a:pt x="1082" y="1218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34"/>
            <p:cNvSpPr/>
            <p:nvPr/>
          </p:nvSpPr>
          <p:spPr>
            <a:xfrm>
              <a:off x="1076825" y="4472925"/>
              <a:ext cx="452075" cy="291975"/>
            </a:xfrm>
            <a:custGeom>
              <a:avLst/>
              <a:gdLst/>
              <a:ahLst/>
              <a:cxnLst/>
              <a:rect l="l" t="t" r="r" b="b"/>
              <a:pathLst>
                <a:path w="18083" h="11679" extrusionOk="0">
                  <a:moveTo>
                    <a:pt x="17947" y="0"/>
                  </a:moveTo>
                  <a:lnTo>
                    <a:pt x="16955" y="902"/>
                  </a:lnTo>
                  <a:lnTo>
                    <a:pt x="15918" y="1759"/>
                  </a:lnTo>
                  <a:lnTo>
                    <a:pt x="14881" y="2615"/>
                  </a:lnTo>
                  <a:lnTo>
                    <a:pt x="13799" y="3427"/>
                  </a:lnTo>
                  <a:lnTo>
                    <a:pt x="12717" y="4239"/>
                  </a:lnTo>
                  <a:lnTo>
                    <a:pt x="11635" y="5005"/>
                  </a:lnTo>
                  <a:lnTo>
                    <a:pt x="9425" y="6493"/>
                  </a:lnTo>
                  <a:lnTo>
                    <a:pt x="7125" y="7891"/>
                  </a:lnTo>
                  <a:lnTo>
                    <a:pt x="4826" y="9199"/>
                  </a:lnTo>
                  <a:lnTo>
                    <a:pt x="2436" y="10461"/>
                  </a:lnTo>
                  <a:lnTo>
                    <a:pt x="1" y="11634"/>
                  </a:lnTo>
                  <a:lnTo>
                    <a:pt x="1" y="11679"/>
                  </a:lnTo>
                  <a:lnTo>
                    <a:pt x="46" y="11679"/>
                  </a:lnTo>
                  <a:lnTo>
                    <a:pt x="1263" y="11138"/>
                  </a:lnTo>
                  <a:lnTo>
                    <a:pt x="2481" y="10597"/>
                  </a:lnTo>
                  <a:lnTo>
                    <a:pt x="3698" y="10010"/>
                  </a:lnTo>
                  <a:lnTo>
                    <a:pt x="4871" y="9379"/>
                  </a:lnTo>
                  <a:lnTo>
                    <a:pt x="6088" y="8748"/>
                  </a:lnTo>
                  <a:lnTo>
                    <a:pt x="7215" y="8072"/>
                  </a:lnTo>
                  <a:lnTo>
                    <a:pt x="8388" y="7350"/>
                  </a:lnTo>
                  <a:lnTo>
                    <a:pt x="9515" y="6629"/>
                  </a:lnTo>
                  <a:lnTo>
                    <a:pt x="11770" y="5141"/>
                  </a:lnTo>
                  <a:lnTo>
                    <a:pt x="13934" y="3517"/>
                  </a:lnTo>
                  <a:lnTo>
                    <a:pt x="16008" y="1849"/>
                  </a:lnTo>
                  <a:lnTo>
                    <a:pt x="18038" y="90"/>
                  </a:lnTo>
                  <a:lnTo>
                    <a:pt x="18083" y="45"/>
                  </a:lnTo>
                  <a:lnTo>
                    <a:pt x="18038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34"/>
            <p:cNvSpPr/>
            <p:nvPr/>
          </p:nvSpPr>
          <p:spPr>
            <a:xfrm>
              <a:off x="1064425" y="4333125"/>
              <a:ext cx="467850" cy="292000"/>
            </a:xfrm>
            <a:custGeom>
              <a:avLst/>
              <a:gdLst/>
              <a:ahLst/>
              <a:cxnLst/>
              <a:rect l="l" t="t" r="r" b="b"/>
              <a:pathLst>
                <a:path w="18714" h="11680" extrusionOk="0">
                  <a:moveTo>
                    <a:pt x="18669" y="1"/>
                  </a:moveTo>
                  <a:lnTo>
                    <a:pt x="14069" y="3067"/>
                  </a:lnTo>
                  <a:lnTo>
                    <a:pt x="11815" y="4555"/>
                  </a:lnTo>
                  <a:lnTo>
                    <a:pt x="9470" y="6043"/>
                  </a:lnTo>
                  <a:lnTo>
                    <a:pt x="7125" y="7486"/>
                  </a:lnTo>
                  <a:lnTo>
                    <a:pt x="4780" y="8884"/>
                  </a:lnTo>
                  <a:lnTo>
                    <a:pt x="1" y="11634"/>
                  </a:lnTo>
                  <a:lnTo>
                    <a:pt x="46" y="11679"/>
                  </a:lnTo>
                  <a:lnTo>
                    <a:pt x="2436" y="10372"/>
                  </a:lnTo>
                  <a:lnTo>
                    <a:pt x="4826" y="9019"/>
                  </a:lnTo>
                  <a:lnTo>
                    <a:pt x="7215" y="7621"/>
                  </a:lnTo>
                  <a:lnTo>
                    <a:pt x="9560" y="6178"/>
                  </a:lnTo>
                  <a:lnTo>
                    <a:pt x="11905" y="4735"/>
                  </a:lnTo>
                  <a:lnTo>
                    <a:pt x="14205" y="3202"/>
                  </a:lnTo>
                  <a:lnTo>
                    <a:pt x="16459" y="1669"/>
                  </a:lnTo>
                  <a:lnTo>
                    <a:pt x="18714" y="91"/>
                  </a:lnTo>
                  <a:lnTo>
                    <a:pt x="18714" y="46"/>
                  </a:lnTo>
                  <a:lnTo>
                    <a:pt x="18714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34"/>
            <p:cNvSpPr/>
            <p:nvPr/>
          </p:nvSpPr>
          <p:spPr>
            <a:xfrm>
              <a:off x="1057675" y="4166275"/>
              <a:ext cx="475750" cy="305525"/>
            </a:xfrm>
            <a:custGeom>
              <a:avLst/>
              <a:gdLst/>
              <a:ahLst/>
              <a:cxnLst/>
              <a:rect l="l" t="t" r="r" b="b"/>
              <a:pathLst>
                <a:path w="19030" h="12221" extrusionOk="0">
                  <a:moveTo>
                    <a:pt x="18984" y="1"/>
                  </a:moveTo>
                  <a:lnTo>
                    <a:pt x="18939" y="46"/>
                  </a:lnTo>
                  <a:lnTo>
                    <a:pt x="14249" y="3157"/>
                  </a:lnTo>
                  <a:lnTo>
                    <a:pt x="9560" y="6224"/>
                  </a:lnTo>
                  <a:lnTo>
                    <a:pt x="4780" y="9200"/>
                  </a:lnTo>
                  <a:lnTo>
                    <a:pt x="0" y="12176"/>
                  </a:lnTo>
                  <a:lnTo>
                    <a:pt x="0" y="12221"/>
                  </a:lnTo>
                  <a:lnTo>
                    <a:pt x="4870" y="9335"/>
                  </a:lnTo>
                  <a:lnTo>
                    <a:pt x="9650" y="6359"/>
                  </a:lnTo>
                  <a:lnTo>
                    <a:pt x="14339" y="3293"/>
                  </a:lnTo>
                  <a:lnTo>
                    <a:pt x="19029" y="136"/>
                  </a:lnTo>
                  <a:lnTo>
                    <a:pt x="19029" y="91"/>
                  </a:lnTo>
                  <a:lnTo>
                    <a:pt x="19029" y="46"/>
                  </a:lnTo>
                  <a:lnTo>
                    <a:pt x="18984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34"/>
            <p:cNvSpPr/>
            <p:nvPr/>
          </p:nvSpPr>
          <p:spPr>
            <a:xfrm>
              <a:off x="1057675" y="4166275"/>
              <a:ext cx="475750" cy="305525"/>
            </a:xfrm>
            <a:custGeom>
              <a:avLst/>
              <a:gdLst/>
              <a:ahLst/>
              <a:cxnLst/>
              <a:rect l="l" t="t" r="r" b="b"/>
              <a:pathLst>
                <a:path w="19030" h="12221" fill="none" extrusionOk="0">
                  <a:moveTo>
                    <a:pt x="0" y="12221"/>
                  </a:moveTo>
                  <a:lnTo>
                    <a:pt x="0" y="12221"/>
                  </a:lnTo>
                  <a:lnTo>
                    <a:pt x="4870" y="9335"/>
                  </a:lnTo>
                  <a:lnTo>
                    <a:pt x="9650" y="6359"/>
                  </a:lnTo>
                  <a:lnTo>
                    <a:pt x="14339" y="3293"/>
                  </a:lnTo>
                  <a:lnTo>
                    <a:pt x="19029" y="136"/>
                  </a:lnTo>
                  <a:lnTo>
                    <a:pt x="19029" y="136"/>
                  </a:lnTo>
                  <a:lnTo>
                    <a:pt x="19029" y="91"/>
                  </a:lnTo>
                  <a:lnTo>
                    <a:pt x="19029" y="46"/>
                  </a:lnTo>
                  <a:lnTo>
                    <a:pt x="18984" y="1"/>
                  </a:lnTo>
                  <a:lnTo>
                    <a:pt x="18939" y="46"/>
                  </a:lnTo>
                  <a:lnTo>
                    <a:pt x="18939" y="46"/>
                  </a:lnTo>
                  <a:lnTo>
                    <a:pt x="14249" y="3157"/>
                  </a:lnTo>
                  <a:lnTo>
                    <a:pt x="9560" y="6224"/>
                  </a:lnTo>
                  <a:lnTo>
                    <a:pt x="4780" y="9200"/>
                  </a:lnTo>
                  <a:lnTo>
                    <a:pt x="0" y="12176"/>
                  </a:lnTo>
                  <a:lnTo>
                    <a:pt x="0" y="12176"/>
                  </a:lnTo>
                  <a:lnTo>
                    <a:pt x="0" y="12176"/>
                  </a:lnTo>
                  <a:lnTo>
                    <a:pt x="0" y="122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34"/>
            <p:cNvSpPr/>
            <p:nvPr/>
          </p:nvSpPr>
          <p:spPr>
            <a:xfrm>
              <a:off x="1054275" y="4041150"/>
              <a:ext cx="488150" cy="277350"/>
            </a:xfrm>
            <a:custGeom>
              <a:avLst/>
              <a:gdLst/>
              <a:ahLst/>
              <a:cxnLst/>
              <a:rect l="l" t="t" r="r" b="b"/>
              <a:pathLst>
                <a:path w="19526" h="11094" extrusionOk="0">
                  <a:moveTo>
                    <a:pt x="19436" y="1"/>
                  </a:moveTo>
                  <a:lnTo>
                    <a:pt x="17091" y="1489"/>
                  </a:lnTo>
                  <a:lnTo>
                    <a:pt x="14701" y="2932"/>
                  </a:lnTo>
                  <a:lnTo>
                    <a:pt x="12266" y="4375"/>
                  </a:lnTo>
                  <a:lnTo>
                    <a:pt x="9831" y="5727"/>
                  </a:lnTo>
                  <a:lnTo>
                    <a:pt x="4916" y="8433"/>
                  </a:lnTo>
                  <a:lnTo>
                    <a:pt x="1" y="11048"/>
                  </a:lnTo>
                  <a:lnTo>
                    <a:pt x="1" y="11093"/>
                  </a:lnTo>
                  <a:lnTo>
                    <a:pt x="46" y="11093"/>
                  </a:lnTo>
                  <a:lnTo>
                    <a:pt x="2526" y="9876"/>
                  </a:lnTo>
                  <a:lnTo>
                    <a:pt x="5006" y="8613"/>
                  </a:lnTo>
                  <a:lnTo>
                    <a:pt x="7486" y="7261"/>
                  </a:lnTo>
                  <a:lnTo>
                    <a:pt x="9921" y="5908"/>
                  </a:lnTo>
                  <a:lnTo>
                    <a:pt x="12356" y="4510"/>
                  </a:lnTo>
                  <a:lnTo>
                    <a:pt x="14746" y="3067"/>
                  </a:lnTo>
                  <a:lnTo>
                    <a:pt x="17136" y="1624"/>
                  </a:lnTo>
                  <a:lnTo>
                    <a:pt x="19526" y="136"/>
                  </a:lnTo>
                  <a:lnTo>
                    <a:pt x="19526" y="91"/>
                  </a:lnTo>
                  <a:lnTo>
                    <a:pt x="19526" y="46"/>
                  </a:lnTo>
                  <a:lnTo>
                    <a:pt x="19481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34"/>
            <p:cNvSpPr/>
            <p:nvPr/>
          </p:nvSpPr>
          <p:spPr>
            <a:xfrm>
              <a:off x="1054275" y="4041150"/>
              <a:ext cx="488150" cy="277350"/>
            </a:xfrm>
            <a:custGeom>
              <a:avLst/>
              <a:gdLst/>
              <a:ahLst/>
              <a:cxnLst/>
              <a:rect l="l" t="t" r="r" b="b"/>
              <a:pathLst>
                <a:path w="19526" h="11094" fill="none" extrusionOk="0">
                  <a:moveTo>
                    <a:pt x="46" y="11093"/>
                  </a:moveTo>
                  <a:lnTo>
                    <a:pt x="46" y="11093"/>
                  </a:lnTo>
                  <a:lnTo>
                    <a:pt x="2526" y="9876"/>
                  </a:lnTo>
                  <a:lnTo>
                    <a:pt x="5006" y="8613"/>
                  </a:lnTo>
                  <a:lnTo>
                    <a:pt x="7486" y="7261"/>
                  </a:lnTo>
                  <a:lnTo>
                    <a:pt x="9921" y="5908"/>
                  </a:lnTo>
                  <a:lnTo>
                    <a:pt x="12356" y="4510"/>
                  </a:lnTo>
                  <a:lnTo>
                    <a:pt x="14746" y="3067"/>
                  </a:lnTo>
                  <a:lnTo>
                    <a:pt x="17136" y="1624"/>
                  </a:lnTo>
                  <a:lnTo>
                    <a:pt x="19526" y="136"/>
                  </a:lnTo>
                  <a:lnTo>
                    <a:pt x="19526" y="136"/>
                  </a:lnTo>
                  <a:lnTo>
                    <a:pt x="19526" y="91"/>
                  </a:lnTo>
                  <a:lnTo>
                    <a:pt x="19526" y="46"/>
                  </a:lnTo>
                  <a:lnTo>
                    <a:pt x="19481" y="1"/>
                  </a:lnTo>
                  <a:lnTo>
                    <a:pt x="19436" y="1"/>
                  </a:lnTo>
                  <a:lnTo>
                    <a:pt x="19436" y="1"/>
                  </a:lnTo>
                  <a:lnTo>
                    <a:pt x="17091" y="1489"/>
                  </a:lnTo>
                  <a:lnTo>
                    <a:pt x="14701" y="2932"/>
                  </a:lnTo>
                  <a:lnTo>
                    <a:pt x="12266" y="4375"/>
                  </a:lnTo>
                  <a:lnTo>
                    <a:pt x="9831" y="5727"/>
                  </a:lnTo>
                  <a:lnTo>
                    <a:pt x="4916" y="8433"/>
                  </a:lnTo>
                  <a:lnTo>
                    <a:pt x="1" y="11048"/>
                  </a:lnTo>
                  <a:lnTo>
                    <a:pt x="1" y="11048"/>
                  </a:lnTo>
                  <a:lnTo>
                    <a:pt x="1" y="11093"/>
                  </a:lnTo>
                  <a:lnTo>
                    <a:pt x="46" y="1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7" name="Google Shape;7837;p34"/>
            <p:cNvSpPr/>
            <p:nvPr/>
          </p:nvSpPr>
          <p:spPr>
            <a:xfrm>
              <a:off x="1333850" y="4634125"/>
              <a:ext cx="193925" cy="120650"/>
            </a:xfrm>
            <a:custGeom>
              <a:avLst/>
              <a:gdLst/>
              <a:ahLst/>
              <a:cxnLst/>
              <a:rect l="l" t="t" r="r" b="b"/>
              <a:pathLst>
                <a:path w="7757" h="4826" extrusionOk="0">
                  <a:moveTo>
                    <a:pt x="7666" y="0"/>
                  </a:moveTo>
                  <a:lnTo>
                    <a:pt x="6810" y="722"/>
                  </a:lnTo>
                  <a:lnTo>
                    <a:pt x="5908" y="1398"/>
                  </a:lnTo>
                  <a:lnTo>
                    <a:pt x="4961" y="2029"/>
                  </a:lnTo>
                  <a:lnTo>
                    <a:pt x="4014" y="2661"/>
                  </a:lnTo>
                  <a:lnTo>
                    <a:pt x="3067" y="3247"/>
                  </a:lnTo>
                  <a:lnTo>
                    <a:pt x="2075" y="3743"/>
                  </a:lnTo>
                  <a:lnTo>
                    <a:pt x="1038" y="4239"/>
                  </a:lnTo>
                  <a:lnTo>
                    <a:pt x="1" y="4735"/>
                  </a:lnTo>
                  <a:lnTo>
                    <a:pt x="1" y="4780"/>
                  </a:lnTo>
                  <a:lnTo>
                    <a:pt x="46" y="4825"/>
                  </a:lnTo>
                  <a:lnTo>
                    <a:pt x="1083" y="4374"/>
                  </a:lnTo>
                  <a:lnTo>
                    <a:pt x="2120" y="3878"/>
                  </a:lnTo>
                  <a:lnTo>
                    <a:pt x="3112" y="3337"/>
                  </a:lnTo>
                  <a:lnTo>
                    <a:pt x="4104" y="2751"/>
                  </a:lnTo>
                  <a:lnTo>
                    <a:pt x="5051" y="2165"/>
                  </a:lnTo>
                  <a:lnTo>
                    <a:pt x="5953" y="1488"/>
                  </a:lnTo>
                  <a:lnTo>
                    <a:pt x="6855" y="812"/>
                  </a:lnTo>
                  <a:lnTo>
                    <a:pt x="7757" y="90"/>
                  </a:lnTo>
                  <a:lnTo>
                    <a:pt x="7757" y="45"/>
                  </a:lnTo>
                  <a:lnTo>
                    <a:pt x="7757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8" name="Google Shape;7838;p34"/>
            <p:cNvSpPr/>
            <p:nvPr/>
          </p:nvSpPr>
          <p:spPr>
            <a:xfrm>
              <a:off x="1083600" y="4614950"/>
              <a:ext cx="158975" cy="160100"/>
            </a:xfrm>
            <a:custGeom>
              <a:avLst/>
              <a:gdLst/>
              <a:ahLst/>
              <a:cxnLst/>
              <a:rect l="l" t="t" r="r" b="b"/>
              <a:pathLst>
                <a:path w="6359" h="6404" extrusionOk="0">
                  <a:moveTo>
                    <a:pt x="0" y="1"/>
                  </a:moveTo>
                  <a:lnTo>
                    <a:pt x="632" y="902"/>
                  </a:lnTo>
                  <a:lnTo>
                    <a:pt x="1353" y="1804"/>
                  </a:lnTo>
                  <a:lnTo>
                    <a:pt x="2074" y="2661"/>
                  </a:lnTo>
                  <a:lnTo>
                    <a:pt x="2886" y="3473"/>
                  </a:lnTo>
                  <a:lnTo>
                    <a:pt x="3653" y="4284"/>
                  </a:lnTo>
                  <a:lnTo>
                    <a:pt x="4509" y="5006"/>
                  </a:lnTo>
                  <a:lnTo>
                    <a:pt x="5366" y="5727"/>
                  </a:lnTo>
                  <a:lnTo>
                    <a:pt x="6313" y="6404"/>
                  </a:lnTo>
                  <a:lnTo>
                    <a:pt x="6358" y="6404"/>
                  </a:lnTo>
                  <a:lnTo>
                    <a:pt x="6358" y="6359"/>
                  </a:lnTo>
                  <a:lnTo>
                    <a:pt x="5456" y="5637"/>
                  </a:lnTo>
                  <a:lnTo>
                    <a:pt x="4555" y="4961"/>
                  </a:lnTo>
                  <a:lnTo>
                    <a:pt x="3743" y="4194"/>
                  </a:lnTo>
                  <a:lnTo>
                    <a:pt x="2931" y="3428"/>
                  </a:lnTo>
                  <a:lnTo>
                    <a:pt x="2165" y="2616"/>
                  </a:lnTo>
                  <a:lnTo>
                    <a:pt x="1398" y="1759"/>
                  </a:lnTo>
                  <a:lnTo>
                    <a:pt x="677" y="9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34"/>
            <p:cNvSpPr/>
            <p:nvPr/>
          </p:nvSpPr>
          <p:spPr>
            <a:xfrm>
              <a:off x="1057675" y="4394000"/>
              <a:ext cx="352875" cy="378800"/>
            </a:xfrm>
            <a:custGeom>
              <a:avLst/>
              <a:gdLst/>
              <a:ahLst/>
              <a:cxnLst/>
              <a:rect l="l" t="t" r="r" b="b"/>
              <a:pathLst>
                <a:path w="14115" h="15152" extrusionOk="0">
                  <a:moveTo>
                    <a:pt x="0" y="1"/>
                  </a:moveTo>
                  <a:lnTo>
                    <a:pt x="1669" y="1985"/>
                  </a:lnTo>
                  <a:lnTo>
                    <a:pt x="3382" y="3879"/>
                  </a:lnTo>
                  <a:lnTo>
                    <a:pt x="6899" y="7666"/>
                  </a:lnTo>
                  <a:lnTo>
                    <a:pt x="10416" y="11409"/>
                  </a:lnTo>
                  <a:lnTo>
                    <a:pt x="14024" y="15106"/>
                  </a:lnTo>
                  <a:lnTo>
                    <a:pt x="14069" y="15152"/>
                  </a:lnTo>
                  <a:lnTo>
                    <a:pt x="14069" y="15106"/>
                  </a:lnTo>
                  <a:lnTo>
                    <a:pt x="14114" y="15061"/>
                  </a:lnTo>
                  <a:lnTo>
                    <a:pt x="14069" y="15016"/>
                  </a:lnTo>
                  <a:lnTo>
                    <a:pt x="10507" y="11319"/>
                  </a:lnTo>
                  <a:lnTo>
                    <a:pt x="6989" y="7576"/>
                  </a:lnTo>
                  <a:lnTo>
                    <a:pt x="3472" y="3833"/>
                  </a:lnTo>
                  <a:lnTo>
                    <a:pt x="1714" y="19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34"/>
            <p:cNvSpPr/>
            <p:nvPr/>
          </p:nvSpPr>
          <p:spPr>
            <a:xfrm>
              <a:off x="1085850" y="4205750"/>
              <a:ext cx="437425" cy="480250"/>
            </a:xfrm>
            <a:custGeom>
              <a:avLst/>
              <a:gdLst/>
              <a:ahLst/>
              <a:cxnLst/>
              <a:rect l="l" t="t" r="r" b="b"/>
              <a:pathLst>
                <a:path w="17497" h="19210" extrusionOk="0">
                  <a:moveTo>
                    <a:pt x="0" y="0"/>
                  </a:moveTo>
                  <a:lnTo>
                    <a:pt x="0" y="45"/>
                  </a:lnTo>
                  <a:lnTo>
                    <a:pt x="8703" y="9650"/>
                  </a:lnTo>
                  <a:lnTo>
                    <a:pt x="13032" y="14475"/>
                  </a:lnTo>
                  <a:lnTo>
                    <a:pt x="15197" y="16865"/>
                  </a:lnTo>
                  <a:lnTo>
                    <a:pt x="17451" y="19209"/>
                  </a:lnTo>
                  <a:lnTo>
                    <a:pt x="17496" y="19209"/>
                  </a:lnTo>
                  <a:lnTo>
                    <a:pt x="17496" y="19164"/>
                  </a:lnTo>
                  <a:lnTo>
                    <a:pt x="15332" y="16729"/>
                  </a:lnTo>
                  <a:lnTo>
                    <a:pt x="13167" y="14340"/>
                  </a:lnTo>
                  <a:lnTo>
                    <a:pt x="8793" y="9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34"/>
            <p:cNvSpPr/>
            <p:nvPr/>
          </p:nvSpPr>
          <p:spPr>
            <a:xfrm>
              <a:off x="1085850" y="4205750"/>
              <a:ext cx="437425" cy="480250"/>
            </a:xfrm>
            <a:custGeom>
              <a:avLst/>
              <a:gdLst/>
              <a:ahLst/>
              <a:cxnLst/>
              <a:rect l="l" t="t" r="r" b="b"/>
              <a:pathLst>
                <a:path w="17497" h="19210" fill="none" extrusionOk="0">
                  <a:moveTo>
                    <a:pt x="0" y="45"/>
                  </a:moveTo>
                  <a:lnTo>
                    <a:pt x="0" y="45"/>
                  </a:lnTo>
                  <a:lnTo>
                    <a:pt x="8703" y="9650"/>
                  </a:lnTo>
                  <a:lnTo>
                    <a:pt x="8703" y="9650"/>
                  </a:lnTo>
                  <a:lnTo>
                    <a:pt x="13032" y="14475"/>
                  </a:lnTo>
                  <a:lnTo>
                    <a:pt x="15197" y="16865"/>
                  </a:lnTo>
                  <a:lnTo>
                    <a:pt x="17451" y="19209"/>
                  </a:lnTo>
                  <a:lnTo>
                    <a:pt x="17451" y="19209"/>
                  </a:lnTo>
                  <a:lnTo>
                    <a:pt x="17496" y="19209"/>
                  </a:lnTo>
                  <a:lnTo>
                    <a:pt x="17496" y="19164"/>
                  </a:lnTo>
                  <a:lnTo>
                    <a:pt x="17496" y="19164"/>
                  </a:lnTo>
                  <a:lnTo>
                    <a:pt x="15332" y="16729"/>
                  </a:lnTo>
                  <a:lnTo>
                    <a:pt x="13167" y="14340"/>
                  </a:lnTo>
                  <a:lnTo>
                    <a:pt x="8793" y="9560"/>
                  </a:lnTo>
                  <a:lnTo>
                    <a:pt x="8793" y="95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34"/>
            <p:cNvSpPr/>
            <p:nvPr/>
          </p:nvSpPr>
          <p:spPr>
            <a:xfrm>
              <a:off x="1250425" y="4148250"/>
              <a:ext cx="289750" cy="324700"/>
            </a:xfrm>
            <a:custGeom>
              <a:avLst/>
              <a:gdLst/>
              <a:ahLst/>
              <a:cxnLst/>
              <a:rect l="l" t="t" r="r" b="b"/>
              <a:pathLst>
                <a:path w="11590" h="12988" extrusionOk="0">
                  <a:moveTo>
                    <a:pt x="1" y="1"/>
                  </a:moveTo>
                  <a:lnTo>
                    <a:pt x="1" y="46"/>
                  </a:lnTo>
                  <a:lnTo>
                    <a:pt x="5728" y="6539"/>
                  </a:lnTo>
                  <a:lnTo>
                    <a:pt x="8614" y="9785"/>
                  </a:lnTo>
                  <a:lnTo>
                    <a:pt x="11499" y="12987"/>
                  </a:lnTo>
                  <a:lnTo>
                    <a:pt x="11545" y="12987"/>
                  </a:lnTo>
                  <a:lnTo>
                    <a:pt x="11590" y="12942"/>
                  </a:lnTo>
                  <a:lnTo>
                    <a:pt x="11545" y="12897"/>
                  </a:lnTo>
                  <a:lnTo>
                    <a:pt x="8704" y="9650"/>
                  </a:lnTo>
                  <a:lnTo>
                    <a:pt x="5818" y="6449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3" name="Google Shape;7843;p34"/>
            <p:cNvSpPr/>
            <p:nvPr/>
          </p:nvSpPr>
          <p:spPr>
            <a:xfrm>
              <a:off x="1250425" y="4148250"/>
              <a:ext cx="289750" cy="324700"/>
            </a:xfrm>
            <a:custGeom>
              <a:avLst/>
              <a:gdLst/>
              <a:ahLst/>
              <a:cxnLst/>
              <a:rect l="l" t="t" r="r" b="b"/>
              <a:pathLst>
                <a:path w="11590" h="12988" fill="none" extrusionOk="0">
                  <a:moveTo>
                    <a:pt x="1" y="46"/>
                  </a:moveTo>
                  <a:lnTo>
                    <a:pt x="1" y="46"/>
                  </a:lnTo>
                  <a:lnTo>
                    <a:pt x="5728" y="6539"/>
                  </a:lnTo>
                  <a:lnTo>
                    <a:pt x="8614" y="9785"/>
                  </a:lnTo>
                  <a:lnTo>
                    <a:pt x="11499" y="12987"/>
                  </a:lnTo>
                  <a:lnTo>
                    <a:pt x="11499" y="12987"/>
                  </a:lnTo>
                  <a:lnTo>
                    <a:pt x="11545" y="12987"/>
                  </a:lnTo>
                  <a:lnTo>
                    <a:pt x="11545" y="12987"/>
                  </a:lnTo>
                  <a:lnTo>
                    <a:pt x="11590" y="12942"/>
                  </a:lnTo>
                  <a:lnTo>
                    <a:pt x="11545" y="12897"/>
                  </a:lnTo>
                  <a:lnTo>
                    <a:pt x="11545" y="12897"/>
                  </a:lnTo>
                  <a:lnTo>
                    <a:pt x="8704" y="9650"/>
                  </a:lnTo>
                  <a:lnTo>
                    <a:pt x="5818" y="6449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1" y="1"/>
                  </a:lnTo>
                  <a:lnTo>
                    <a:pt x="1" y="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4" name="Google Shape;7844;p34"/>
            <p:cNvSpPr/>
            <p:nvPr/>
          </p:nvSpPr>
          <p:spPr>
            <a:xfrm>
              <a:off x="1393600" y="4106550"/>
              <a:ext cx="156725" cy="200675"/>
            </a:xfrm>
            <a:custGeom>
              <a:avLst/>
              <a:gdLst/>
              <a:ahLst/>
              <a:cxnLst/>
              <a:rect l="l" t="t" r="r" b="b"/>
              <a:pathLst>
                <a:path w="6269" h="8027" extrusionOk="0">
                  <a:moveTo>
                    <a:pt x="1" y="0"/>
                  </a:moveTo>
                  <a:lnTo>
                    <a:pt x="1" y="45"/>
                  </a:lnTo>
                  <a:lnTo>
                    <a:pt x="902" y="902"/>
                  </a:lnTo>
                  <a:lnTo>
                    <a:pt x="1804" y="1849"/>
                  </a:lnTo>
                  <a:lnTo>
                    <a:pt x="2616" y="2796"/>
                  </a:lnTo>
                  <a:lnTo>
                    <a:pt x="3383" y="3788"/>
                  </a:lnTo>
                  <a:lnTo>
                    <a:pt x="4149" y="4780"/>
                  </a:lnTo>
                  <a:lnTo>
                    <a:pt x="4871" y="5817"/>
                  </a:lnTo>
                  <a:lnTo>
                    <a:pt x="5547" y="6899"/>
                  </a:lnTo>
                  <a:lnTo>
                    <a:pt x="6178" y="7981"/>
                  </a:lnTo>
                  <a:lnTo>
                    <a:pt x="6178" y="8026"/>
                  </a:lnTo>
                  <a:lnTo>
                    <a:pt x="6223" y="8026"/>
                  </a:lnTo>
                  <a:lnTo>
                    <a:pt x="6268" y="7981"/>
                  </a:lnTo>
                  <a:lnTo>
                    <a:pt x="6268" y="7936"/>
                  </a:lnTo>
                  <a:lnTo>
                    <a:pt x="5637" y="6854"/>
                  </a:lnTo>
                  <a:lnTo>
                    <a:pt x="4961" y="5772"/>
                  </a:lnTo>
                  <a:lnTo>
                    <a:pt x="4239" y="4735"/>
                  </a:lnTo>
                  <a:lnTo>
                    <a:pt x="3473" y="3698"/>
                  </a:lnTo>
                  <a:lnTo>
                    <a:pt x="2706" y="2751"/>
                  </a:lnTo>
                  <a:lnTo>
                    <a:pt x="1849" y="1804"/>
                  </a:lnTo>
                  <a:lnTo>
                    <a:pt x="948" y="85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E21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34"/>
            <p:cNvSpPr/>
            <p:nvPr/>
          </p:nvSpPr>
          <p:spPr>
            <a:xfrm>
              <a:off x="1393600" y="4106550"/>
              <a:ext cx="156725" cy="200675"/>
            </a:xfrm>
            <a:custGeom>
              <a:avLst/>
              <a:gdLst/>
              <a:ahLst/>
              <a:cxnLst/>
              <a:rect l="l" t="t" r="r" b="b"/>
              <a:pathLst>
                <a:path w="6269" h="8027" fill="none" extrusionOk="0">
                  <a:moveTo>
                    <a:pt x="1" y="45"/>
                  </a:moveTo>
                  <a:lnTo>
                    <a:pt x="1" y="45"/>
                  </a:lnTo>
                  <a:lnTo>
                    <a:pt x="902" y="902"/>
                  </a:lnTo>
                  <a:lnTo>
                    <a:pt x="1804" y="1849"/>
                  </a:lnTo>
                  <a:lnTo>
                    <a:pt x="2616" y="2796"/>
                  </a:lnTo>
                  <a:lnTo>
                    <a:pt x="3383" y="3788"/>
                  </a:lnTo>
                  <a:lnTo>
                    <a:pt x="4149" y="4780"/>
                  </a:lnTo>
                  <a:lnTo>
                    <a:pt x="4871" y="5817"/>
                  </a:lnTo>
                  <a:lnTo>
                    <a:pt x="5547" y="6899"/>
                  </a:lnTo>
                  <a:lnTo>
                    <a:pt x="6178" y="7981"/>
                  </a:lnTo>
                  <a:lnTo>
                    <a:pt x="6178" y="7981"/>
                  </a:lnTo>
                  <a:lnTo>
                    <a:pt x="6178" y="8026"/>
                  </a:lnTo>
                  <a:lnTo>
                    <a:pt x="6223" y="8026"/>
                  </a:lnTo>
                  <a:lnTo>
                    <a:pt x="6268" y="7981"/>
                  </a:lnTo>
                  <a:lnTo>
                    <a:pt x="6268" y="7936"/>
                  </a:lnTo>
                  <a:lnTo>
                    <a:pt x="6268" y="7936"/>
                  </a:lnTo>
                  <a:lnTo>
                    <a:pt x="5637" y="6854"/>
                  </a:lnTo>
                  <a:lnTo>
                    <a:pt x="4961" y="5772"/>
                  </a:lnTo>
                  <a:lnTo>
                    <a:pt x="4239" y="4735"/>
                  </a:lnTo>
                  <a:lnTo>
                    <a:pt x="3473" y="3698"/>
                  </a:lnTo>
                  <a:lnTo>
                    <a:pt x="2706" y="2751"/>
                  </a:lnTo>
                  <a:lnTo>
                    <a:pt x="1849" y="1804"/>
                  </a:lnTo>
                  <a:lnTo>
                    <a:pt x="948" y="857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1" y="0"/>
                  </a:lnTo>
                  <a:lnTo>
                    <a:pt x="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6" name="Google Shape;7846;p34"/>
            <p:cNvSpPr/>
            <p:nvPr/>
          </p:nvSpPr>
          <p:spPr>
            <a:xfrm>
              <a:off x="462450" y="4073850"/>
              <a:ext cx="542250" cy="196175"/>
            </a:xfrm>
            <a:custGeom>
              <a:avLst/>
              <a:gdLst/>
              <a:ahLst/>
              <a:cxnLst/>
              <a:rect l="l" t="t" r="r" b="b"/>
              <a:pathLst>
                <a:path w="21690" h="7847" extrusionOk="0">
                  <a:moveTo>
                    <a:pt x="15918" y="992"/>
                  </a:moveTo>
                  <a:lnTo>
                    <a:pt x="15783" y="1353"/>
                  </a:lnTo>
                  <a:lnTo>
                    <a:pt x="16414" y="2120"/>
                  </a:lnTo>
                  <a:lnTo>
                    <a:pt x="16549" y="2075"/>
                  </a:lnTo>
                  <a:lnTo>
                    <a:pt x="15918" y="992"/>
                  </a:lnTo>
                  <a:close/>
                  <a:moveTo>
                    <a:pt x="0" y="316"/>
                  </a:moveTo>
                  <a:lnTo>
                    <a:pt x="6358" y="2616"/>
                  </a:lnTo>
                  <a:lnTo>
                    <a:pt x="5051" y="1263"/>
                  </a:lnTo>
                  <a:lnTo>
                    <a:pt x="0" y="316"/>
                  </a:lnTo>
                  <a:close/>
                  <a:moveTo>
                    <a:pt x="5186" y="1263"/>
                  </a:moveTo>
                  <a:lnTo>
                    <a:pt x="6494" y="2616"/>
                  </a:lnTo>
                  <a:lnTo>
                    <a:pt x="7892" y="1804"/>
                  </a:lnTo>
                  <a:lnTo>
                    <a:pt x="5186" y="1263"/>
                  </a:lnTo>
                  <a:close/>
                  <a:moveTo>
                    <a:pt x="15738" y="1443"/>
                  </a:moveTo>
                  <a:lnTo>
                    <a:pt x="15242" y="2796"/>
                  </a:lnTo>
                  <a:lnTo>
                    <a:pt x="16324" y="2165"/>
                  </a:lnTo>
                  <a:lnTo>
                    <a:pt x="15738" y="1443"/>
                  </a:lnTo>
                  <a:close/>
                  <a:moveTo>
                    <a:pt x="16639" y="2165"/>
                  </a:moveTo>
                  <a:lnTo>
                    <a:pt x="16504" y="2255"/>
                  </a:lnTo>
                  <a:lnTo>
                    <a:pt x="17226" y="3202"/>
                  </a:lnTo>
                  <a:lnTo>
                    <a:pt x="17226" y="3202"/>
                  </a:lnTo>
                  <a:lnTo>
                    <a:pt x="16639" y="2165"/>
                  </a:lnTo>
                  <a:close/>
                  <a:moveTo>
                    <a:pt x="11409" y="0"/>
                  </a:moveTo>
                  <a:lnTo>
                    <a:pt x="8884" y="1984"/>
                  </a:lnTo>
                  <a:lnTo>
                    <a:pt x="8027" y="1804"/>
                  </a:lnTo>
                  <a:lnTo>
                    <a:pt x="6539" y="2661"/>
                  </a:lnTo>
                  <a:lnTo>
                    <a:pt x="12040" y="4645"/>
                  </a:lnTo>
                  <a:lnTo>
                    <a:pt x="14250" y="3337"/>
                  </a:lnTo>
                  <a:lnTo>
                    <a:pt x="11409" y="1984"/>
                  </a:lnTo>
                  <a:lnTo>
                    <a:pt x="11409" y="0"/>
                  </a:lnTo>
                  <a:close/>
                  <a:moveTo>
                    <a:pt x="16414" y="2300"/>
                  </a:moveTo>
                  <a:lnTo>
                    <a:pt x="15151" y="3022"/>
                  </a:lnTo>
                  <a:lnTo>
                    <a:pt x="14926" y="3653"/>
                  </a:lnTo>
                  <a:lnTo>
                    <a:pt x="14430" y="3427"/>
                  </a:lnTo>
                  <a:lnTo>
                    <a:pt x="12265" y="4690"/>
                  </a:lnTo>
                  <a:lnTo>
                    <a:pt x="16053" y="6043"/>
                  </a:lnTo>
                  <a:lnTo>
                    <a:pt x="19165" y="7125"/>
                  </a:lnTo>
                  <a:lnTo>
                    <a:pt x="19706" y="6764"/>
                  </a:lnTo>
                  <a:lnTo>
                    <a:pt x="18849" y="5547"/>
                  </a:lnTo>
                  <a:lnTo>
                    <a:pt x="17992" y="4329"/>
                  </a:lnTo>
                  <a:lnTo>
                    <a:pt x="17902" y="4329"/>
                  </a:lnTo>
                  <a:lnTo>
                    <a:pt x="17586" y="3788"/>
                  </a:lnTo>
                  <a:lnTo>
                    <a:pt x="16414" y="2300"/>
                  </a:lnTo>
                  <a:close/>
                  <a:moveTo>
                    <a:pt x="19751" y="6854"/>
                  </a:moveTo>
                  <a:lnTo>
                    <a:pt x="19300" y="7170"/>
                  </a:lnTo>
                  <a:lnTo>
                    <a:pt x="20157" y="7441"/>
                  </a:lnTo>
                  <a:lnTo>
                    <a:pt x="19751" y="6854"/>
                  </a:lnTo>
                  <a:close/>
                  <a:moveTo>
                    <a:pt x="21690" y="1488"/>
                  </a:moveTo>
                  <a:lnTo>
                    <a:pt x="21329" y="4329"/>
                  </a:lnTo>
                  <a:lnTo>
                    <a:pt x="18082" y="4329"/>
                  </a:lnTo>
                  <a:lnTo>
                    <a:pt x="18939" y="5502"/>
                  </a:lnTo>
                  <a:lnTo>
                    <a:pt x="19796" y="6719"/>
                  </a:lnTo>
                  <a:lnTo>
                    <a:pt x="21058" y="5862"/>
                  </a:lnTo>
                  <a:lnTo>
                    <a:pt x="21104" y="5862"/>
                  </a:lnTo>
                  <a:lnTo>
                    <a:pt x="21149" y="5907"/>
                  </a:lnTo>
                  <a:lnTo>
                    <a:pt x="21149" y="5953"/>
                  </a:lnTo>
                  <a:lnTo>
                    <a:pt x="19841" y="6809"/>
                  </a:lnTo>
                  <a:lnTo>
                    <a:pt x="20292" y="7486"/>
                  </a:lnTo>
                  <a:lnTo>
                    <a:pt x="21194" y="7756"/>
                  </a:lnTo>
                  <a:lnTo>
                    <a:pt x="21600" y="7846"/>
                  </a:lnTo>
                  <a:lnTo>
                    <a:pt x="21645" y="7846"/>
                  </a:lnTo>
                  <a:lnTo>
                    <a:pt x="21690" y="7125"/>
                  </a:lnTo>
                  <a:lnTo>
                    <a:pt x="21690" y="5592"/>
                  </a:lnTo>
                  <a:lnTo>
                    <a:pt x="21690" y="1488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7" name="Google Shape;7847;p34"/>
            <p:cNvSpPr/>
            <p:nvPr/>
          </p:nvSpPr>
          <p:spPr>
            <a:xfrm>
              <a:off x="944925" y="4245200"/>
              <a:ext cx="21450" cy="14675"/>
            </a:xfrm>
            <a:custGeom>
              <a:avLst/>
              <a:gdLst/>
              <a:ahLst/>
              <a:cxnLst/>
              <a:rect l="l" t="t" r="r" b="b"/>
              <a:pathLst>
                <a:path w="858" h="587" fill="none" extrusionOk="0">
                  <a:moveTo>
                    <a:pt x="452" y="0"/>
                  </a:moveTo>
                  <a:lnTo>
                    <a:pt x="452" y="0"/>
                  </a:lnTo>
                  <a:lnTo>
                    <a:pt x="1" y="316"/>
                  </a:lnTo>
                  <a:lnTo>
                    <a:pt x="1" y="316"/>
                  </a:lnTo>
                  <a:lnTo>
                    <a:pt x="858" y="587"/>
                  </a:lnTo>
                  <a:lnTo>
                    <a:pt x="858" y="58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4"/>
            <p:cNvSpPr/>
            <p:nvPr/>
          </p:nvSpPr>
          <p:spPr>
            <a:xfrm>
              <a:off x="769075" y="4131350"/>
              <a:ext cx="186025" cy="120625"/>
            </a:xfrm>
            <a:custGeom>
              <a:avLst/>
              <a:gdLst/>
              <a:ahLst/>
              <a:cxnLst/>
              <a:rect l="l" t="t" r="r" b="b"/>
              <a:pathLst>
                <a:path w="7441" h="4825" fill="none" extrusionOk="0">
                  <a:moveTo>
                    <a:pt x="4149" y="0"/>
                  </a:moveTo>
                  <a:lnTo>
                    <a:pt x="4149" y="0"/>
                  </a:lnTo>
                  <a:lnTo>
                    <a:pt x="2886" y="722"/>
                  </a:lnTo>
                  <a:lnTo>
                    <a:pt x="2661" y="1353"/>
                  </a:lnTo>
                  <a:lnTo>
                    <a:pt x="2165" y="1127"/>
                  </a:lnTo>
                  <a:lnTo>
                    <a:pt x="2165" y="1127"/>
                  </a:lnTo>
                  <a:lnTo>
                    <a:pt x="0" y="2390"/>
                  </a:lnTo>
                  <a:lnTo>
                    <a:pt x="0" y="2390"/>
                  </a:lnTo>
                  <a:lnTo>
                    <a:pt x="3788" y="3743"/>
                  </a:lnTo>
                  <a:lnTo>
                    <a:pt x="6900" y="4825"/>
                  </a:lnTo>
                  <a:lnTo>
                    <a:pt x="6900" y="4825"/>
                  </a:lnTo>
                  <a:lnTo>
                    <a:pt x="7441" y="4464"/>
                  </a:lnTo>
                  <a:lnTo>
                    <a:pt x="7441" y="4464"/>
                  </a:lnTo>
                  <a:lnTo>
                    <a:pt x="6584" y="3247"/>
                  </a:lnTo>
                  <a:lnTo>
                    <a:pt x="5727" y="2029"/>
                  </a:lnTo>
                  <a:lnTo>
                    <a:pt x="5637" y="2029"/>
                  </a:lnTo>
                  <a:lnTo>
                    <a:pt x="5321" y="1488"/>
                  </a:lnTo>
                  <a:lnTo>
                    <a:pt x="5321" y="1488"/>
                  </a:lnTo>
                  <a:lnTo>
                    <a:pt x="414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4"/>
            <p:cNvSpPr/>
            <p:nvPr/>
          </p:nvSpPr>
          <p:spPr>
            <a:xfrm>
              <a:off x="875050" y="4127950"/>
              <a:ext cx="18050" cy="25950"/>
            </a:xfrm>
            <a:custGeom>
              <a:avLst/>
              <a:gdLst/>
              <a:ahLst/>
              <a:cxnLst/>
              <a:rect l="l" t="t" r="r" b="b"/>
              <a:pathLst>
                <a:path w="722" h="1038" fill="none" extrusionOk="0">
                  <a:moveTo>
                    <a:pt x="135" y="1"/>
                  </a:moveTo>
                  <a:lnTo>
                    <a:pt x="135" y="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722" y="1038"/>
                  </a:lnTo>
                  <a:lnTo>
                    <a:pt x="1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4"/>
            <p:cNvSpPr/>
            <p:nvPr/>
          </p:nvSpPr>
          <p:spPr>
            <a:xfrm>
              <a:off x="914500" y="4111050"/>
              <a:ext cx="90200" cy="158975"/>
            </a:xfrm>
            <a:custGeom>
              <a:avLst/>
              <a:gdLst/>
              <a:ahLst/>
              <a:cxnLst/>
              <a:rect l="l" t="t" r="r" b="b"/>
              <a:pathLst>
                <a:path w="3608" h="6359" fill="none" extrusionOk="0">
                  <a:moveTo>
                    <a:pt x="3608" y="0"/>
                  </a:moveTo>
                  <a:lnTo>
                    <a:pt x="3247" y="2841"/>
                  </a:lnTo>
                  <a:lnTo>
                    <a:pt x="0" y="2841"/>
                  </a:lnTo>
                  <a:lnTo>
                    <a:pt x="0" y="2841"/>
                  </a:lnTo>
                  <a:lnTo>
                    <a:pt x="857" y="4014"/>
                  </a:lnTo>
                  <a:lnTo>
                    <a:pt x="1714" y="5231"/>
                  </a:lnTo>
                  <a:lnTo>
                    <a:pt x="1714" y="5231"/>
                  </a:lnTo>
                  <a:lnTo>
                    <a:pt x="2976" y="4374"/>
                  </a:lnTo>
                  <a:lnTo>
                    <a:pt x="2976" y="4374"/>
                  </a:lnTo>
                  <a:lnTo>
                    <a:pt x="3022" y="4374"/>
                  </a:lnTo>
                  <a:lnTo>
                    <a:pt x="3022" y="4374"/>
                  </a:lnTo>
                  <a:lnTo>
                    <a:pt x="3067" y="4419"/>
                  </a:lnTo>
                  <a:lnTo>
                    <a:pt x="3067" y="4465"/>
                  </a:lnTo>
                  <a:lnTo>
                    <a:pt x="3067" y="4465"/>
                  </a:lnTo>
                  <a:lnTo>
                    <a:pt x="1759" y="5321"/>
                  </a:lnTo>
                  <a:lnTo>
                    <a:pt x="1759" y="5321"/>
                  </a:lnTo>
                  <a:lnTo>
                    <a:pt x="2210" y="5998"/>
                  </a:lnTo>
                  <a:lnTo>
                    <a:pt x="2210" y="5998"/>
                  </a:lnTo>
                  <a:lnTo>
                    <a:pt x="3112" y="6268"/>
                  </a:lnTo>
                  <a:lnTo>
                    <a:pt x="3518" y="6358"/>
                  </a:lnTo>
                  <a:lnTo>
                    <a:pt x="3518" y="6358"/>
                  </a:lnTo>
                  <a:lnTo>
                    <a:pt x="3563" y="6358"/>
                  </a:lnTo>
                  <a:lnTo>
                    <a:pt x="3563" y="6358"/>
                  </a:lnTo>
                  <a:lnTo>
                    <a:pt x="3608" y="5637"/>
                  </a:lnTo>
                  <a:lnTo>
                    <a:pt x="3608" y="4104"/>
                  </a:lnTo>
                  <a:lnTo>
                    <a:pt x="36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4"/>
            <p:cNvSpPr/>
            <p:nvPr/>
          </p:nvSpPr>
          <p:spPr>
            <a:xfrm>
              <a:off x="843475" y="4109925"/>
              <a:ext cx="27075" cy="33850"/>
            </a:xfrm>
            <a:custGeom>
              <a:avLst/>
              <a:gdLst/>
              <a:ahLst/>
              <a:cxnLst/>
              <a:rect l="l" t="t" r="r" b="b"/>
              <a:pathLst>
                <a:path w="1083" h="1354" fill="none" extrusionOk="0">
                  <a:moveTo>
                    <a:pt x="497" y="0"/>
                  </a:moveTo>
                  <a:lnTo>
                    <a:pt x="1" y="1353"/>
                  </a:lnTo>
                  <a:lnTo>
                    <a:pt x="1" y="1353"/>
                  </a:lnTo>
                  <a:lnTo>
                    <a:pt x="1083" y="722"/>
                  </a:lnTo>
                  <a:lnTo>
                    <a:pt x="1083" y="722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4"/>
            <p:cNvSpPr/>
            <p:nvPr/>
          </p:nvSpPr>
          <p:spPr>
            <a:xfrm>
              <a:off x="592075" y="4105425"/>
              <a:ext cx="67675" cy="33825"/>
            </a:xfrm>
            <a:custGeom>
              <a:avLst/>
              <a:gdLst/>
              <a:ahLst/>
              <a:cxnLst/>
              <a:rect l="l" t="t" r="r" b="b"/>
              <a:pathLst>
                <a:path w="2707" h="1353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309" y="1353"/>
                  </a:lnTo>
                  <a:lnTo>
                    <a:pt x="1309" y="1353"/>
                  </a:lnTo>
                  <a:lnTo>
                    <a:pt x="2707" y="5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4"/>
            <p:cNvSpPr/>
            <p:nvPr/>
          </p:nvSpPr>
          <p:spPr>
            <a:xfrm>
              <a:off x="857000" y="4098650"/>
              <a:ext cx="19200" cy="28200"/>
            </a:xfrm>
            <a:custGeom>
              <a:avLst/>
              <a:gdLst/>
              <a:ahLst/>
              <a:cxnLst/>
              <a:rect l="l" t="t" r="r" b="b"/>
              <a:pathLst>
                <a:path w="768" h="1128" fill="none" extrusionOk="0">
                  <a:moveTo>
                    <a:pt x="136" y="0"/>
                  </a:moveTo>
                  <a:lnTo>
                    <a:pt x="1" y="361"/>
                  </a:lnTo>
                  <a:lnTo>
                    <a:pt x="1" y="361"/>
                  </a:lnTo>
                  <a:lnTo>
                    <a:pt x="632" y="1128"/>
                  </a:lnTo>
                  <a:lnTo>
                    <a:pt x="632" y="1128"/>
                  </a:lnTo>
                  <a:lnTo>
                    <a:pt x="767" y="1083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4"/>
            <p:cNvSpPr/>
            <p:nvPr/>
          </p:nvSpPr>
          <p:spPr>
            <a:xfrm>
              <a:off x="462450" y="4081750"/>
              <a:ext cx="158975" cy="57500"/>
            </a:xfrm>
            <a:custGeom>
              <a:avLst/>
              <a:gdLst/>
              <a:ahLst/>
              <a:cxnLst/>
              <a:rect l="l" t="t" r="r" b="b"/>
              <a:pathLst>
                <a:path w="6359" h="230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358" y="2300"/>
                  </a:lnTo>
                  <a:lnTo>
                    <a:pt x="6358" y="2300"/>
                  </a:lnTo>
                  <a:lnTo>
                    <a:pt x="5051" y="9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4"/>
            <p:cNvSpPr/>
            <p:nvPr/>
          </p:nvSpPr>
          <p:spPr>
            <a:xfrm>
              <a:off x="625900" y="4073850"/>
              <a:ext cx="192800" cy="116125"/>
            </a:xfrm>
            <a:custGeom>
              <a:avLst/>
              <a:gdLst/>
              <a:ahLst/>
              <a:cxnLst/>
              <a:rect l="l" t="t" r="r" b="b"/>
              <a:pathLst>
                <a:path w="7712" h="4645" fill="none" extrusionOk="0">
                  <a:moveTo>
                    <a:pt x="4871" y="0"/>
                  </a:moveTo>
                  <a:lnTo>
                    <a:pt x="2346" y="1984"/>
                  </a:lnTo>
                  <a:lnTo>
                    <a:pt x="1489" y="1804"/>
                  </a:lnTo>
                  <a:lnTo>
                    <a:pt x="1489" y="1804"/>
                  </a:lnTo>
                  <a:lnTo>
                    <a:pt x="1" y="2661"/>
                  </a:lnTo>
                  <a:lnTo>
                    <a:pt x="1" y="2661"/>
                  </a:lnTo>
                  <a:lnTo>
                    <a:pt x="5502" y="4645"/>
                  </a:lnTo>
                  <a:lnTo>
                    <a:pt x="5502" y="4645"/>
                  </a:lnTo>
                  <a:lnTo>
                    <a:pt x="7712" y="3337"/>
                  </a:lnTo>
                  <a:lnTo>
                    <a:pt x="4871" y="1984"/>
                  </a:lnTo>
                  <a:lnTo>
                    <a:pt x="4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4"/>
            <p:cNvSpPr/>
            <p:nvPr/>
          </p:nvSpPr>
          <p:spPr>
            <a:xfrm>
              <a:off x="941550" y="4220400"/>
              <a:ext cx="49625" cy="32725"/>
            </a:xfrm>
            <a:custGeom>
              <a:avLst/>
              <a:gdLst/>
              <a:ahLst/>
              <a:cxnLst/>
              <a:rect l="l" t="t" r="r" b="b"/>
              <a:pathLst>
                <a:path w="1985" h="1309" extrusionOk="0">
                  <a:moveTo>
                    <a:pt x="1894" y="0"/>
                  </a:moveTo>
                  <a:lnTo>
                    <a:pt x="632" y="857"/>
                  </a:lnTo>
                  <a:lnTo>
                    <a:pt x="677" y="947"/>
                  </a:lnTo>
                  <a:lnTo>
                    <a:pt x="1985" y="91"/>
                  </a:lnTo>
                  <a:lnTo>
                    <a:pt x="1985" y="45"/>
                  </a:lnTo>
                  <a:lnTo>
                    <a:pt x="1940" y="0"/>
                  </a:lnTo>
                  <a:close/>
                  <a:moveTo>
                    <a:pt x="542" y="902"/>
                  </a:moveTo>
                  <a:lnTo>
                    <a:pt x="1" y="1263"/>
                  </a:lnTo>
                  <a:lnTo>
                    <a:pt x="136" y="1308"/>
                  </a:lnTo>
                  <a:lnTo>
                    <a:pt x="587" y="992"/>
                  </a:lnTo>
                  <a:lnTo>
                    <a:pt x="542" y="902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4"/>
            <p:cNvSpPr/>
            <p:nvPr/>
          </p:nvSpPr>
          <p:spPr>
            <a:xfrm>
              <a:off x="941550" y="4242950"/>
              <a:ext cx="14675" cy="10175"/>
            </a:xfrm>
            <a:custGeom>
              <a:avLst/>
              <a:gdLst/>
              <a:ahLst/>
              <a:cxnLst/>
              <a:rect l="l" t="t" r="r" b="b"/>
              <a:pathLst>
                <a:path w="587" h="407" fill="none" extrusionOk="0">
                  <a:moveTo>
                    <a:pt x="542" y="0"/>
                  </a:moveTo>
                  <a:lnTo>
                    <a:pt x="542" y="0"/>
                  </a:lnTo>
                  <a:lnTo>
                    <a:pt x="1" y="361"/>
                  </a:lnTo>
                  <a:lnTo>
                    <a:pt x="1" y="361"/>
                  </a:lnTo>
                  <a:lnTo>
                    <a:pt x="136" y="406"/>
                  </a:lnTo>
                  <a:lnTo>
                    <a:pt x="136" y="406"/>
                  </a:lnTo>
                  <a:lnTo>
                    <a:pt x="587" y="90"/>
                  </a:lnTo>
                  <a:lnTo>
                    <a:pt x="587" y="90"/>
                  </a:lnTo>
                  <a:lnTo>
                    <a:pt x="54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4"/>
            <p:cNvSpPr/>
            <p:nvPr/>
          </p:nvSpPr>
          <p:spPr>
            <a:xfrm>
              <a:off x="957325" y="4220400"/>
              <a:ext cx="33850" cy="23700"/>
            </a:xfrm>
            <a:custGeom>
              <a:avLst/>
              <a:gdLst/>
              <a:ahLst/>
              <a:cxnLst/>
              <a:rect l="l" t="t" r="r" b="b"/>
              <a:pathLst>
                <a:path w="1354" h="948" fill="none" extrusionOk="0">
                  <a:moveTo>
                    <a:pt x="1309" y="0"/>
                  </a:moveTo>
                  <a:lnTo>
                    <a:pt x="1309" y="0"/>
                  </a:lnTo>
                  <a:lnTo>
                    <a:pt x="1263" y="0"/>
                  </a:lnTo>
                  <a:lnTo>
                    <a:pt x="1263" y="0"/>
                  </a:lnTo>
                  <a:lnTo>
                    <a:pt x="1" y="857"/>
                  </a:lnTo>
                  <a:lnTo>
                    <a:pt x="1" y="857"/>
                  </a:lnTo>
                  <a:lnTo>
                    <a:pt x="46" y="947"/>
                  </a:lnTo>
                  <a:lnTo>
                    <a:pt x="46" y="947"/>
                  </a:lnTo>
                  <a:lnTo>
                    <a:pt x="1354" y="91"/>
                  </a:lnTo>
                  <a:lnTo>
                    <a:pt x="1354" y="91"/>
                  </a:lnTo>
                  <a:lnTo>
                    <a:pt x="1354" y="45"/>
                  </a:lnTo>
                  <a:lnTo>
                    <a:pt x="13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4"/>
            <p:cNvSpPr/>
            <p:nvPr/>
          </p:nvSpPr>
          <p:spPr>
            <a:xfrm>
              <a:off x="763450" y="4125700"/>
              <a:ext cx="115000" cy="65400"/>
            </a:xfrm>
            <a:custGeom>
              <a:avLst/>
              <a:gdLst/>
              <a:ahLst/>
              <a:cxnLst/>
              <a:rect l="l" t="t" r="r" b="b"/>
              <a:pathLst>
                <a:path w="4600" h="2616" extrusionOk="0">
                  <a:moveTo>
                    <a:pt x="4509" y="1"/>
                  </a:moveTo>
                  <a:lnTo>
                    <a:pt x="4374" y="46"/>
                  </a:lnTo>
                  <a:lnTo>
                    <a:pt x="4464" y="181"/>
                  </a:lnTo>
                  <a:lnTo>
                    <a:pt x="4599" y="91"/>
                  </a:lnTo>
                  <a:lnTo>
                    <a:pt x="4509" y="1"/>
                  </a:lnTo>
                  <a:close/>
                  <a:moveTo>
                    <a:pt x="4284" y="91"/>
                  </a:moveTo>
                  <a:lnTo>
                    <a:pt x="3202" y="722"/>
                  </a:lnTo>
                  <a:lnTo>
                    <a:pt x="3111" y="948"/>
                  </a:lnTo>
                  <a:lnTo>
                    <a:pt x="3111" y="948"/>
                  </a:lnTo>
                  <a:lnTo>
                    <a:pt x="4374" y="226"/>
                  </a:lnTo>
                  <a:lnTo>
                    <a:pt x="4284" y="91"/>
                  </a:lnTo>
                  <a:close/>
                  <a:moveTo>
                    <a:pt x="2210" y="1263"/>
                  </a:moveTo>
                  <a:lnTo>
                    <a:pt x="0" y="2571"/>
                  </a:lnTo>
                  <a:lnTo>
                    <a:pt x="225" y="2616"/>
                  </a:lnTo>
                  <a:lnTo>
                    <a:pt x="2390" y="1353"/>
                  </a:lnTo>
                  <a:lnTo>
                    <a:pt x="2210" y="1263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4"/>
            <p:cNvSpPr/>
            <p:nvPr/>
          </p:nvSpPr>
          <p:spPr>
            <a:xfrm>
              <a:off x="763450" y="4157275"/>
              <a:ext cx="59750" cy="33825"/>
            </a:xfrm>
            <a:custGeom>
              <a:avLst/>
              <a:gdLst/>
              <a:ahLst/>
              <a:cxnLst/>
              <a:rect l="l" t="t" r="r" b="b"/>
              <a:pathLst>
                <a:path w="2390" h="1353" fill="none" extrusionOk="0">
                  <a:moveTo>
                    <a:pt x="2210" y="0"/>
                  </a:moveTo>
                  <a:lnTo>
                    <a:pt x="2210" y="0"/>
                  </a:lnTo>
                  <a:lnTo>
                    <a:pt x="0" y="1308"/>
                  </a:lnTo>
                  <a:lnTo>
                    <a:pt x="0" y="1308"/>
                  </a:lnTo>
                  <a:lnTo>
                    <a:pt x="225" y="1353"/>
                  </a:lnTo>
                  <a:lnTo>
                    <a:pt x="225" y="1353"/>
                  </a:lnTo>
                  <a:lnTo>
                    <a:pt x="2390" y="90"/>
                  </a:lnTo>
                  <a:lnTo>
                    <a:pt x="2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4"/>
            <p:cNvSpPr/>
            <p:nvPr/>
          </p:nvSpPr>
          <p:spPr>
            <a:xfrm>
              <a:off x="841225" y="4127950"/>
              <a:ext cx="31575" cy="21450"/>
            </a:xfrm>
            <a:custGeom>
              <a:avLst/>
              <a:gdLst/>
              <a:ahLst/>
              <a:cxnLst/>
              <a:rect l="l" t="t" r="r" b="b"/>
              <a:pathLst>
                <a:path w="1263" h="858" fill="none" extrusionOk="0">
                  <a:moveTo>
                    <a:pt x="1173" y="1"/>
                  </a:moveTo>
                  <a:lnTo>
                    <a:pt x="1173" y="1"/>
                  </a:lnTo>
                  <a:lnTo>
                    <a:pt x="91" y="632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1263" y="136"/>
                  </a:lnTo>
                  <a:lnTo>
                    <a:pt x="1263" y="136"/>
                  </a:lnTo>
                  <a:lnTo>
                    <a:pt x="11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4"/>
            <p:cNvSpPr/>
            <p:nvPr/>
          </p:nvSpPr>
          <p:spPr>
            <a:xfrm>
              <a:off x="872775" y="4125700"/>
              <a:ext cx="5675" cy="4550"/>
            </a:xfrm>
            <a:custGeom>
              <a:avLst/>
              <a:gdLst/>
              <a:ahLst/>
              <a:cxnLst/>
              <a:rect l="l" t="t" r="r" b="b"/>
              <a:pathLst>
                <a:path w="227" h="182" fill="none" extrusionOk="0">
                  <a:moveTo>
                    <a:pt x="136" y="1"/>
                  </a:moveTo>
                  <a:lnTo>
                    <a:pt x="136" y="1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226" y="91"/>
                  </a:lnTo>
                  <a:lnTo>
                    <a:pt x="1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4"/>
            <p:cNvSpPr/>
            <p:nvPr/>
          </p:nvSpPr>
          <p:spPr>
            <a:xfrm>
              <a:off x="624775" y="4118950"/>
              <a:ext cx="38350" cy="21425"/>
            </a:xfrm>
            <a:custGeom>
              <a:avLst/>
              <a:gdLst/>
              <a:ahLst/>
              <a:cxnLst/>
              <a:rect l="l" t="t" r="r" b="b"/>
              <a:pathLst>
                <a:path w="1534" h="857" extrusionOk="0">
                  <a:moveTo>
                    <a:pt x="1399" y="0"/>
                  </a:moveTo>
                  <a:lnTo>
                    <a:pt x="1" y="812"/>
                  </a:lnTo>
                  <a:lnTo>
                    <a:pt x="46" y="857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4"/>
            <p:cNvSpPr/>
            <p:nvPr/>
          </p:nvSpPr>
          <p:spPr>
            <a:xfrm>
              <a:off x="624775" y="4118950"/>
              <a:ext cx="38350" cy="21425"/>
            </a:xfrm>
            <a:custGeom>
              <a:avLst/>
              <a:gdLst/>
              <a:ahLst/>
              <a:cxnLst/>
              <a:rect l="l" t="t" r="r" b="b"/>
              <a:pathLst>
                <a:path w="1534" h="857" fill="none" extrusionOk="0">
                  <a:moveTo>
                    <a:pt x="1399" y="0"/>
                  </a:moveTo>
                  <a:lnTo>
                    <a:pt x="1399" y="0"/>
                  </a:lnTo>
                  <a:lnTo>
                    <a:pt x="1" y="812"/>
                  </a:lnTo>
                  <a:lnTo>
                    <a:pt x="1" y="812"/>
                  </a:lnTo>
                  <a:lnTo>
                    <a:pt x="46" y="857"/>
                  </a:lnTo>
                  <a:lnTo>
                    <a:pt x="46" y="857"/>
                  </a:lnTo>
                  <a:lnTo>
                    <a:pt x="46" y="857"/>
                  </a:lnTo>
                  <a:lnTo>
                    <a:pt x="46" y="857"/>
                  </a:lnTo>
                  <a:lnTo>
                    <a:pt x="1534" y="0"/>
                  </a:lnTo>
                  <a:lnTo>
                    <a:pt x="13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4"/>
            <p:cNvSpPr/>
            <p:nvPr/>
          </p:nvSpPr>
          <p:spPr>
            <a:xfrm>
              <a:off x="588700" y="4105425"/>
              <a:ext cx="37225" cy="34950"/>
            </a:xfrm>
            <a:custGeom>
              <a:avLst/>
              <a:gdLst/>
              <a:ahLst/>
              <a:cxnLst/>
              <a:rect l="l" t="t" r="r" b="b"/>
              <a:pathLst>
                <a:path w="1489" h="1398" extrusionOk="0">
                  <a:moveTo>
                    <a:pt x="1" y="0"/>
                  </a:moveTo>
                  <a:lnTo>
                    <a:pt x="1308" y="1353"/>
                  </a:lnTo>
                  <a:lnTo>
                    <a:pt x="1489" y="1398"/>
                  </a:lnTo>
                  <a:lnTo>
                    <a:pt x="1444" y="135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4"/>
            <p:cNvSpPr/>
            <p:nvPr/>
          </p:nvSpPr>
          <p:spPr>
            <a:xfrm>
              <a:off x="588700" y="4105425"/>
              <a:ext cx="37225" cy="34950"/>
            </a:xfrm>
            <a:custGeom>
              <a:avLst/>
              <a:gdLst/>
              <a:ahLst/>
              <a:cxnLst/>
              <a:rect l="l" t="t" r="r" b="b"/>
              <a:pathLst>
                <a:path w="1489" h="139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308" y="1353"/>
                  </a:lnTo>
                  <a:lnTo>
                    <a:pt x="1308" y="1353"/>
                  </a:lnTo>
                  <a:lnTo>
                    <a:pt x="1489" y="1398"/>
                  </a:lnTo>
                  <a:lnTo>
                    <a:pt x="1489" y="1398"/>
                  </a:lnTo>
                  <a:lnTo>
                    <a:pt x="1444" y="1353"/>
                  </a:lnTo>
                  <a:lnTo>
                    <a:pt x="1444" y="1353"/>
                  </a:lnTo>
                  <a:lnTo>
                    <a:pt x="136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34"/>
            <p:cNvSpPr/>
            <p:nvPr/>
          </p:nvSpPr>
          <p:spPr>
            <a:xfrm>
              <a:off x="855875" y="4107675"/>
              <a:ext cx="113875" cy="153325"/>
            </a:xfrm>
            <a:custGeom>
              <a:avLst/>
              <a:gdLst/>
              <a:ahLst/>
              <a:cxnLst/>
              <a:rect l="l" t="t" r="r" b="b"/>
              <a:pathLst>
                <a:path w="4555" h="6133" extrusionOk="0">
                  <a:moveTo>
                    <a:pt x="46" y="0"/>
                  </a:moveTo>
                  <a:lnTo>
                    <a:pt x="1" y="90"/>
                  </a:lnTo>
                  <a:lnTo>
                    <a:pt x="587" y="812"/>
                  </a:lnTo>
                  <a:lnTo>
                    <a:pt x="677" y="947"/>
                  </a:lnTo>
                  <a:lnTo>
                    <a:pt x="1849" y="2435"/>
                  </a:lnTo>
                  <a:lnTo>
                    <a:pt x="1849" y="2435"/>
                  </a:lnTo>
                  <a:lnTo>
                    <a:pt x="1489" y="1849"/>
                  </a:lnTo>
                  <a:lnTo>
                    <a:pt x="767" y="902"/>
                  </a:lnTo>
                  <a:lnTo>
                    <a:pt x="677" y="767"/>
                  </a:lnTo>
                  <a:lnTo>
                    <a:pt x="46" y="0"/>
                  </a:lnTo>
                  <a:close/>
                  <a:moveTo>
                    <a:pt x="2255" y="2976"/>
                  </a:moveTo>
                  <a:lnTo>
                    <a:pt x="3112" y="4194"/>
                  </a:lnTo>
                  <a:lnTo>
                    <a:pt x="3969" y="5411"/>
                  </a:lnTo>
                  <a:lnTo>
                    <a:pt x="4014" y="5501"/>
                  </a:lnTo>
                  <a:lnTo>
                    <a:pt x="4420" y="6088"/>
                  </a:lnTo>
                  <a:lnTo>
                    <a:pt x="4555" y="6133"/>
                  </a:lnTo>
                  <a:lnTo>
                    <a:pt x="4104" y="5456"/>
                  </a:lnTo>
                  <a:lnTo>
                    <a:pt x="4059" y="5366"/>
                  </a:lnTo>
                  <a:lnTo>
                    <a:pt x="3202" y="4149"/>
                  </a:lnTo>
                  <a:lnTo>
                    <a:pt x="2345" y="2976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34"/>
            <p:cNvSpPr/>
            <p:nvPr/>
          </p:nvSpPr>
          <p:spPr>
            <a:xfrm>
              <a:off x="912250" y="4182075"/>
              <a:ext cx="57500" cy="78925"/>
            </a:xfrm>
            <a:custGeom>
              <a:avLst/>
              <a:gdLst/>
              <a:ahLst/>
              <a:cxnLst/>
              <a:rect l="l" t="t" r="r" b="b"/>
              <a:pathLst>
                <a:path w="2300" h="3157" fill="none" extrusionOk="0">
                  <a:moveTo>
                    <a:pt x="9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57" y="1218"/>
                  </a:lnTo>
                  <a:lnTo>
                    <a:pt x="1714" y="2435"/>
                  </a:lnTo>
                  <a:lnTo>
                    <a:pt x="1714" y="2435"/>
                  </a:lnTo>
                  <a:lnTo>
                    <a:pt x="1759" y="2525"/>
                  </a:lnTo>
                  <a:lnTo>
                    <a:pt x="1759" y="2525"/>
                  </a:lnTo>
                  <a:lnTo>
                    <a:pt x="2165" y="3112"/>
                  </a:lnTo>
                  <a:lnTo>
                    <a:pt x="2165" y="3112"/>
                  </a:lnTo>
                  <a:lnTo>
                    <a:pt x="2300" y="3157"/>
                  </a:lnTo>
                  <a:lnTo>
                    <a:pt x="2300" y="3157"/>
                  </a:lnTo>
                  <a:lnTo>
                    <a:pt x="1849" y="2480"/>
                  </a:lnTo>
                  <a:lnTo>
                    <a:pt x="1849" y="2480"/>
                  </a:lnTo>
                  <a:lnTo>
                    <a:pt x="1804" y="2390"/>
                  </a:lnTo>
                  <a:lnTo>
                    <a:pt x="1804" y="2390"/>
                  </a:lnTo>
                  <a:lnTo>
                    <a:pt x="947" y="1173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4"/>
            <p:cNvSpPr/>
            <p:nvPr/>
          </p:nvSpPr>
          <p:spPr>
            <a:xfrm>
              <a:off x="855875" y="4107675"/>
              <a:ext cx="46250" cy="60900"/>
            </a:xfrm>
            <a:custGeom>
              <a:avLst/>
              <a:gdLst/>
              <a:ahLst/>
              <a:cxnLst/>
              <a:rect l="l" t="t" r="r" b="b"/>
              <a:pathLst>
                <a:path w="1850" h="2436" fill="none" extrusionOk="0">
                  <a:moveTo>
                    <a:pt x="46" y="0"/>
                  </a:moveTo>
                  <a:lnTo>
                    <a:pt x="1" y="90"/>
                  </a:lnTo>
                  <a:lnTo>
                    <a:pt x="1" y="90"/>
                  </a:lnTo>
                  <a:lnTo>
                    <a:pt x="587" y="812"/>
                  </a:lnTo>
                  <a:lnTo>
                    <a:pt x="587" y="812"/>
                  </a:lnTo>
                  <a:lnTo>
                    <a:pt x="677" y="947"/>
                  </a:lnTo>
                  <a:lnTo>
                    <a:pt x="677" y="947"/>
                  </a:lnTo>
                  <a:lnTo>
                    <a:pt x="1849" y="2435"/>
                  </a:lnTo>
                  <a:lnTo>
                    <a:pt x="1489" y="1849"/>
                  </a:lnTo>
                  <a:lnTo>
                    <a:pt x="1489" y="1849"/>
                  </a:lnTo>
                  <a:lnTo>
                    <a:pt x="767" y="902"/>
                  </a:lnTo>
                  <a:lnTo>
                    <a:pt x="767" y="902"/>
                  </a:lnTo>
                  <a:lnTo>
                    <a:pt x="677" y="767"/>
                  </a:lnTo>
                  <a:lnTo>
                    <a:pt x="677" y="767"/>
                  </a:lnTo>
                  <a:lnTo>
                    <a:pt x="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4"/>
            <p:cNvSpPr/>
            <p:nvPr/>
          </p:nvSpPr>
          <p:spPr>
            <a:xfrm>
              <a:off x="1534525" y="4076100"/>
              <a:ext cx="12425" cy="126275"/>
            </a:xfrm>
            <a:custGeom>
              <a:avLst/>
              <a:gdLst/>
              <a:ahLst/>
              <a:cxnLst/>
              <a:rect l="l" t="t" r="r" b="b"/>
              <a:pathLst>
                <a:path w="497" h="5051" extrusionOk="0">
                  <a:moveTo>
                    <a:pt x="496" y="1"/>
                  </a:moveTo>
                  <a:lnTo>
                    <a:pt x="45" y="226"/>
                  </a:lnTo>
                  <a:lnTo>
                    <a:pt x="0" y="5051"/>
                  </a:lnTo>
                  <a:lnTo>
                    <a:pt x="271" y="487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CEB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4"/>
            <p:cNvSpPr/>
            <p:nvPr/>
          </p:nvSpPr>
          <p:spPr>
            <a:xfrm>
              <a:off x="1534525" y="4076100"/>
              <a:ext cx="12425" cy="126275"/>
            </a:xfrm>
            <a:custGeom>
              <a:avLst/>
              <a:gdLst/>
              <a:ahLst/>
              <a:cxnLst/>
              <a:rect l="l" t="t" r="r" b="b"/>
              <a:pathLst>
                <a:path w="497" h="5051" fill="none" extrusionOk="0">
                  <a:moveTo>
                    <a:pt x="496" y="1"/>
                  </a:move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45" y="226"/>
                  </a:lnTo>
                  <a:lnTo>
                    <a:pt x="0" y="5051"/>
                  </a:lnTo>
                  <a:lnTo>
                    <a:pt x="0" y="5051"/>
                  </a:lnTo>
                  <a:lnTo>
                    <a:pt x="271" y="4871"/>
                  </a:lnTo>
                  <a:lnTo>
                    <a:pt x="4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4"/>
            <p:cNvSpPr/>
            <p:nvPr/>
          </p:nvSpPr>
          <p:spPr>
            <a:xfrm>
              <a:off x="1417275" y="4081750"/>
              <a:ext cx="118400" cy="144300"/>
            </a:xfrm>
            <a:custGeom>
              <a:avLst/>
              <a:gdLst/>
              <a:ahLst/>
              <a:cxnLst/>
              <a:rect l="l" t="t" r="r" b="b"/>
              <a:pathLst>
                <a:path w="4736" h="5772" extrusionOk="0">
                  <a:moveTo>
                    <a:pt x="4735" y="0"/>
                  </a:moveTo>
                  <a:lnTo>
                    <a:pt x="3924" y="451"/>
                  </a:lnTo>
                  <a:lnTo>
                    <a:pt x="3202" y="857"/>
                  </a:lnTo>
                  <a:lnTo>
                    <a:pt x="2526" y="1353"/>
                  </a:lnTo>
                  <a:lnTo>
                    <a:pt x="1173" y="902"/>
                  </a:lnTo>
                  <a:lnTo>
                    <a:pt x="1" y="1578"/>
                  </a:lnTo>
                  <a:lnTo>
                    <a:pt x="1" y="1849"/>
                  </a:lnTo>
                  <a:lnTo>
                    <a:pt x="677" y="2525"/>
                  </a:lnTo>
                  <a:lnTo>
                    <a:pt x="1308" y="3247"/>
                  </a:lnTo>
                  <a:lnTo>
                    <a:pt x="1985" y="4013"/>
                  </a:lnTo>
                  <a:lnTo>
                    <a:pt x="2571" y="4735"/>
                  </a:lnTo>
                  <a:lnTo>
                    <a:pt x="4555" y="3427"/>
                  </a:lnTo>
                  <a:lnTo>
                    <a:pt x="4600" y="3382"/>
                  </a:lnTo>
                  <a:lnTo>
                    <a:pt x="4645" y="3472"/>
                  </a:lnTo>
                  <a:lnTo>
                    <a:pt x="4645" y="3517"/>
                  </a:lnTo>
                  <a:lnTo>
                    <a:pt x="2661" y="4870"/>
                  </a:lnTo>
                  <a:lnTo>
                    <a:pt x="3337" y="5772"/>
                  </a:lnTo>
                  <a:lnTo>
                    <a:pt x="4059" y="5321"/>
                  </a:lnTo>
                  <a:lnTo>
                    <a:pt x="4690" y="4825"/>
                  </a:lnTo>
                  <a:lnTo>
                    <a:pt x="4735" y="0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4"/>
            <p:cNvSpPr/>
            <p:nvPr/>
          </p:nvSpPr>
          <p:spPr>
            <a:xfrm>
              <a:off x="1417275" y="4081750"/>
              <a:ext cx="118400" cy="144300"/>
            </a:xfrm>
            <a:custGeom>
              <a:avLst/>
              <a:gdLst/>
              <a:ahLst/>
              <a:cxnLst/>
              <a:rect l="l" t="t" r="r" b="b"/>
              <a:pathLst>
                <a:path w="4736" h="5772" fill="none" extrusionOk="0">
                  <a:moveTo>
                    <a:pt x="4735" y="0"/>
                  </a:moveTo>
                  <a:lnTo>
                    <a:pt x="4735" y="0"/>
                  </a:lnTo>
                  <a:lnTo>
                    <a:pt x="3924" y="451"/>
                  </a:lnTo>
                  <a:lnTo>
                    <a:pt x="3202" y="857"/>
                  </a:lnTo>
                  <a:lnTo>
                    <a:pt x="2526" y="1353"/>
                  </a:lnTo>
                  <a:lnTo>
                    <a:pt x="1173" y="902"/>
                  </a:lnTo>
                  <a:lnTo>
                    <a:pt x="1173" y="902"/>
                  </a:lnTo>
                  <a:lnTo>
                    <a:pt x="1" y="1578"/>
                  </a:lnTo>
                  <a:lnTo>
                    <a:pt x="1" y="1849"/>
                  </a:lnTo>
                  <a:lnTo>
                    <a:pt x="1" y="1849"/>
                  </a:lnTo>
                  <a:lnTo>
                    <a:pt x="677" y="2525"/>
                  </a:lnTo>
                  <a:lnTo>
                    <a:pt x="1308" y="3247"/>
                  </a:lnTo>
                  <a:lnTo>
                    <a:pt x="1985" y="4013"/>
                  </a:lnTo>
                  <a:lnTo>
                    <a:pt x="2571" y="4735"/>
                  </a:lnTo>
                  <a:lnTo>
                    <a:pt x="2571" y="4735"/>
                  </a:lnTo>
                  <a:lnTo>
                    <a:pt x="4555" y="3427"/>
                  </a:lnTo>
                  <a:lnTo>
                    <a:pt x="4555" y="3427"/>
                  </a:lnTo>
                  <a:lnTo>
                    <a:pt x="4600" y="3382"/>
                  </a:lnTo>
                  <a:lnTo>
                    <a:pt x="4600" y="3382"/>
                  </a:lnTo>
                  <a:lnTo>
                    <a:pt x="4645" y="3472"/>
                  </a:lnTo>
                  <a:lnTo>
                    <a:pt x="4645" y="3472"/>
                  </a:lnTo>
                  <a:lnTo>
                    <a:pt x="4645" y="3517"/>
                  </a:lnTo>
                  <a:lnTo>
                    <a:pt x="4645" y="3517"/>
                  </a:lnTo>
                  <a:lnTo>
                    <a:pt x="2661" y="4870"/>
                  </a:lnTo>
                  <a:lnTo>
                    <a:pt x="2661" y="4870"/>
                  </a:lnTo>
                  <a:lnTo>
                    <a:pt x="3337" y="5772"/>
                  </a:lnTo>
                  <a:lnTo>
                    <a:pt x="3337" y="5772"/>
                  </a:lnTo>
                  <a:lnTo>
                    <a:pt x="4059" y="5321"/>
                  </a:lnTo>
                  <a:lnTo>
                    <a:pt x="4690" y="4825"/>
                  </a:lnTo>
                  <a:lnTo>
                    <a:pt x="4690" y="4825"/>
                  </a:lnTo>
                  <a:lnTo>
                    <a:pt x="47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4"/>
            <p:cNvSpPr/>
            <p:nvPr/>
          </p:nvSpPr>
          <p:spPr>
            <a:xfrm>
              <a:off x="1047525" y="4209125"/>
              <a:ext cx="4525" cy="56400"/>
            </a:xfrm>
            <a:custGeom>
              <a:avLst/>
              <a:gdLst/>
              <a:ahLst/>
              <a:cxnLst/>
              <a:rect l="l" t="t" r="r" b="b"/>
              <a:pathLst>
                <a:path w="181" h="2256" extrusionOk="0">
                  <a:moveTo>
                    <a:pt x="0" y="0"/>
                  </a:moveTo>
                  <a:lnTo>
                    <a:pt x="136" y="2075"/>
                  </a:lnTo>
                  <a:lnTo>
                    <a:pt x="181" y="225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EB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4"/>
            <p:cNvSpPr/>
            <p:nvPr/>
          </p:nvSpPr>
          <p:spPr>
            <a:xfrm>
              <a:off x="1047525" y="4209125"/>
              <a:ext cx="4525" cy="56400"/>
            </a:xfrm>
            <a:custGeom>
              <a:avLst/>
              <a:gdLst/>
              <a:ahLst/>
              <a:cxnLst/>
              <a:rect l="l" t="t" r="r" b="b"/>
              <a:pathLst>
                <a:path w="181" h="2256" fill="none" extrusionOk="0">
                  <a:moveTo>
                    <a:pt x="45" y="0"/>
                  </a:moveTo>
                  <a:lnTo>
                    <a:pt x="0" y="0"/>
                  </a:lnTo>
                  <a:lnTo>
                    <a:pt x="136" y="2075"/>
                  </a:lnTo>
                  <a:lnTo>
                    <a:pt x="181" y="2255"/>
                  </a:lnTo>
                  <a:lnTo>
                    <a:pt x="181" y="2255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4"/>
            <p:cNvSpPr/>
            <p:nvPr/>
          </p:nvSpPr>
          <p:spPr>
            <a:xfrm>
              <a:off x="1048650" y="4076100"/>
              <a:ext cx="449825" cy="210825"/>
            </a:xfrm>
            <a:custGeom>
              <a:avLst/>
              <a:gdLst/>
              <a:ahLst/>
              <a:cxnLst/>
              <a:rect l="l" t="t" r="r" b="b"/>
              <a:pathLst>
                <a:path w="17993" h="8433" extrusionOk="0">
                  <a:moveTo>
                    <a:pt x="14746" y="722"/>
                  </a:moveTo>
                  <a:lnTo>
                    <a:pt x="14746" y="1669"/>
                  </a:lnTo>
                  <a:lnTo>
                    <a:pt x="15738" y="1038"/>
                  </a:lnTo>
                  <a:lnTo>
                    <a:pt x="14746" y="722"/>
                  </a:lnTo>
                  <a:close/>
                  <a:moveTo>
                    <a:pt x="9921" y="1"/>
                  </a:moveTo>
                  <a:lnTo>
                    <a:pt x="9831" y="406"/>
                  </a:lnTo>
                  <a:lnTo>
                    <a:pt x="9650" y="1489"/>
                  </a:lnTo>
                  <a:lnTo>
                    <a:pt x="9199" y="4104"/>
                  </a:lnTo>
                  <a:lnTo>
                    <a:pt x="9650" y="4555"/>
                  </a:lnTo>
                  <a:lnTo>
                    <a:pt x="10823" y="3924"/>
                  </a:lnTo>
                  <a:lnTo>
                    <a:pt x="10281" y="1849"/>
                  </a:lnTo>
                  <a:lnTo>
                    <a:pt x="10056" y="812"/>
                  </a:lnTo>
                  <a:lnTo>
                    <a:pt x="9966" y="361"/>
                  </a:lnTo>
                  <a:lnTo>
                    <a:pt x="9966" y="46"/>
                  </a:lnTo>
                  <a:lnTo>
                    <a:pt x="9921" y="1"/>
                  </a:lnTo>
                  <a:close/>
                  <a:moveTo>
                    <a:pt x="9199" y="4194"/>
                  </a:moveTo>
                  <a:lnTo>
                    <a:pt x="9109" y="4871"/>
                  </a:lnTo>
                  <a:lnTo>
                    <a:pt x="9560" y="4600"/>
                  </a:lnTo>
                  <a:lnTo>
                    <a:pt x="9199" y="4194"/>
                  </a:lnTo>
                  <a:close/>
                  <a:moveTo>
                    <a:pt x="8433" y="5231"/>
                  </a:moveTo>
                  <a:lnTo>
                    <a:pt x="1624" y="5321"/>
                  </a:lnTo>
                  <a:lnTo>
                    <a:pt x="3833" y="7756"/>
                  </a:lnTo>
                  <a:lnTo>
                    <a:pt x="8433" y="5231"/>
                  </a:lnTo>
                  <a:close/>
                  <a:moveTo>
                    <a:pt x="17316" y="5141"/>
                  </a:moveTo>
                  <a:lnTo>
                    <a:pt x="13258" y="7847"/>
                  </a:lnTo>
                  <a:lnTo>
                    <a:pt x="14475" y="7531"/>
                  </a:lnTo>
                  <a:lnTo>
                    <a:pt x="15693" y="7125"/>
                  </a:lnTo>
                  <a:lnTo>
                    <a:pt x="16865" y="6674"/>
                  </a:lnTo>
                  <a:lnTo>
                    <a:pt x="17451" y="6359"/>
                  </a:lnTo>
                  <a:lnTo>
                    <a:pt x="17992" y="6088"/>
                  </a:lnTo>
                  <a:lnTo>
                    <a:pt x="17316" y="5141"/>
                  </a:lnTo>
                  <a:close/>
                  <a:moveTo>
                    <a:pt x="14746" y="2165"/>
                  </a:moveTo>
                  <a:lnTo>
                    <a:pt x="14746" y="3067"/>
                  </a:lnTo>
                  <a:lnTo>
                    <a:pt x="10958" y="4420"/>
                  </a:lnTo>
                  <a:lnTo>
                    <a:pt x="10868" y="4104"/>
                  </a:lnTo>
                  <a:lnTo>
                    <a:pt x="9785" y="4735"/>
                  </a:lnTo>
                  <a:lnTo>
                    <a:pt x="12671" y="7982"/>
                  </a:lnTo>
                  <a:lnTo>
                    <a:pt x="12807" y="7937"/>
                  </a:lnTo>
                  <a:lnTo>
                    <a:pt x="17226" y="5051"/>
                  </a:lnTo>
                  <a:lnTo>
                    <a:pt x="16639" y="4284"/>
                  </a:lnTo>
                  <a:lnTo>
                    <a:pt x="16008" y="3563"/>
                  </a:lnTo>
                  <a:lnTo>
                    <a:pt x="15377" y="2841"/>
                  </a:lnTo>
                  <a:lnTo>
                    <a:pt x="14746" y="2165"/>
                  </a:lnTo>
                  <a:close/>
                  <a:moveTo>
                    <a:pt x="0" y="5321"/>
                  </a:moveTo>
                  <a:lnTo>
                    <a:pt x="136" y="7576"/>
                  </a:lnTo>
                  <a:lnTo>
                    <a:pt x="226" y="7756"/>
                  </a:lnTo>
                  <a:lnTo>
                    <a:pt x="992" y="7892"/>
                  </a:lnTo>
                  <a:lnTo>
                    <a:pt x="1849" y="8027"/>
                  </a:lnTo>
                  <a:lnTo>
                    <a:pt x="3022" y="8162"/>
                  </a:lnTo>
                  <a:lnTo>
                    <a:pt x="3743" y="7756"/>
                  </a:lnTo>
                  <a:lnTo>
                    <a:pt x="1534" y="5321"/>
                  </a:lnTo>
                  <a:close/>
                  <a:moveTo>
                    <a:pt x="3878" y="7892"/>
                  </a:moveTo>
                  <a:lnTo>
                    <a:pt x="3292" y="8207"/>
                  </a:lnTo>
                  <a:lnTo>
                    <a:pt x="4239" y="8298"/>
                  </a:lnTo>
                  <a:lnTo>
                    <a:pt x="3878" y="7892"/>
                  </a:lnTo>
                  <a:close/>
                  <a:moveTo>
                    <a:pt x="9695" y="4780"/>
                  </a:moveTo>
                  <a:lnTo>
                    <a:pt x="9064" y="5141"/>
                  </a:lnTo>
                  <a:lnTo>
                    <a:pt x="9064" y="5231"/>
                  </a:lnTo>
                  <a:lnTo>
                    <a:pt x="8884" y="5231"/>
                  </a:lnTo>
                  <a:lnTo>
                    <a:pt x="6449" y="6584"/>
                  </a:lnTo>
                  <a:lnTo>
                    <a:pt x="3969" y="7892"/>
                  </a:lnTo>
                  <a:lnTo>
                    <a:pt x="4374" y="8298"/>
                  </a:lnTo>
                  <a:lnTo>
                    <a:pt x="5817" y="8388"/>
                  </a:lnTo>
                  <a:lnTo>
                    <a:pt x="7396" y="8433"/>
                  </a:lnTo>
                  <a:lnTo>
                    <a:pt x="8658" y="8433"/>
                  </a:lnTo>
                  <a:lnTo>
                    <a:pt x="9921" y="8343"/>
                  </a:lnTo>
                  <a:lnTo>
                    <a:pt x="11228" y="8207"/>
                  </a:lnTo>
                  <a:lnTo>
                    <a:pt x="12536" y="7982"/>
                  </a:lnTo>
                  <a:lnTo>
                    <a:pt x="9695" y="4780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4"/>
            <p:cNvSpPr/>
            <p:nvPr/>
          </p:nvSpPr>
          <p:spPr>
            <a:xfrm>
              <a:off x="1130950" y="4273375"/>
              <a:ext cx="23700" cy="10175"/>
            </a:xfrm>
            <a:custGeom>
              <a:avLst/>
              <a:gdLst/>
              <a:ahLst/>
              <a:cxnLst/>
              <a:rect l="l" t="t" r="r" b="b"/>
              <a:pathLst>
                <a:path w="948" h="407" fill="none" extrusionOk="0">
                  <a:moveTo>
                    <a:pt x="586" y="1"/>
                  </a:moveTo>
                  <a:lnTo>
                    <a:pt x="586" y="1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947" y="407"/>
                  </a:lnTo>
                  <a:lnTo>
                    <a:pt x="947" y="407"/>
                  </a:lnTo>
                  <a:lnTo>
                    <a:pt x="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4"/>
            <p:cNvSpPr/>
            <p:nvPr/>
          </p:nvSpPr>
          <p:spPr>
            <a:xfrm>
              <a:off x="1048650" y="4209125"/>
              <a:ext cx="93600" cy="71050"/>
            </a:xfrm>
            <a:custGeom>
              <a:avLst/>
              <a:gdLst/>
              <a:ahLst/>
              <a:cxnLst/>
              <a:rect l="l" t="t" r="r" b="b"/>
              <a:pathLst>
                <a:path w="3744" h="2842" fill="none" extrusionOk="0">
                  <a:moveTo>
                    <a:pt x="153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6" y="2255"/>
                  </a:lnTo>
                  <a:lnTo>
                    <a:pt x="226" y="2435"/>
                  </a:lnTo>
                  <a:lnTo>
                    <a:pt x="226" y="2435"/>
                  </a:lnTo>
                  <a:lnTo>
                    <a:pt x="992" y="2571"/>
                  </a:lnTo>
                  <a:lnTo>
                    <a:pt x="1849" y="2706"/>
                  </a:lnTo>
                  <a:lnTo>
                    <a:pt x="3022" y="2841"/>
                  </a:lnTo>
                  <a:lnTo>
                    <a:pt x="3022" y="2841"/>
                  </a:lnTo>
                  <a:lnTo>
                    <a:pt x="3743" y="2435"/>
                  </a:lnTo>
                  <a:lnTo>
                    <a:pt x="3743" y="2435"/>
                  </a:lnTo>
                  <a:lnTo>
                    <a:pt x="153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4"/>
            <p:cNvSpPr/>
            <p:nvPr/>
          </p:nvSpPr>
          <p:spPr>
            <a:xfrm>
              <a:off x="1089225" y="4206875"/>
              <a:ext cx="170250" cy="63150"/>
            </a:xfrm>
            <a:custGeom>
              <a:avLst/>
              <a:gdLst/>
              <a:ahLst/>
              <a:cxnLst/>
              <a:rect l="l" t="t" r="r" b="b"/>
              <a:pathLst>
                <a:path w="6810" h="2526" fill="none" extrusionOk="0">
                  <a:moveTo>
                    <a:pt x="6810" y="0"/>
                  </a:moveTo>
                  <a:lnTo>
                    <a:pt x="1" y="90"/>
                  </a:lnTo>
                  <a:lnTo>
                    <a:pt x="1" y="90"/>
                  </a:lnTo>
                  <a:lnTo>
                    <a:pt x="2210" y="2525"/>
                  </a:lnTo>
                  <a:lnTo>
                    <a:pt x="2210" y="2525"/>
                  </a:lnTo>
                  <a:lnTo>
                    <a:pt x="68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4"/>
            <p:cNvSpPr/>
            <p:nvPr/>
          </p:nvSpPr>
          <p:spPr>
            <a:xfrm>
              <a:off x="1380075" y="4204625"/>
              <a:ext cx="118400" cy="67650"/>
            </a:xfrm>
            <a:custGeom>
              <a:avLst/>
              <a:gdLst/>
              <a:ahLst/>
              <a:cxnLst/>
              <a:rect l="l" t="t" r="r" b="b"/>
              <a:pathLst>
                <a:path w="4736" h="2706" fill="none" extrusionOk="0">
                  <a:moveTo>
                    <a:pt x="4059" y="0"/>
                  </a:moveTo>
                  <a:lnTo>
                    <a:pt x="4059" y="0"/>
                  </a:lnTo>
                  <a:lnTo>
                    <a:pt x="1" y="2706"/>
                  </a:lnTo>
                  <a:lnTo>
                    <a:pt x="1" y="2706"/>
                  </a:lnTo>
                  <a:lnTo>
                    <a:pt x="1218" y="2390"/>
                  </a:lnTo>
                  <a:lnTo>
                    <a:pt x="2436" y="1984"/>
                  </a:lnTo>
                  <a:lnTo>
                    <a:pt x="3608" y="1533"/>
                  </a:lnTo>
                  <a:lnTo>
                    <a:pt x="4194" y="1218"/>
                  </a:lnTo>
                  <a:lnTo>
                    <a:pt x="4735" y="947"/>
                  </a:lnTo>
                  <a:lnTo>
                    <a:pt x="4735" y="947"/>
                  </a:lnTo>
                  <a:lnTo>
                    <a:pt x="40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4"/>
            <p:cNvSpPr/>
            <p:nvPr/>
          </p:nvSpPr>
          <p:spPr>
            <a:xfrm>
              <a:off x="1147850" y="4195600"/>
              <a:ext cx="214225" cy="91325"/>
            </a:xfrm>
            <a:custGeom>
              <a:avLst/>
              <a:gdLst/>
              <a:ahLst/>
              <a:cxnLst/>
              <a:rect l="l" t="t" r="r" b="b"/>
              <a:pathLst>
                <a:path w="8569" h="3653" fill="none" extrusionOk="0">
                  <a:moveTo>
                    <a:pt x="5727" y="0"/>
                  </a:moveTo>
                  <a:lnTo>
                    <a:pt x="5727" y="0"/>
                  </a:lnTo>
                  <a:lnTo>
                    <a:pt x="5096" y="361"/>
                  </a:lnTo>
                  <a:lnTo>
                    <a:pt x="5096" y="361"/>
                  </a:lnTo>
                  <a:lnTo>
                    <a:pt x="5096" y="451"/>
                  </a:lnTo>
                  <a:lnTo>
                    <a:pt x="4916" y="451"/>
                  </a:lnTo>
                  <a:lnTo>
                    <a:pt x="4916" y="451"/>
                  </a:lnTo>
                  <a:lnTo>
                    <a:pt x="2481" y="1804"/>
                  </a:lnTo>
                  <a:lnTo>
                    <a:pt x="1" y="3112"/>
                  </a:lnTo>
                  <a:lnTo>
                    <a:pt x="1" y="3112"/>
                  </a:lnTo>
                  <a:lnTo>
                    <a:pt x="406" y="3518"/>
                  </a:lnTo>
                  <a:lnTo>
                    <a:pt x="406" y="3518"/>
                  </a:lnTo>
                  <a:lnTo>
                    <a:pt x="1849" y="3608"/>
                  </a:lnTo>
                  <a:lnTo>
                    <a:pt x="3428" y="3653"/>
                  </a:lnTo>
                  <a:lnTo>
                    <a:pt x="3428" y="3653"/>
                  </a:lnTo>
                  <a:lnTo>
                    <a:pt x="4690" y="3653"/>
                  </a:lnTo>
                  <a:lnTo>
                    <a:pt x="5953" y="3563"/>
                  </a:lnTo>
                  <a:lnTo>
                    <a:pt x="7260" y="3427"/>
                  </a:lnTo>
                  <a:lnTo>
                    <a:pt x="8568" y="3202"/>
                  </a:lnTo>
                  <a:lnTo>
                    <a:pt x="8568" y="3202"/>
                  </a:lnTo>
                  <a:lnTo>
                    <a:pt x="572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4"/>
            <p:cNvSpPr/>
            <p:nvPr/>
          </p:nvSpPr>
          <p:spPr>
            <a:xfrm>
              <a:off x="1276375" y="4180950"/>
              <a:ext cx="11275" cy="16925"/>
            </a:xfrm>
            <a:custGeom>
              <a:avLst/>
              <a:gdLst/>
              <a:ahLst/>
              <a:cxnLst/>
              <a:rect l="l" t="t" r="r" b="b"/>
              <a:pathLst>
                <a:path w="451" h="677" fill="none" extrusionOk="0">
                  <a:moveTo>
                    <a:pt x="90" y="0"/>
                  </a:moveTo>
                  <a:lnTo>
                    <a:pt x="90" y="0"/>
                  </a:lnTo>
                  <a:lnTo>
                    <a:pt x="0" y="677"/>
                  </a:lnTo>
                  <a:lnTo>
                    <a:pt x="0" y="677"/>
                  </a:lnTo>
                  <a:lnTo>
                    <a:pt x="451" y="406"/>
                  </a:lnTo>
                  <a:lnTo>
                    <a:pt x="451" y="406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4"/>
            <p:cNvSpPr/>
            <p:nvPr/>
          </p:nvSpPr>
          <p:spPr>
            <a:xfrm>
              <a:off x="1293275" y="4130225"/>
              <a:ext cx="186025" cy="145425"/>
            </a:xfrm>
            <a:custGeom>
              <a:avLst/>
              <a:gdLst/>
              <a:ahLst/>
              <a:cxnLst/>
              <a:rect l="l" t="t" r="r" b="b"/>
              <a:pathLst>
                <a:path w="7441" h="5817" fill="none" extrusionOk="0">
                  <a:moveTo>
                    <a:pt x="4961" y="0"/>
                  </a:moveTo>
                  <a:lnTo>
                    <a:pt x="4961" y="902"/>
                  </a:lnTo>
                  <a:lnTo>
                    <a:pt x="1173" y="2255"/>
                  </a:lnTo>
                  <a:lnTo>
                    <a:pt x="1173" y="2255"/>
                  </a:lnTo>
                  <a:lnTo>
                    <a:pt x="1083" y="1939"/>
                  </a:lnTo>
                  <a:lnTo>
                    <a:pt x="1083" y="1939"/>
                  </a:lnTo>
                  <a:lnTo>
                    <a:pt x="0" y="2570"/>
                  </a:lnTo>
                  <a:lnTo>
                    <a:pt x="0" y="2570"/>
                  </a:lnTo>
                  <a:lnTo>
                    <a:pt x="2886" y="5817"/>
                  </a:lnTo>
                  <a:lnTo>
                    <a:pt x="2886" y="5817"/>
                  </a:lnTo>
                  <a:lnTo>
                    <a:pt x="3022" y="5772"/>
                  </a:lnTo>
                  <a:lnTo>
                    <a:pt x="3022" y="5772"/>
                  </a:lnTo>
                  <a:lnTo>
                    <a:pt x="7441" y="2886"/>
                  </a:lnTo>
                  <a:lnTo>
                    <a:pt x="7441" y="2886"/>
                  </a:lnTo>
                  <a:lnTo>
                    <a:pt x="6854" y="2119"/>
                  </a:lnTo>
                  <a:lnTo>
                    <a:pt x="6223" y="1398"/>
                  </a:lnTo>
                  <a:lnTo>
                    <a:pt x="5592" y="676"/>
                  </a:lnTo>
                  <a:lnTo>
                    <a:pt x="4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4"/>
            <p:cNvSpPr/>
            <p:nvPr/>
          </p:nvSpPr>
          <p:spPr>
            <a:xfrm>
              <a:off x="1417275" y="4094150"/>
              <a:ext cx="24825" cy="23700"/>
            </a:xfrm>
            <a:custGeom>
              <a:avLst/>
              <a:gdLst/>
              <a:ahLst/>
              <a:cxnLst/>
              <a:rect l="l" t="t" r="r" b="b"/>
              <a:pathLst>
                <a:path w="993" h="948" fill="none" extrusionOk="0">
                  <a:moveTo>
                    <a:pt x="1" y="0"/>
                  </a:moveTo>
                  <a:lnTo>
                    <a:pt x="1" y="947"/>
                  </a:lnTo>
                  <a:lnTo>
                    <a:pt x="1" y="947"/>
                  </a:lnTo>
                  <a:lnTo>
                    <a:pt x="993" y="31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4"/>
            <p:cNvSpPr/>
            <p:nvPr/>
          </p:nvSpPr>
          <p:spPr>
            <a:xfrm>
              <a:off x="1278625" y="4076100"/>
              <a:ext cx="40600" cy="113875"/>
            </a:xfrm>
            <a:custGeom>
              <a:avLst/>
              <a:gdLst/>
              <a:ahLst/>
              <a:cxnLst/>
              <a:rect l="l" t="t" r="r" b="b"/>
              <a:pathLst>
                <a:path w="1624" h="4555" fill="none" extrusionOk="0">
                  <a:moveTo>
                    <a:pt x="722" y="1"/>
                  </a:moveTo>
                  <a:lnTo>
                    <a:pt x="722" y="1"/>
                  </a:lnTo>
                  <a:lnTo>
                    <a:pt x="632" y="406"/>
                  </a:lnTo>
                  <a:lnTo>
                    <a:pt x="451" y="1489"/>
                  </a:lnTo>
                  <a:lnTo>
                    <a:pt x="0" y="4104"/>
                  </a:lnTo>
                  <a:lnTo>
                    <a:pt x="0" y="4104"/>
                  </a:lnTo>
                  <a:lnTo>
                    <a:pt x="451" y="4555"/>
                  </a:lnTo>
                  <a:lnTo>
                    <a:pt x="451" y="4555"/>
                  </a:lnTo>
                  <a:lnTo>
                    <a:pt x="1624" y="3924"/>
                  </a:lnTo>
                  <a:lnTo>
                    <a:pt x="1624" y="3924"/>
                  </a:lnTo>
                  <a:lnTo>
                    <a:pt x="1082" y="1849"/>
                  </a:lnTo>
                  <a:lnTo>
                    <a:pt x="857" y="812"/>
                  </a:lnTo>
                  <a:lnTo>
                    <a:pt x="767" y="361"/>
                  </a:lnTo>
                  <a:lnTo>
                    <a:pt x="767" y="46"/>
                  </a:lnTo>
                  <a:lnTo>
                    <a:pt x="767" y="46"/>
                  </a:lnTo>
                  <a:lnTo>
                    <a:pt x="7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4"/>
            <p:cNvSpPr/>
            <p:nvPr/>
          </p:nvSpPr>
          <p:spPr>
            <a:xfrm>
              <a:off x="1368800" y="4166275"/>
              <a:ext cx="164625" cy="108250"/>
            </a:xfrm>
            <a:custGeom>
              <a:avLst/>
              <a:gdLst/>
              <a:ahLst/>
              <a:cxnLst/>
              <a:rect l="l" t="t" r="r" b="b"/>
              <a:pathLst>
                <a:path w="6585" h="4330" extrusionOk="0">
                  <a:moveTo>
                    <a:pt x="6539" y="1"/>
                  </a:moveTo>
                  <a:lnTo>
                    <a:pt x="6494" y="46"/>
                  </a:lnTo>
                  <a:lnTo>
                    <a:pt x="4510" y="1354"/>
                  </a:lnTo>
                  <a:lnTo>
                    <a:pt x="4600" y="1489"/>
                  </a:lnTo>
                  <a:lnTo>
                    <a:pt x="6584" y="136"/>
                  </a:lnTo>
                  <a:lnTo>
                    <a:pt x="6584" y="91"/>
                  </a:lnTo>
                  <a:lnTo>
                    <a:pt x="6539" y="1"/>
                  </a:lnTo>
                  <a:close/>
                  <a:moveTo>
                    <a:pt x="4420" y="1444"/>
                  </a:moveTo>
                  <a:lnTo>
                    <a:pt x="1" y="4330"/>
                  </a:lnTo>
                  <a:lnTo>
                    <a:pt x="452" y="4240"/>
                  </a:lnTo>
                  <a:lnTo>
                    <a:pt x="4510" y="1534"/>
                  </a:lnTo>
                  <a:lnTo>
                    <a:pt x="4420" y="1444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4"/>
            <p:cNvSpPr/>
            <p:nvPr/>
          </p:nvSpPr>
          <p:spPr>
            <a:xfrm>
              <a:off x="1368800" y="4202350"/>
              <a:ext cx="112750" cy="72175"/>
            </a:xfrm>
            <a:custGeom>
              <a:avLst/>
              <a:gdLst/>
              <a:ahLst/>
              <a:cxnLst/>
              <a:rect l="l" t="t" r="r" b="b"/>
              <a:pathLst>
                <a:path w="4510" h="2887" fill="none" extrusionOk="0">
                  <a:moveTo>
                    <a:pt x="4420" y="1"/>
                  </a:moveTo>
                  <a:lnTo>
                    <a:pt x="4420" y="1"/>
                  </a:lnTo>
                  <a:lnTo>
                    <a:pt x="1" y="2887"/>
                  </a:lnTo>
                  <a:lnTo>
                    <a:pt x="1" y="2887"/>
                  </a:lnTo>
                  <a:lnTo>
                    <a:pt x="452" y="2797"/>
                  </a:lnTo>
                  <a:lnTo>
                    <a:pt x="452" y="2797"/>
                  </a:lnTo>
                  <a:lnTo>
                    <a:pt x="4510" y="91"/>
                  </a:lnTo>
                  <a:lnTo>
                    <a:pt x="4510" y="91"/>
                  </a:lnTo>
                  <a:lnTo>
                    <a:pt x="44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4"/>
            <p:cNvSpPr/>
            <p:nvPr/>
          </p:nvSpPr>
          <p:spPr>
            <a:xfrm>
              <a:off x="1481525" y="4166275"/>
              <a:ext cx="51900" cy="37250"/>
            </a:xfrm>
            <a:custGeom>
              <a:avLst/>
              <a:gdLst/>
              <a:ahLst/>
              <a:cxnLst/>
              <a:rect l="l" t="t" r="r" b="b"/>
              <a:pathLst>
                <a:path w="2076" h="1490" fill="none" extrusionOk="0">
                  <a:moveTo>
                    <a:pt x="2030" y="1"/>
                  </a:moveTo>
                  <a:lnTo>
                    <a:pt x="2030" y="1"/>
                  </a:lnTo>
                  <a:lnTo>
                    <a:pt x="1985" y="46"/>
                  </a:lnTo>
                  <a:lnTo>
                    <a:pt x="1985" y="46"/>
                  </a:lnTo>
                  <a:lnTo>
                    <a:pt x="1" y="1354"/>
                  </a:lnTo>
                  <a:lnTo>
                    <a:pt x="1" y="1354"/>
                  </a:lnTo>
                  <a:lnTo>
                    <a:pt x="91" y="1489"/>
                  </a:lnTo>
                  <a:lnTo>
                    <a:pt x="91" y="1489"/>
                  </a:lnTo>
                  <a:lnTo>
                    <a:pt x="2075" y="136"/>
                  </a:lnTo>
                  <a:lnTo>
                    <a:pt x="2075" y="136"/>
                  </a:lnTo>
                  <a:lnTo>
                    <a:pt x="2075" y="91"/>
                  </a:lnTo>
                  <a:lnTo>
                    <a:pt x="2075" y="91"/>
                  </a:lnTo>
                  <a:lnTo>
                    <a:pt x="20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4"/>
            <p:cNvSpPr/>
            <p:nvPr/>
          </p:nvSpPr>
          <p:spPr>
            <a:xfrm>
              <a:off x="1124175" y="4102025"/>
              <a:ext cx="322425" cy="179275"/>
            </a:xfrm>
            <a:custGeom>
              <a:avLst/>
              <a:gdLst/>
              <a:ahLst/>
              <a:cxnLst/>
              <a:rect l="l" t="t" r="r" b="b"/>
              <a:pathLst>
                <a:path w="12897" h="7171" extrusionOk="0">
                  <a:moveTo>
                    <a:pt x="12717" y="1"/>
                  </a:moveTo>
                  <a:lnTo>
                    <a:pt x="11725" y="632"/>
                  </a:lnTo>
                  <a:lnTo>
                    <a:pt x="11725" y="767"/>
                  </a:lnTo>
                  <a:lnTo>
                    <a:pt x="12897" y="91"/>
                  </a:lnTo>
                  <a:lnTo>
                    <a:pt x="12717" y="1"/>
                  </a:lnTo>
                  <a:close/>
                  <a:moveTo>
                    <a:pt x="7802" y="2887"/>
                  </a:moveTo>
                  <a:lnTo>
                    <a:pt x="6629" y="3518"/>
                  </a:lnTo>
                  <a:lnTo>
                    <a:pt x="6764" y="3698"/>
                  </a:lnTo>
                  <a:lnTo>
                    <a:pt x="7847" y="3067"/>
                  </a:lnTo>
                  <a:lnTo>
                    <a:pt x="7802" y="2887"/>
                  </a:lnTo>
                  <a:close/>
                  <a:moveTo>
                    <a:pt x="6539" y="3563"/>
                  </a:moveTo>
                  <a:lnTo>
                    <a:pt x="6088" y="3834"/>
                  </a:lnTo>
                  <a:lnTo>
                    <a:pt x="6043" y="4104"/>
                  </a:lnTo>
                  <a:lnTo>
                    <a:pt x="6674" y="3743"/>
                  </a:lnTo>
                  <a:lnTo>
                    <a:pt x="6539" y="3563"/>
                  </a:lnTo>
                  <a:close/>
                  <a:moveTo>
                    <a:pt x="5412" y="4194"/>
                  </a:moveTo>
                  <a:lnTo>
                    <a:pt x="812" y="6719"/>
                  </a:lnTo>
                  <a:lnTo>
                    <a:pt x="948" y="6855"/>
                  </a:lnTo>
                  <a:lnTo>
                    <a:pt x="3428" y="5547"/>
                  </a:lnTo>
                  <a:lnTo>
                    <a:pt x="5863" y="4194"/>
                  </a:lnTo>
                  <a:close/>
                  <a:moveTo>
                    <a:pt x="722" y="6719"/>
                  </a:moveTo>
                  <a:lnTo>
                    <a:pt x="1" y="7125"/>
                  </a:lnTo>
                  <a:lnTo>
                    <a:pt x="271" y="7170"/>
                  </a:lnTo>
                  <a:lnTo>
                    <a:pt x="857" y="6855"/>
                  </a:lnTo>
                  <a:lnTo>
                    <a:pt x="722" y="6719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34"/>
            <p:cNvSpPr/>
            <p:nvPr/>
          </p:nvSpPr>
          <p:spPr>
            <a:xfrm>
              <a:off x="1124175" y="4270000"/>
              <a:ext cx="21450" cy="11300"/>
            </a:xfrm>
            <a:custGeom>
              <a:avLst/>
              <a:gdLst/>
              <a:ahLst/>
              <a:cxnLst/>
              <a:rect l="l" t="t" r="r" b="b"/>
              <a:pathLst>
                <a:path w="858" h="452" fill="none" extrusionOk="0">
                  <a:moveTo>
                    <a:pt x="722" y="0"/>
                  </a:moveTo>
                  <a:lnTo>
                    <a:pt x="722" y="0"/>
                  </a:lnTo>
                  <a:lnTo>
                    <a:pt x="1" y="406"/>
                  </a:lnTo>
                  <a:lnTo>
                    <a:pt x="1" y="406"/>
                  </a:lnTo>
                  <a:lnTo>
                    <a:pt x="271" y="451"/>
                  </a:lnTo>
                  <a:lnTo>
                    <a:pt x="271" y="451"/>
                  </a:lnTo>
                  <a:lnTo>
                    <a:pt x="857" y="136"/>
                  </a:lnTo>
                  <a:lnTo>
                    <a:pt x="857" y="136"/>
                  </a:lnTo>
                  <a:lnTo>
                    <a:pt x="7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34"/>
            <p:cNvSpPr/>
            <p:nvPr/>
          </p:nvSpPr>
          <p:spPr>
            <a:xfrm>
              <a:off x="1144475" y="4206875"/>
              <a:ext cx="126275" cy="66525"/>
            </a:xfrm>
            <a:custGeom>
              <a:avLst/>
              <a:gdLst/>
              <a:ahLst/>
              <a:cxnLst/>
              <a:rect l="l" t="t" r="r" b="b"/>
              <a:pathLst>
                <a:path w="5051" h="2661" fill="none" extrusionOk="0">
                  <a:moveTo>
                    <a:pt x="5051" y="0"/>
                  </a:moveTo>
                  <a:lnTo>
                    <a:pt x="4600" y="0"/>
                  </a:lnTo>
                  <a:lnTo>
                    <a:pt x="4600" y="0"/>
                  </a:lnTo>
                  <a:lnTo>
                    <a:pt x="0" y="2525"/>
                  </a:lnTo>
                  <a:lnTo>
                    <a:pt x="0" y="2525"/>
                  </a:lnTo>
                  <a:lnTo>
                    <a:pt x="136" y="2661"/>
                  </a:lnTo>
                  <a:lnTo>
                    <a:pt x="136" y="2661"/>
                  </a:lnTo>
                  <a:lnTo>
                    <a:pt x="2616" y="1353"/>
                  </a:lnTo>
                  <a:lnTo>
                    <a:pt x="50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34"/>
            <p:cNvSpPr/>
            <p:nvPr/>
          </p:nvSpPr>
          <p:spPr>
            <a:xfrm>
              <a:off x="1275225" y="4191100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fill="none" extrusionOk="0">
                  <a:moveTo>
                    <a:pt x="497" y="0"/>
                  </a:moveTo>
                  <a:lnTo>
                    <a:pt x="497" y="0"/>
                  </a:lnTo>
                  <a:lnTo>
                    <a:pt x="46" y="271"/>
                  </a:lnTo>
                  <a:lnTo>
                    <a:pt x="46" y="271"/>
                  </a:lnTo>
                  <a:lnTo>
                    <a:pt x="1" y="541"/>
                  </a:lnTo>
                  <a:lnTo>
                    <a:pt x="1" y="541"/>
                  </a:lnTo>
                  <a:lnTo>
                    <a:pt x="632" y="180"/>
                  </a:lnTo>
                  <a:lnTo>
                    <a:pt x="632" y="180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34"/>
            <p:cNvSpPr/>
            <p:nvPr/>
          </p:nvSpPr>
          <p:spPr>
            <a:xfrm>
              <a:off x="1289900" y="4174175"/>
              <a:ext cx="30450" cy="20325"/>
            </a:xfrm>
            <a:custGeom>
              <a:avLst/>
              <a:gdLst/>
              <a:ahLst/>
              <a:cxnLst/>
              <a:rect l="l" t="t" r="r" b="b"/>
              <a:pathLst>
                <a:path w="1218" h="813" fill="none" extrusionOk="0">
                  <a:moveTo>
                    <a:pt x="1173" y="1"/>
                  </a:moveTo>
                  <a:lnTo>
                    <a:pt x="1173" y="1"/>
                  </a:lnTo>
                  <a:lnTo>
                    <a:pt x="0" y="632"/>
                  </a:lnTo>
                  <a:lnTo>
                    <a:pt x="0" y="632"/>
                  </a:lnTo>
                  <a:lnTo>
                    <a:pt x="135" y="812"/>
                  </a:lnTo>
                  <a:lnTo>
                    <a:pt x="135" y="812"/>
                  </a:lnTo>
                  <a:lnTo>
                    <a:pt x="1218" y="181"/>
                  </a:lnTo>
                  <a:lnTo>
                    <a:pt x="1218" y="181"/>
                  </a:lnTo>
                  <a:lnTo>
                    <a:pt x="11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34"/>
            <p:cNvSpPr/>
            <p:nvPr/>
          </p:nvSpPr>
          <p:spPr>
            <a:xfrm>
              <a:off x="1417275" y="4102025"/>
              <a:ext cx="29325" cy="19200"/>
            </a:xfrm>
            <a:custGeom>
              <a:avLst/>
              <a:gdLst/>
              <a:ahLst/>
              <a:cxnLst/>
              <a:rect l="l" t="t" r="r" b="b"/>
              <a:pathLst>
                <a:path w="1173" h="768" fill="none" extrusionOk="0">
                  <a:moveTo>
                    <a:pt x="993" y="1"/>
                  </a:moveTo>
                  <a:lnTo>
                    <a:pt x="993" y="1"/>
                  </a:lnTo>
                  <a:lnTo>
                    <a:pt x="1" y="632"/>
                  </a:lnTo>
                  <a:lnTo>
                    <a:pt x="1" y="767"/>
                  </a:lnTo>
                  <a:lnTo>
                    <a:pt x="1" y="767"/>
                  </a:lnTo>
                  <a:lnTo>
                    <a:pt x="1173" y="91"/>
                  </a:lnTo>
                  <a:lnTo>
                    <a:pt x="9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34"/>
            <p:cNvSpPr/>
            <p:nvPr/>
          </p:nvSpPr>
          <p:spPr>
            <a:xfrm>
              <a:off x="1086975" y="4209125"/>
              <a:ext cx="71050" cy="74425"/>
            </a:xfrm>
            <a:custGeom>
              <a:avLst/>
              <a:gdLst/>
              <a:ahLst/>
              <a:cxnLst/>
              <a:rect l="l" t="t" r="r" b="b"/>
              <a:pathLst>
                <a:path w="2842" h="2977" extrusionOk="0">
                  <a:moveTo>
                    <a:pt x="1" y="0"/>
                  </a:moveTo>
                  <a:lnTo>
                    <a:pt x="2210" y="2435"/>
                  </a:lnTo>
                  <a:lnTo>
                    <a:pt x="2345" y="2571"/>
                  </a:lnTo>
                  <a:lnTo>
                    <a:pt x="2706" y="2977"/>
                  </a:lnTo>
                  <a:lnTo>
                    <a:pt x="2841" y="2977"/>
                  </a:lnTo>
                  <a:lnTo>
                    <a:pt x="2436" y="2571"/>
                  </a:lnTo>
                  <a:lnTo>
                    <a:pt x="2300" y="243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34"/>
            <p:cNvSpPr/>
            <p:nvPr/>
          </p:nvSpPr>
          <p:spPr>
            <a:xfrm>
              <a:off x="1086975" y="4209125"/>
              <a:ext cx="71050" cy="74425"/>
            </a:xfrm>
            <a:custGeom>
              <a:avLst/>
              <a:gdLst/>
              <a:ahLst/>
              <a:cxnLst/>
              <a:rect l="l" t="t" r="r" b="b"/>
              <a:pathLst>
                <a:path w="2842" h="2977" fill="none" extrusionOk="0">
                  <a:moveTo>
                    <a:pt x="9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210" y="2435"/>
                  </a:lnTo>
                  <a:lnTo>
                    <a:pt x="2210" y="2435"/>
                  </a:lnTo>
                  <a:lnTo>
                    <a:pt x="2345" y="2571"/>
                  </a:lnTo>
                  <a:lnTo>
                    <a:pt x="2345" y="2571"/>
                  </a:lnTo>
                  <a:lnTo>
                    <a:pt x="2706" y="2977"/>
                  </a:lnTo>
                  <a:lnTo>
                    <a:pt x="2706" y="2977"/>
                  </a:lnTo>
                  <a:lnTo>
                    <a:pt x="2841" y="2977"/>
                  </a:lnTo>
                  <a:lnTo>
                    <a:pt x="2841" y="2977"/>
                  </a:lnTo>
                  <a:lnTo>
                    <a:pt x="2436" y="2571"/>
                  </a:lnTo>
                  <a:lnTo>
                    <a:pt x="2436" y="2571"/>
                  </a:lnTo>
                  <a:lnTo>
                    <a:pt x="2300" y="2435"/>
                  </a:lnTo>
                  <a:lnTo>
                    <a:pt x="2300" y="2435"/>
                  </a:lnTo>
                  <a:lnTo>
                    <a:pt x="9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34"/>
            <p:cNvSpPr/>
            <p:nvPr/>
          </p:nvSpPr>
          <p:spPr>
            <a:xfrm>
              <a:off x="1278625" y="4178675"/>
              <a:ext cx="86825" cy="96975"/>
            </a:xfrm>
            <a:custGeom>
              <a:avLst/>
              <a:gdLst/>
              <a:ahLst/>
              <a:cxnLst/>
              <a:rect l="l" t="t" r="r" b="b"/>
              <a:pathLst>
                <a:path w="3473" h="3879" extrusionOk="0">
                  <a:moveTo>
                    <a:pt x="0" y="1"/>
                  </a:moveTo>
                  <a:lnTo>
                    <a:pt x="0" y="91"/>
                  </a:lnTo>
                  <a:lnTo>
                    <a:pt x="361" y="497"/>
                  </a:lnTo>
                  <a:lnTo>
                    <a:pt x="496" y="677"/>
                  </a:lnTo>
                  <a:lnTo>
                    <a:pt x="3337" y="3879"/>
                  </a:lnTo>
                  <a:lnTo>
                    <a:pt x="3472" y="3879"/>
                  </a:lnTo>
                  <a:lnTo>
                    <a:pt x="586" y="632"/>
                  </a:lnTo>
                  <a:lnTo>
                    <a:pt x="451" y="4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34"/>
            <p:cNvSpPr/>
            <p:nvPr/>
          </p:nvSpPr>
          <p:spPr>
            <a:xfrm>
              <a:off x="1278625" y="4178675"/>
              <a:ext cx="86825" cy="96975"/>
            </a:xfrm>
            <a:custGeom>
              <a:avLst/>
              <a:gdLst/>
              <a:ahLst/>
              <a:cxnLst/>
              <a:rect l="l" t="t" r="r" b="b"/>
              <a:pathLst>
                <a:path w="3473" h="387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361" y="497"/>
                  </a:lnTo>
                  <a:lnTo>
                    <a:pt x="361" y="497"/>
                  </a:lnTo>
                  <a:lnTo>
                    <a:pt x="496" y="677"/>
                  </a:lnTo>
                  <a:lnTo>
                    <a:pt x="496" y="677"/>
                  </a:lnTo>
                  <a:lnTo>
                    <a:pt x="3337" y="3879"/>
                  </a:lnTo>
                  <a:lnTo>
                    <a:pt x="3337" y="3879"/>
                  </a:lnTo>
                  <a:lnTo>
                    <a:pt x="3472" y="3879"/>
                  </a:lnTo>
                  <a:lnTo>
                    <a:pt x="3472" y="3879"/>
                  </a:lnTo>
                  <a:lnTo>
                    <a:pt x="586" y="632"/>
                  </a:lnTo>
                  <a:lnTo>
                    <a:pt x="586" y="632"/>
                  </a:lnTo>
                  <a:lnTo>
                    <a:pt x="451" y="452"/>
                  </a:lnTo>
                  <a:lnTo>
                    <a:pt x="451" y="452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34"/>
            <p:cNvSpPr/>
            <p:nvPr/>
          </p:nvSpPr>
          <p:spPr>
            <a:xfrm>
              <a:off x="1417275" y="4127950"/>
              <a:ext cx="83450" cy="100375"/>
            </a:xfrm>
            <a:custGeom>
              <a:avLst/>
              <a:gdLst/>
              <a:ahLst/>
              <a:cxnLst/>
              <a:rect l="l" t="t" r="r" b="b"/>
              <a:pathLst>
                <a:path w="3338" h="4015" extrusionOk="0">
                  <a:moveTo>
                    <a:pt x="1" y="1"/>
                  </a:moveTo>
                  <a:lnTo>
                    <a:pt x="1" y="91"/>
                  </a:lnTo>
                  <a:lnTo>
                    <a:pt x="632" y="767"/>
                  </a:lnTo>
                  <a:lnTo>
                    <a:pt x="1263" y="1489"/>
                  </a:lnTo>
                  <a:lnTo>
                    <a:pt x="1894" y="2210"/>
                  </a:lnTo>
                  <a:lnTo>
                    <a:pt x="2481" y="2977"/>
                  </a:lnTo>
                  <a:lnTo>
                    <a:pt x="2571" y="3067"/>
                  </a:lnTo>
                  <a:lnTo>
                    <a:pt x="3247" y="4014"/>
                  </a:lnTo>
                  <a:lnTo>
                    <a:pt x="3337" y="3924"/>
                  </a:lnTo>
                  <a:lnTo>
                    <a:pt x="2661" y="3022"/>
                  </a:lnTo>
                  <a:lnTo>
                    <a:pt x="2571" y="2887"/>
                  </a:lnTo>
                  <a:lnTo>
                    <a:pt x="1985" y="2165"/>
                  </a:lnTo>
                  <a:lnTo>
                    <a:pt x="1308" y="1399"/>
                  </a:lnTo>
                  <a:lnTo>
                    <a:pt x="677" y="6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34"/>
            <p:cNvSpPr/>
            <p:nvPr/>
          </p:nvSpPr>
          <p:spPr>
            <a:xfrm>
              <a:off x="1417275" y="4127950"/>
              <a:ext cx="83450" cy="100375"/>
            </a:xfrm>
            <a:custGeom>
              <a:avLst/>
              <a:gdLst/>
              <a:ahLst/>
              <a:cxnLst/>
              <a:rect l="l" t="t" r="r" b="b"/>
              <a:pathLst>
                <a:path w="3338" h="4015" fill="none" extrusionOk="0">
                  <a:moveTo>
                    <a:pt x="1" y="1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632" y="767"/>
                  </a:lnTo>
                  <a:lnTo>
                    <a:pt x="1263" y="1489"/>
                  </a:lnTo>
                  <a:lnTo>
                    <a:pt x="1894" y="2210"/>
                  </a:lnTo>
                  <a:lnTo>
                    <a:pt x="2481" y="2977"/>
                  </a:lnTo>
                  <a:lnTo>
                    <a:pt x="2481" y="2977"/>
                  </a:lnTo>
                  <a:lnTo>
                    <a:pt x="2571" y="3067"/>
                  </a:lnTo>
                  <a:lnTo>
                    <a:pt x="2571" y="3067"/>
                  </a:lnTo>
                  <a:lnTo>
                    <a:pt x="3247" y="4014"/>
                  </a:lnTo>
                  <a:lnTo>
                    <a:pt x="3247" y="4014"/>
                  </a:lnTo>
                  <a:lnTo>
                    <a:pt x="3337" y="3924"/>
                  </a:lnTo>
                  <a:lnTo>
                    <a:pt x="3337" y="3924"/>
                  </a:lnTo>
                  <a:lnTo>
                    <a:pt x="2661" y="3022"/>
                  </a:lnTo>
                  <a:lnTo>
                    <a:pt x="2661" y="3022"/>
                  </a:lnTo>
                  <a:lnTo>
                    <a:pt x="2571" y="2887"/>
                  </a:lnTo>
                  <a:lnTo>
                    <a:pt x="2571" y="2887"/>
                  </a:lnTo>
                  <a:lnTo>
                    <a:pt x="1985" y="2165"/>
                  </a:lnTo>
                  <a:lnTo>
                    <a:pt x="1308" y="1399"/>
                  </a:lnTo>
                  <a:lnTo>
                    <a:pt x="677" y="67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34"/>
            <p:cNvSpPr/>
            <p:nvPr/>
          </p:nvSpPr>
          <p:spPr>
            <a:xfrm>
              <a:off x="1455600" y="3191175"/>
              <a:ext cx="252550" cy="270575"/>
            </a:xfrm>
            <a:custGeom>
              <a:avLst/>
              <a:gdLst/>
              <a:ahLst/>
              <a:cxnLst/>
              <a:rect l="l" t="t" r="r" b="b"/>
              <a:pathLst>
                <a:path w="10102" h="10823" extrusionOk="0">
                  <a:moveTo>
                    <a:pt x="452" y="0"/>
                  </a:moveTo>
                  <a:lnTo>
                    <a:pt x="1" y="406"/>
                  </a:lnTo>
                  <a:lnTo>
                    <a:pt x="632" y="8568"/>
                  </a:lnTo>
                  <a:lnTo>
                    <a:pt x="10101" y="10822"/>
                  </a:lnTo>
                  <a:lnTo>
                    <a:pt x="9064" y="2616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34"/>
            <p:cNvSpPr/>
            <p:nvPr/>
          </p:nvSpPr>
          <p:spPr>
            <a:xfrm>
              <a:off x="1455600" y="3191175"/>
              <a:ext cx="252550" cy="270575"/>
            </a:xfrm>
            <a:custGeom>
              <a:avLst/>
              <a:gdLst/>
              <a:ahLst/>
              <a:cxnLst/>
              <a:rect l="l" t="t" r="r" b="b"/>
              <a:pathLst>
                <a:path w="10102" h="10823" fill="none" extrusionOk="0">
                  <a:moveTo>
                    <a:pt x="452" y="0"/>
                  </a:moveTo>
                  <a:lnTo>
                    <a:pt x="9064" y="2616"/>
                  </a:lnTo>
                  <a:lnTo>
                    <a:pt x="10101" y="10822"/>
                  </a:lnTo>
                  <a:lnTo>
                    <a:pt x="632" y="8568"/>
                  </a:lnTo>
                  <a:lnTo>
                    <a:pt x="1" y="406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34"/>
            <p:cNvSpPr/>
            <p:nvPr/>
          </p:nvSpPr>
          <p:spPr>
            <a:xfrm>
              <a:off x="1554800" y="3125775"/>
              <a:ext cx="127425" cy="130800"/>
            </a:xfrm>
            <a:custGeom>
              <a:avLst/>
              <a:gdLst/>
              <a:ahLst/>
              <a:cxnLst/>
              <a:rect l="l" t="t" r="r" b="b"/>
              <a:pathLst>
                <a:path w="5097" h="5232" extrusionOk="0">
                  <a:moveTo>
                    <a:pt x="3924" y="1"/>
                  </a:moveTo>
                  <a:lnTo>
                    <a:pt x="1" y="4330"/>
                  </a:lnTo>
                  <a:lnTo>
                    <a:pt x="5096" y="5232"/>
                  </a:lnTo>
                  <a:lnTo>
                    <a:pt x="4059" y="858"/>
                  </a:lnTo>
                  <a:lnTo>
                    <a:pt x="3924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34"/>
            <p:cNvSpPr/>
            <p:nvPr/>
          </p:nvSpPr>
          <p:spPr>
            <a:xfrm>
              <a:off x="1554800" y="3125775"/>
              <a:ext cx="127425" cy="130800"/>
            </a:xfrm>
            <a:custGeom>
              <a:avLst/>
              <a:gdLst/>
              <a:ahLst/>
              <a:cxnLst/>
              <a:rect l="l" t="t" r="r" b="b"/>
              <a:pathLst>
                <a:path w="5097" h="5232" fill="none" extrusionOk="0">
                  <a:moveTo>
                    <a:pt x="3924" y="1"/>
                  </a:moveTo>
                  <a:lnTo>
                    <a:pt x="1" y="4330"/>
                  </a:lnTo>
                  <a:lnTo>
                    <a:pt x="5096" y="5232"/>
                  </a:lnTo>
                  <a:lnTo>
                    <a:pt x="4059" y="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34"/>
            <p:cNvSpPr/>
            <p:nvPr/>
          </p:nvSpPr>
          <p:spPr>
            <a:xfrm>
              <a:off x="1198575" y="1862075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46" h="46" extrusionOk="0">
                  <a:moveTo>
                    <a:pt x="1" y="1"/>
                  </a:moveTo>
                  <a:lnTo>
                    <a:pt x="1" y="46"/>
                  </a:lnTo>
                  <a:lnTo>
                    <a:pt x="46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34"/>
            <p:cNvSpPr/>
            <p:nvPr/>
          </p:nvSpPr>
          <p:spPr>
            <a:xfrm>
              <a:off x="1198575" y="1862075"/>
              <a:ext cx="1150" cy="1150"/>
            </a:xfrm>
            <a:custGeom>
              <a:avLst/>
              <a:gdLst/>
              <a:ahLst/>
              <a:cxnLst/>
              <a:rect l="l" t="t" r="r" b="b"/>
              <a:pathLst>
                <a:path w="46" h="46" fill="none" extrusionOk="0">
                  <a:moveTo>
                    <a:pt x="1" y="46"/>
                  </a:moveTo>
                  <a:lnTo>
                    <a:pt x="1" y="46"/>
                  </a:lnTo>
                  <a:lnTo>
                    <a:pt x="46" y="46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6"/>
                  </a:lnTo>
                  <a:lnTo>
                    <a:pt x="1" y="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34"/>
            <p:cNvSpPr/>
            <p:nvPr/>
          </p:nvSpPr>
          <p:spPr>
            <a:xfrm>
              <a:off x="421875" y="3108875"/>
              <a:ext cx="1164525" cy="1100275"/>
            </a:xfrm>
            <a:custGeom>
              <a:avLst/>
              <a:gdLst/>
              <a:ahLst/>
              <a:cxnLst/>
              <a:rect l="l" t="t" r="r" b="b"/>
              <a:pathLst>
                <a:path w="46581" h="44011" extrusionOk="0">
                  <a:moveTo>
                    <a:pt x="11679" y="1"/>
                  </a:moveTo>
                  <a:lnTo>
                    <a:pt x="10101" y="3157"/>
                  </a:lnTo>
                  <a:lnTo>
                    <a:pt x="8477" y="6539"/>
                  </a:lnTo>
                  <a:lnTo>
                    <a:pt x="6584" y="10462"/>
                  </a:lnTo>
                  <a:lnTo>
                    <a:pt x="4645" y="14610"/>
                  </a:lnTo>
                  <a:lnTo>
                    <a:pt x="2886" y="18488"/>
                  </a:lnTo>
                  <a:lnTo>
                    <a:pt x="2164" y="20202"/>
                  </a:lnTo>
                  <a:lnTo>
                    <a:pt x="1578" y="21690"/>
                  </a:lnTo>
                  <a:lnTo>
                    <a:pt x="1172" y="22952"/>
                  </a:lnTo>
                  <a:lnTo>
                    <a:pt x="992" y="23448"/>
                  </a:lnTo>
                  <a:lnTo>
                    <a:pt x="902" y="23854"/>
                  </a:lnTo>
                  <a:lnTo>
                    <a:pt x="767" y="24621"/>
                  </a:lnTo>
                  <a:lnTo>
                    <a:pt x="676" y="25568"/>
                  </a:lnTo>
                  <a:lnTo>
                    <a:pt x="451" y="27777"/>
                  </a:lnTo>
                  <a:lnTo>
                    <a:pt x="316" y="30167"/>
                  </a:lnTo>
                  <a:lnTo>
                    <a:pt x="180" y="32647"/>
                  </a:lnTo>
                  <a:lnTo>
                    <a:pt x="45" y="36841"/>
                  </a:lnTo>
                  <a:lnTo>
                    <a:pt x="0" y="38599"/>
                  </a:lnTo>
                  <a:lnTo>
                    <a:pt x="10507" y="40583"/>
                  </a:lnTo>
                  <a:lnTo>
                    <a:pt x="13032" y="38599"/>
                  </a:lnTo>
                  <a:lnTo>
                    <a:pt x="13032" y="40583"/>
                  </a:lnTo>
                  <a:lnTo>
                    <a:pt x="16549" y="42252"/>
                  </a:lnTo>
                  <a:lnTo>
                    <a:pt x="17541" y="39591"/>
                  </a:lnTo>
                  <a:lnTo>
                    <a:pt x="19525" y="42928"/>
                  </a:lnTo>
                  <a:lnTo>
                    <a:pt x="22952" y="42928"/>
                  </a:lnTo>
                  <a:lnTo>
                    <a:pt x="24079" y="33910"/>
                  </a:lnTo>
                  <a:lnTo>
                    <a:pt x="24936" y="44010"/>
                  </a:lnTo>
                  <a:lnTo>
                    <a:pt x="34135" y="43920"/>
                  </a:lnTo>
                  <a:lnTo>
                    <a:pt x="34586" y="41034"/>
                  </a:lnTo>
                  <a:lnTo>
                    <a:pt x="34902" y="39231"/>
                  </a:lnTo>
                  <a:lnTo>
                    <a:pt x="34992" y="38735"/>
                  </a:lnTo>
                  <a:lnTo>
                    <a:pt x="34992" y="38690"/>
                  </a:lnTo>
                  <a:lnTo>
                    <a:pt x="35037" y="38735"/>
                  </a:lnTo>
                  <a:lnTo>
                    <a:pt x="35082" y="39186"/>
                  </a:lnTo>
                  <a:lnTo>
                    <a:pt x="35172" y="39772"/>
                  </a:lnTo>
                  <a:lnTo>
                    <a:pt x="35533" y="41215"/>
                  </a:lnTo>
                  <a:lnTo>
                    <a:pt x="36029" y="43109"/>
                  </a:lnTo>
                  <a:lnTo>
                    <a:pt x="39817" y="41756"/>
                  </a:lnTo>
                  <a:lnTo>
                    <a:pt x="39817" y="39411"/>
                  </a:lnTo>
                  <a:lnTo>
                    <a:pt x="42342" y="40268"/>
                  </a:lnTo>
                  <a:lnTo>
                    <a:pt x="43063" y="39772"/>
                  </a:lnTo>
                  <a:lnTo>
                    <a:pt x="43785" y="39321"/>
                  </a:lnTo>
                  <a:lnTo>
                    <a:pt x="44551" y="38915"/>
                  </a:lnTo>
                  <a:lnTo>
                    <a:pt x="46580" y="37923"/>
                  </a:lnTo>
                  <a:lnTo>
                    <a:pt x="46310" y="35578"/>
                  </a:lnTo>
                  <a:lnTo>
                    <a:pt x="45588" y="29987"/>
                  </a:lnTo>
                  <a:lnTo>
                    <a:pt x="45137" y="26605"/>
                  </a:lnTo>
                  <a:lnTo>
                    <a:pt x="44641" y="23223"/>
                  </a:lnTo>
                  <a:lnTo>
                    <a:pt x="44100" y="20067"/>
                  </a:lnTo>
                  <a:lnTo>
                    <a:pt x="43830" y="18669"/>
                  </a:lnTo>
                  <a:lnTo>
                    <a:pt x="43604" y="17406"/>
                  </a:lnTo>
                  <a:lnTo>
                    <a:pt x="43108" y="15061"/>
                  </a:lnTo>
                  <a:lnTo>
                    <a:pt x="42657" y="12671"/>
                  </a:lnTo>
                  <a:lnTo>
                    <a:pt x="42297" y="10327"/>
                  </a:lnTo>
                  <a:lnTo>
                    <a:pt x="41981" y="8162"/>
                  </a:lnTo>
                  <a:lnTo>
                    <a:pt x="41530" y="4825"/>
                  </a:lnTo>
                  <a:lnTo>
                    <a:pt x="41395" y="3518"/>
                  </a:lnTo>
                  <a:lnTo>
                    <a:pt x="116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34"/>
            <p:cNvSpPr/>
            <p:nvPr/>
          </p:nvSpPr>
          <p:spPr>
            <a:xfrm>
              <a:off x="421875" y="3108875"/>
              <a:ext cx="1164525" cy="1100275"/>
            </a:xfrm>
            <a:custGeom>
              <a:avLst/>
              <a:gdLst/>
              <a:ahLst/>
              <a:cxnLst/>
              <a:rect l="l" t="t" r="r" b="b"/>
              <a:pathLst>
                <a:path w="46581" h="44011" fill="none" extrusionOk="0">
                  <a:moveTo>
                    <a:pt x="11679" y="1"/>
                  </a:moveTo>
                  <a:lnTo>
                    <a:pt x="11679" y="1"/>
                  </a:lnTo>
                  <a:lnTo>
                    <a:pt x="10101" y="3157"/>
                  </a:lnTo>
                  <a:lnTo>
                    <a:pt x="8477" y="6539"/>
                  </a:lnTo>
                  <a:lnTo>
                    <a:pt x="6584" y="10462"/>
                  </a:lnTo>
                  <a:lnTo>
                    <a:pt x="4645" y="14610"/>
                  </a:lnTo>
                  <a:lnTo>
                    <a:pt x="2886" y="18488"/>
                  </a:lnTo>
                  <a:lnTo>
                    <a:pt x="2164" y="20202"/>
                  </a:lnTo>
                  <a:lnTo>
                    <a:pt x="1578" y="21690"/>
                  </a:lnTo>
                  <a:lnTo>
                    <a:pt x="1172" y="22952"/>
                  </a:lnTo>
                  <a:lnTo>
                    <a:pt x="992" y="23448"/>
                  </a:lnTo>
                  <a:lnTo>
                    <a:pt x="902" y="23854"/>
                  </a:lnTo>
                  <a:lnTo>
                    <a:pt x="902" y="23854"/>
                  </a:lnTo>
                  <a:lnTo>
                    <a:pt x="767" y="24621"/>
                  </a:lnTo>
                  <a:lnTo>
                    <a:pt x="676" y="25568"/>
                  </a:lnTo>
                  <a:lnTo>
                    <a:pt x="451" y="27777"/>
                  </a:lnTo>
                  <a:lnTo>
                    <a:pt x="316" y="30167"/>
                  </a:lnTo>
                  <a:lnTo>
                    <a:pt x="180" y="32647"/>
                  </a:lnTo>
                  <a:lnTo>
                    <a:pt x="45" y="36841"/>
                  </a:lnTo>
                  <a:lnTo>
                    <a:pt x="0" y="38599"/>
                  </a:lnTo>
                  <a:lnTo>
                    <a:pt x="10507" y="40583"/>
                  </a:lnTo>
                  <a:lnTo>
                    <a:pt x="13032" y="38599"/>
                  </a:lnTo>
                  <a:lnTo>
                    <a:pt x="13032" y="40583"/>
                  </a:lnTo>
                  <a:lnTo>
                    <a:pt x="16549" y="42252"/>
                  </a:lnTo>
                  <a:lnTo>
                    <a:pt x="17541" y="39591"/>
                  </a:lnTo>
                  <a:lnTo>
                    <a:pt x="19525" y="42928"/>
                  </a:lnTo>
                  <a:lnTo>
                    <a:pt x="22952" y="42928"/>
                  </a:lnTo>
                  <a:lnTo>
                    <a:pt x="24079" y="33910"/>
                  </a:lnTo>
                  <a:lnTo>
                    <a:pt x="24936" y="44010"/>
                  </a:lnTo>
                  <a:lnTo>
                    <a:pt x="34135" y="43920"/>
                  </a:lnTo>
                  <a:lnTo>
                    <a:pt x="34135" y="43920"/>
                  </a:lnTo>
                  <a:lnTo>
                    <a:pt x="34586" y="41034"/>
                  </a:lnTo>
                  <a:lnTo>
                    <a:pt x="34902" y="39231"/>
                  </a:lnTo>
                  <a:lnTo>
                    <a:pt x="34992" y="38735"/>
                  </a:lnTo>
                  <a:lnTo>
                    <a:pt x="34992" y="38690"/>
                  </a:lnTo>
                  <a:lnTo>
                    <a:pt x="35037" y="38735"/>
                  </a:lnTo>
                  <a:lnTo>
                    <a:pt x="35037" y="38735"/>
                  </a:lnTo>
                  <a:lnTo>
                    <a:pt x="35082" y="39186"/>
                  </a:lnTo>
                  <a:lnTo>
                    <a:pt x="35172" y="39772"/>
                  </a:lnTo>
                  <a:lnTo>
                    <a:pt x="35533" y="41215"/>
                  </a:lnTo>
                  <a:lnTo>
                    <a:pt x="36029" y="43109"/>
                  </a:lnTo>
                  <a:lnTo>
                    <a:pt x="39817" y="41756"/>
                  </a:lnTo>
                  <a:lnTo>
                    <a:pt x="39817" y="39411"/>
                  </a:lnTo>
                  <a:lnTo>
                    <a:pt x="42342" y="40268"/>
                  </a:lnTo>
                  <a:lnTo>
                    <a:pt x="42342" y="40268"/>
                  </a:lnTo>
                  <a:lnTo>
                    <a:pt x="43063" y="39772"/>
                  </a:lnTo>
                  <a:lnTo>
                    <a:pt x="43785" y="39321"/>
                  </a:lnTo>
                  <a:lnTo>
                    <a:pt x="44551" y="38915"/>
                  </a:lnTo>
                  <a:lnTo>
                    <a:pt x="46580" y="37923"/>
                  </a:lnTo>
                  <a:lnTo>
                    <a:pt x="46580" y="37923"/>
                  </a:lnTo>
                  <a:lnTo>
                    <a:pt x="46310" y="35578"/>
                  </a:lnTo>
                  <a:lnTo>
                    <a:pt x="45588" y="29987"/>
                  </a:lnTo>
                  <a:lnTo>
                    <a:pt x="45137" y="26605"/>
                  </a:lnTo>
                  <a:lnTo>
                    <a:pt x="44641" y="23223"/>
                  </a:lnTo>
                  <a:lnTo>
                    <a:pt x="44100" y="20067"/>
                  </a:lnTo>
                  <a:lnTo>
                    <a:pt x="43830" y="18669"/>
                  </a:lnTo>
                  <a:lnTo>
                    <a:pt x="43604" y="17406"/>
                  </a:lnTo>
                  <a:lnTo>
                    <a:pt x="43604" y="17406"/>
                  </a:lnTo>
                  <a:lnTo>
                    <a:pt x="43108" y="15061"/>
                  </a:lnTo>
                  <a:lnTo>
                    <a:pt x="42657" y="12671"/>
                  </a:lnTo>
                  <a:lnTo>
                    <a:pt x="42297" y="10327"/>
                  </a:lnTo>
                  <a:lnTo>
                    <a:pt x="41981" y="8162"/>
                  </a:lnTo>
                  <a:lnTo>
                    <a:pt x="41530" y="4825"/>
                  </a:lnTo>
                  <a:lnTo>
                    <a:pt x="41395" y="3518"/>
                  </a:lnTo>
                  <a:lnTo>
                    <a:pt x="1167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34"/>
            <p:cNvSpPr/>
            <p:nvPr/>
          </p:nvSpPr>
          <p:spPr>
            <a:xfrm>
              <a:off x="587575" y="3538375"/>
              <a:ext cx="375425" cy="403600"/>
            </a:xfrm>
            <a:custGeom>
              <a:avLst/>
              <a:gdLst/>
              <a:ahLst/>
              <a:cxnLst/>
              <a:rect l="l" t="t" r="r" b="b"/>
              <a:pathLst>
                <a:path w="15017" h="16144" extrusionOk="0">
                  <a:moveTo>
                    <a:pt x="1601" y="374"/>
                  </a:moveTo>
                  <a:lnTo>
                    <a:pt x="11815" y="1534"/>
                  </a:lnTo>
                  <a:lnTo>
                    <a:pt x="14205" y="1804"/>
                  </a:lnTo>
                  <a:lnTo>
                    <a:pt x="14475" y="1849"/>
                  </a:lnTo>
                  <a:lnTo>
                    <a:pt x="14686" y="1849"/>
                  </a:lnTo>
                  <a:lnTo>
                    <a:pt x="14656" y="1940"/>
                  </a:lnTo>
                  <a:lnTo>
                    <a:pt x="14656" y="2075"/>
                  </a:lnTo>
                  <a:lnTo>
                    <a:pt x="14611" y="2391"/>
                  </a:lnTo>
                  <a:lnTo>
                    <a:pt x="14475" y="3653"/>
                  </a:lnTo>
                  <a:lnTo>
                    <a:pt x="14069" y="6900"/>
                  </a:lnTo>
                  <a:lnTo>
                    <a:pt x="13754" y="9470"/>
                  </a:lnTo>
                  <a:lnTo>
                    <a:pt x="13438" y="12085"/>
                  </a:lnTo>
                  <a:lnTo>
                    <a:pt x="13438" y="12130"/>
                  </a:lnTo>
                  <a:lnTo>
                    <a:pt x="13393" y="12130"/>
                  </a:lnTo>
                  <a:lnTo>
                    <a:pt x="13032" y="12356"/>
                  </a:lnTo>
                  <a:lnTo>
                    <a:pt x="12672" y="12536"/>
                  </a:lnTo>
                  <a:lnTo>
                    <a:pt x="9876" y="14114"/>
                  </a:lnTo>
                  <a:lnTo>
                    <a:pt x="7351" y="15512"/>
                  </a:lnTo>
                  <a:lnTo>
                    <a:pt x="7125" y="15693"/>
                  </a:lnTo>
                  <a:lnTo>
                    <a:pt x="6990" y="15783"/>
                  </a:lnTo>
                  <a:lnTo>
                    <a:pt x="6855" y="15828"/>
                  </a:lnTo>
                  <a:lnTo>
                    <a:pt x="6945" y="15783"/>
                  </a:lnTo>
                  <a:lnTo>
                    <a:pt x="6900" y="15738"/>
                  </a:lnTo>
                  <a:lnTo>
                    <a:pt x="6629" y="15557"/>
                  </a:lnTo>
                  <a:lnTo>
                    <a:pt x="5231" y="14701"/>
                  </a:lnTo>
                  <a:lnTo>
                    <a:pt x="3879" y="13754"/>
                  </a:lnTo>
                  <a:lnTo>
                    <a:pt x="2571" y="12762"/>
                  </a:lnTo>
                  <a:lnTo>
                    <a:pt x="1894" y="12266"/>
                  </a:lnTo>
                  <a:lnTo>
                    <a:pt x="1308" y="11725"/>
                  </a:lnTo>
                  <a:lnTo>
                    <a:pt x="857" y="11274"/>
                  </a:lnTo>
                  <a:lnTo>
                    <a:pt x="722" y="11048"/>
                  </a:lnTo>
                  <a:lnTo>
                    <a:pt x="587" y="10823"/>
                  </a:lnTo>
                  <a:lnTo>
                    <a:pt x="497" y="10597"/>
                  </a:lnTo>
                  <a:lnTo>
                    <a:pt x="452" y="10327"/>
                  </a:lnTo>
                  <a:lnTo>
                    <a:pt x="406" y="10056"/>
                  </a:lnTo>
                  <a:lnTo>
                    <a:pt x="406" y="9741"/>
                  </a:lnTo>
                  <a:lnTo>
                    <a:pt x="452" y="8839"/>
                  </a:lnTo>
                  <a:lnTo>
                    <a:pt x="542" y="7892"/>
                  </a:lnTo>
                  <a:lnTo>
                    <a:pt x="767" y="6088"/>
                  </a:lnTo>
                  <a:lnTo>
                    <a:pt x="1173" y="3157"/>
                  </a:lnTo>
                  <a:lnTo>
                    <a:pt x="1601" y="374"/>
                  </a:lnTo>
                  <a:close/>
                  <a:moveTo>
                    <a:pt x="1489" y="1"/>
                  </a:moveTo>
                  <a:lnTo>
                    <a:pt x="1398" y="46"/>
                  </a:lnTo>
                  <a:lnTo>
                    <a:pt x="1353" y="46"/>
                  </a:lnTo>
                  <a:lnTo>
                    <a:pt x="1331" y="113"/>
                  </a:lnTo>
                  <a:lnTo>
                    <a:pt x="1331" y="113"/>
                  </a:lnTo>
                  <a:lnTo>
                    <a:pt x="1308" y="136"/>
                  </a:lnTo>
                  <a:lnTo>
                    <a:pt x="677" y="4104"/>
                  </a:lnTo>
                  <a:lnTo>
                    <a:pt x="452" y="6088"/>
                  </a:lnTo>
                  <a:lnTo>
                    <a:pt x="226" y="8117"/>
                  </a:lnTo>
                  <a:lnTo>
                    <a:pt x="91" y="8794"/>
                  </a:lnTo>
                  <a:lnTo>
                    <a:pt x="46" y="9605"/>
                  </a:lnTo>
                  <a:lnTo>
                    <a:pt x="1" y="10011"/>
                  </a:lnTo>
                  <a:lnTo>
                    <a:pt x="46" y="10372"/>
                  </a:lnTo>
                  <a:lnTo>
                    <a:pt x="136" y="10733"/>
                  </a:lnTo>
                  <a:lnTo>
                    <a:pt x="271" y="11048"/>
                  </a:lnTo>
                  <a:lnTo>
                    <a:pt x="542" y="11499"/>
                  </a:lnTo>
                  <a:lnTo>
                    <a:pt x="902" y="11860"/>
                  </a:lnTo>
                  <a:lnTo>
                    <a:pt x="1308" y="12266"/>
                  </a:lnTo>
                  <a:lnTo>
                    <a:pt x="1714" y="12581"/>
                  </a:lnTo>
                  <a:lnTo>
                    <a:pt x="2616" y="13258"/>
                  </a:lnTo>
                  <a:lnTo>
                    <a:pt x="3473" y="13844"/>
                  </a:lnTo>
                  <a:lnTo>
                    <a:pt x="5141" y="15016"/>
                  </a:lnTo>
                  <a:lnTo>
                    <a:pt x="6855" y="16099"/>
                  </a:lnTo>
                  <a:lnTo>
                    <a:pt x="6945" y="16144"/>
                  </a:lnTo>
                  <a:lnTo>
                    <a:pt x="7035" y="16099"/>
                  </a:lnTo>
                  <a:lnTo>
                    <a:pt x="10101" y="14385"/>
                  </a:lnTo>
                  <a:lnTo>
                    <a:pt x="12356" y="13077"/>
                  </a:lnTo>
                  <a:lnTo>
                    <a:pt x="13032" y="12807"/>
                  </a:lnTo>
                  <a:lnTo>
                    <a:pt x="13348" y="12626"/>
                  </a:lnTo>
                  <a:lnTo>
                    <a:pt x="13618" y="12401"/>
                  </a:lnTo>
                  <a:lnTo>
                    <a:pt x="13709" y="12221"/>
                  </a:lnTo>
                  <a:lnTo>
                    <a:pt x="13799" y="11995"/>
                  </a:lnTo>
                  <a:lnTo>
                    <a:pt x="13844" y="11725"/>
                  </a:lnTo>
                  <a:lnTo>
                    <a:pt x="13889" y="11409"/>
                  </a:lnTo>
                  <a:lnTo>
                    <a:pt x="13979" y="10372"/>
                  </a:lnTo>
                  <a:lnTo>
                    <a:pt x="14611" y="5322"/>
                  </a:lnTo>
                  <a:lnTo>
                    <a:pt x="15016" y="1714"/>
                  </a:lnTo>
                  <a:lnTo>
                    <a:pt x="15016" y="1624"/>
                  </a:lnTo>
                  <a:lnTo>
                    <a:pt x="14971" y="1579"/>
                  </a:lnTo>
                  <a:lnTo>
                    <a:pt x="14881" y="1534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34"/>
            <p:cNvSpPr/>
            <p:nvPr/>
          </p:nvSpPr>
          <p:spPr>
            <a:xfrm>
              <a:off x="616900" y="3571075"/>
              <a:ext cx="333700" cy="48500"/>
            </a:xfrm>
            <a:custGeom>
              <a:avLst/>
              <a:gdLst/>
              <a:ahLst/>
              <a:cxnLst/>
              <a:rect l="l" t="t" r="r" b="b"/>
              <a:pathLst>
                <a:path w="13348" h="1940" extrusionOk="0">
                  <a:moveTo>
                    <a:pt x="90" y="0"/>
                  </a:moveTo>
                  <a:lnTo>
                    <a:pt x="0" y="45"/>
                  </a:lnTo>
                  <a:lnTo>
                    <a:pt x="0" y="136"/>
                  </a:lnTo>
                  <a:lnTo>
                    <a:pt x="0" y="181"/>
                  </a:lnTo>
                  <a:lnTo>
                    <a:pt x="90" y="271"/>
                  </a:lnTo>
                  <a:lnTo>
                    <a:pt x="1714" y="496"/>
                  </a:lnTo>
                  <a:lnTo>
                    <a:pt x="3337" y="677"/>
                  </a:lnTo>
                  <a:lnTo>
                    <a:pt x="6629" y="1083"/>
                  </a:lnTo>
                  <a:lnTo>
                    <a:pt x="9875" y="1443"/>
                  </a:lnTo>
                  <a:lnTo>
                    <a:pt x="11499" y="1669"/>
                  </a:lnTo>
                  <a:lnTo>
                    <a:pt x="13122" y="1939"/>
                  </a:lnTo>
                  <a:lnTo>
                    <a:pt x="13212" y="1939"/>
                  </a:lnTo>
                  <a:lnTo>
                    <a:pt x="13257" y="1894"/>
                  </a:lnTo>
                  <a:lnTo>
                    <a:pt x="13347" y="1804"/>
                  </a:lnTo>
                  <a:lnTo>
                    <a:pt x="13302" y="1669"/>
                  </a:lnTo>
                  <a:lnTo>
                    <a:pt x="13257" y="1624"/>
                  </a:lnTo>
                  <a:lnTo>
                    <a:pt x="13167" y="1624"/>
                  </a:lnTo>
                  <a:lnTo>
                    <a:pt x="11544" y="1443"/>
                  </a:lnTo>
                  <a:lnTo>
                    <a:pt x="9920" y="1263"/>
                  </a:lnTo>
                  <a:lnTo>
                    <a:pt x="6629" y="857"/>
                  </a:lnTo>
                  <a:lnTo>
                    <a:pt x="3382" y="406"/>
                  </a:lnTo>
                  <a:lnTo>
                    <a:pt x="1759" y="1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34"/>
            <p:cNvSpPr/>
            <p:nvPr/>
          </p:nvSpPr>
          <p:spPr>
            <a:xfrm>
              <a:off x="1121925" y="3557550"/>
              <a:ext cx="378800" cy="403600"/>
            </a:xfrm>
            <a:custGeom>
              <a:avLst/>
              <a:gdLst/>
              <a:ahLst/>
              <a:cxnLst/>
              <a:rect l="l" t="t" r="r" b="b"/>
              <a:pathLst>
                <a:path w="15152" h="16144" extrusionOk="0">
                  <a:moveTo>
                    <a:pt x="13348" y="338"/>
                  </a:moveTo>
                  <a:lnTo>
                    <a:pt x="13348" y="406"/>
                  </a:lnTo>
                  <a:lnTo>
                    <a:pt x="13348" y="586"/>
                  </a:lnTo>
                  <a:lnTo>
                    <a:pt x="13438" y="857"/>
                  </a:lnTo>
                  <a:lnTo>
                    <a:pt x="13618" y="2120"/>
                  </a:lnTo>
                  <a:lnTo>
                    <a:pt x="14069" y="5321"/>
                  </a:lnTo>
                  <a:lnTo>
                    <a:pt x="14430" y="7936"/>
                  </a:lnTo>
                  <a:lnTo>
                    <a:pt x="14791" y="10552"/>
                  </a:lnTo>
                  <a:lnTo>
                    <a:pt x="14806" y="10582"/>
                  </a:lnTo>
                  <a:lnTo>
                    <a:pt x="14806" y="10582"/>
                  </a:lnTo>
                  <a:lnTo>
                    <a:pt x="14791" y="10597"/>
                  </a:lnTo>
                  <a:lnTo>
                    <a:pt x="14520" y="10867"/>
                  </a:lnTo>
                  <a:lnTo>
                    <a:pt x="14204" y="11183"/>
                  </a:lnTo>
                  <a:lnTo>
                    <a:pt x="11905" y="13438"/>
                  </a:lnTo>
                  <a:lnTo>
                    <a:pt x="9876" y="15422"/>
                  </a:lnTo>
                  <a:lnTo>
                    <a:pt x="9650" y="15647"/>
                  </a:lnTo>
                  <a:lnTo>
                    <a:pt x="9560" y="15782"/>
                  </a:lnTo>
                  <a:lnTo>
                    <a:pt x="9470" y="15873"/>
                  </a:lnTo>
                  <a:lnTo>
                    <a:pt x="9470" y="15873"/>
                  </a:lnTo>
                  <a:lnTo>
                    <a:pt x="9515" y="15782"/>
                  </a:lnTo>
                  <a:lnTo>
                    <a:pt x="9470" y="15737"/>
                  </a:lnTo>
                  <a:lnTo>
                    <a:pt x="9154" y="15692"/>
                  </a:lnTo>
                  <a:lnTo>
                    <a:pt x="7576" y="15196"/>
                  </a:lnTo>
                  <a:lnTo>
                    <a:pt x="6043" y="14655"/>
                  </a:lnTo>
                  <a:lnTo>
                    <a:pt x="4510" y="14069"/>
                  </a:lnTo>
                  <a:lnTo>
                    <a:pt x="3743" y="13708"/>
                  </a:lnTo>
                  <a:lnTo>
                    <a:pt x="3022" y="13347"/>
                  </a:lnTo>
                  <a:lnTo>
                    <a:pt x="2480" y="13032"/>
                  </a:lnTo>
                  <a:lnTo>
                    <a:pt x="2255" y="12897"/>
                  </a:lnTo>
                  <a:lnTo>
                    <a:pt x="2075" y="12716"/>
                  </a:lnTo>
                  <a:lnTo>
                    <a:pt x="1939" y="12491"/>
                  </a:lnTo>
                  <a:lnTo>
                    <a:pt x="1804" y="12265"/>
                  </a:lnTo>
                  <a:lnTo>
                    <a:pt x="1714" y="11995"/>
                  </a:lnTo>
                  <a:lnTo>
                    <a:pt x="1624" y="11679"/>
                  </a:lnTo>
                  <a:lnTo>
                    <a:pt x="1443" y="10777"/>
                  </a:lnTo>
                  <a:lnTo>
                    <a:pt x="1263" y="9875"/>
                  </a:lnTo>
                  <a:lnTo>
                    <a:pt x="1038" y="8072"/>
                  </a:lnTo>
                  <a:lnTo>
                    <a:pt x="632" y="5141"/>
                  </a:lnTo>
                  <a:lnTo>
                    <a:pt x="333" y="2322"/>
                  </a:lnTo>
                  <a:lnTo>
                    <a:pt x="333" y="2322"/>
                  </a:lnTo>
                  <a:lnTo>
                    <a:pt x="10462" y="767"/>
                  </a:lnTo>
                  <a:lnTo>
                    <a:pt x="12852" y="406"/>
                  </a:lnTo>
                  <a:lnTo>
                    <a:pt x="13122" y="361"/>
                  </a:lnTo>
                  <a:lnTo>
                    <a:pt x="13303" y="361"/>
                  </a:lnTo>
                  <a:lnTo>
                    <a:pt x="13348" y="338"/>
                  </a:lnTo>
                  <a:close/>
                  <a:moveTo>
                    <a:pt x="13438" y="0"/>
                  </a:moveTo>
                  <a:lnTo>
                    <a:pt x="91" y="2029"/>
                  </a:lnTo>
                  <a:lnTo>
                    <a:pt x="45" y="2029"/>
                  </a:lnTo>
                  <a:lnTo>
                    <a:pt x="0" y="2074"/>
                  </a:lnTo>
                  <a:lnTo>
                    <a:pt x="0" y="2210"/>
                  </a:lnTo>
                  <a:lnTo>
                    <a:pt x="7" y="2223"/>
                  </a:lnTo>
                  <a:lnTo>
                    <a:pt x="7" y="2223"/>
                  </a:lnTo>
                  <a:lnTo>
                    <a:pt x="451" y="6178"/>
                  </a:lnTo>
                  <a:lnTo>
                    <a:pt x="677" y="8162"/>
                  </a:lnTo>
                  <a:lnTo>
                    <a:pt x="992" y="10146"/>
                  </a:lnTo>
                  <a:lnTo>
                    <a:pt x="1083" y="10867"/>
                  </a:lnTo>
                  <a:lnTo>
                    <a:pt x="1218" y="11634"/>
                  </a:lnTo>
                  <a:lnTo>
                    <a:pt x="1308" y="12040"/>
                  </a:lnTo>
                  <a:lnTo>
                    <a:pt x="1443" y="12401"/>
                  </a:lnTo>
                  <a:lnTo>
                    <a:pt x="1624" y="12716"/>
                  </a:lnTo>
                  <a:lnTo>
                    <a:pt x="1849" y="12987"/>
                  </a:lnTo>
                  <a:lnTo>
                    <a:pt x="2210" y="13302"/>
                  </a:lnTo>
                  <a:lnTo>
                    <a:pt x="2661" y="13618"/>
                  </a:lnTo>
                  <a:lnTo>
                    <a:pt x="3157" y="13889"/>
                  </a:lnTo>
                  <a:lnTo>
                    <a:pt x="3653" y="14114"/>
                  </a:lnTo>
                  <a:lnTo>
                    <a:pt x="4690" y="14475"/>
                  </a:lnTo>
                  <a:lnTo>
                    <a:pt x="5682" y="14836"/>
                  </a:lnTo>
                  <a:lnTo>
                    <a:pt x="7576" y="15512"/>
                  </a:lnTo>
                  <a:lnTo>
                    <a:pt x="9515" y="16143"/>
                  </a:lnTo>
                  <a:lnTo>
                    <a:pt x="9605" y="16143"/>
                  </a:lnTo>
                  <a:lnTo>
                    <a:pt x="9650" y="16098"/>
                  </a:lnTo>
                  <a:lnTo>
                    <a:pt x="12175" y="13618"/>
                  </a:lnTo>
                  <a:lnTo>
                    <a:pt x="14069" y="11769"/>
                  </a:lnTo>
                  <a:lnTo>
                    <a:pt x="14610" y="11318"/>
                  </a:lnTo>
                  <a:lnTo>
                    <a:pt x="14881" y="11048"/>
                  </a:lnTo>
                  <a:lnTo>
                    <a:pt x="15061" y="10777"/>
                  </a:lnTo>
                  <a:lnTo>
                    <a:pt x="15106" y="10597"/>
                  </a:lnTo>
                  <a:lnTo>
                    <a:pt x="15151" y="10326"/>
                  </a:lnTo>
                  <a:lnTo>
                    <a:pt x="15151" y="10056"/>
                  </a:lnTo>
                  <a:lnTo>
                    <a:pt x="15106" y="9785"/>
                  </a:lnTo>
                  <a:lnTo>
                    <a:pt x="14881" y="8703"/>
                  </a:lnTo>
                  <a:lnTo>
                    <a:pt x="14159" y="3698"/>
                  </a:lnTo>
                  <a:lnTo>
                    <a:pt x="13618" y="90"/>
                  </a:lnTo>
                  <a:lnTo>
                    <a:pt x="13618" y="45"/>
                  </a:lnTo>
                  <a:lnTo>
                    <a:pt x="13573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34"/>
            <p:cNvSpPr/>
            <p:nvPr/>
          </p:nvSpPr>
          <p:spPr>
            <a:xfrm>
              <a:off x="1126425" y="3593625"/>
              <a:ext cx="332575" cy="53000"/>
            </a:xfrm>
            <a:custGeom>
              <a:avLst/>
              <a:gdLst/>
              <a:ahLst/>
              <a:cxnLst/>
              <a:rect l="l" t="t" r="r" b="b"/>
              <a:pathLst>
                <a:path w="13303" h="2120" extrusionOk="0">
                  <a:moveTo>
                    <a:pt x="13123" y="0"/>
                  </a:moveTo>
                  <a:lnTo>
                    <a:pt x="11499" y="271"/>
                  </a:lnTo>
                  <a:lnTo>
                    <a:pt x="9876" y="541"/>
                  </a:lnTo>
                  <a:lnTo>
                    <a:pt x="6584" y="992"/>
                  </a:lnTo>
                  <a:lnTo>
                    <a:pt x="3338" y="1398"/>
                  </a:lnTo>
                  <a:lnTo>
                    <a:pt x="1714" y="1623"/>
                  </a:lnTo>
                  <a:lnTo>
                    <a:pt x="91" y="1894"/>
                  </a:lnTo>
                  <a:lnTo>
                    <a:pt x="1" y="1939"/>
                  </a:lnTo>
                  <a:lnTo>
                    <a:pt x="1" y="2029"/>
                  </a:lnTo>
                  <a:lnTo>
                    <a:pt x="46" y="2120"/>
                  </a:lnTo>
                  <a:lnTo>
                    <a:pt x="91" y="2120"/>
                  </a:lnTo>
                  <a:lnTo>
                    <a:pt x="1759" y="1939"/>
                  </a:lnTo>
                  <a:lnTo>
                    <a:pt x="3383" y="1714"/>
                  </a:lnTo>
                  <a:lnTo>
                    <a:pt x="6629" y="1218"/>
                  </a:lnTo>
                  <a:lnTo>
                    <a:pt x="9876" y="722"/>
                  </a:lnTo>
                  <a:lnTo>
                    <a:pt x="11544" y="496"/>
                  </a:lnTo>
                  <a:lnTo>
                    <a:pt x="13168" y="316"/>
                  </a:lnTo>
                  <a:lnTo>
                    <a:pt x="13258" y="316"/>
                  </a:lnTo>
                  <a:lnTo>
                    <a:pt x="13303" y="271"/>
                  </a:lnTo>
                  <a:lnTo>
                    <a:pt x="13303" y="135"/>
                  </a:lnTo>
                  <a:lnTo>
                    <a:pt x="13258" y="45"/>
                  </a:lnTo>
                  <a:lnTo>
                    <a:pt x="13213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34"/>
            <p:cNvSpPr/>
            <p:nvPr/>
          </p:nvSpPr>
          <p:spPr>
            <a:xfrm>
              <a:off x="1019325" y="3181025"/>
              <a:ext cx="86850" cy="786875"/>
            </a:xfrm>
            <a:custGeom>
              <a:avLst/>
              <a:gdLst/>
              <a:ahLst/>
              <a:cxnLst/>
              <a:rect l="l" t="t" r="r" b="b"/>
              <a:pathLst>
                <a:path w="3474" h="31475" extrusionOk="0">
                  <a:moveTo>
                    <a:pt x="3383" y="0"/>
                  </a:moveTo>
                  <a:lnTo>
                    <a:pt x="3293" y="46"/>
                  </a:lnTo>
                  <a:lnTo>
                    <a:pt x="3248" y="91"/>
                  </a:lnTo>
                  <a:lnTo>
                    <a:pt x="2797" y="4014"/>
                  </a:lnTo>
                  <a:lnTo>
                    <a:pt x="2346" y="7937"/>
                  </a:lnTo>
                  <a:lnTo>
                    <a:pt x="1489" y="15738"/>
                  </a:lnTo>
                  <a:lnTo>
                    <a:pt x="722" y="23584"/>
                  </a:lnTo>
                  <a:lnTo>
                    <a:pt x="1" y="31430"/>
                  </a:lnTo>
                  <a:lnTo>
                    <a:pt x="46" y="31475"/>
                  </a:lnTo>
                  <a:lnTo>
                    <a:pt x="91" y="31430"/>
                  </a:lnTo>
                  <a:lnTo>
                    <a:pt x="1038" y="23629"/>
                  </a:lnTo>
                  <a:lnTo>
                    <a:pt x="1940" y="15783"/>
                  </a:lnTo>
                  <a:lnTo>
                    <a:pt x="2752" y="7937"/>
                  </a:lnTo>
                  <a:lnTo>
                    <a:pt x="3157" y="4014"/>
                  </a:lnTo>
                  <a:lnTo>
                    <a:pt x="3473" y="91"/>
                  </a:lnTo>
                  <a:lnTo>
                    <a:pt x="3473" y="46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34"/>
            <p:cNvSpPr/>
            <p:nvPr/>
          </p:nvSpPr>
          <p:spPr>
            <a:xfrm>
              <a:off x="798375" y="3124650"/>
              <a:ext cx="24825" cy="83450"/>
            </a:xfrm>
            <a:custGeom>
              <a:avLst/>
              <a:gdLst/>
              <a:ahLst/>
              <a:cxnLst/>
              <a:rect l="l" t="t" r="r" b="b"/>
              <a:pathLst>
                <a:path w="993" h="3338" extrusionOk="0">
                  <a:moveTo>
                    <a:pt x="903" y="1"/>
                  </a:moveTo>
                  <a:lnTo>
                    <a:pt x="542" y="767"/>
                  </a:lnTo>
                  <a:lnTo>
                    <a:pt x="317" y="1579"/>
                  </a:lnTo>
                  <a:lnTo>
                    <a:pt x="91" y="2391"/>
                  </a:lnTo>
                  <a:lnTo>
                    <a:pt x="1" y="3247"/>
                  </a:lnTo>
                  <a:lnTo>
                    <a:pt x="46" y="3338"/>
                  </a:lnTo>
                  <a:lnTo>
                    <a:pt x="181" y="3338"/>
                  </a:lnTo>
                  <a:lnTo>
                    <a:pt x="226" y="3247"/>
                  </a:lnTo>
                  <a:lnTo>
                    <a:pt x="362" y="2436"/>
                  </a:lnTo>
                  <a:lnTo>
                    <a:pt x="542" y="1624"/>
                  </a:lnTo>
                  <a:lnTo>
                    <a:pt x="722" y="858"/>
                  </a:lnTo>
                  <a:lnTo>
                    <a:pt x="993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34"/>
            <p:cNvSpPr/>
            <p:nvPr/>
          </p:nvSpPr>
          <p:spPr>
            <a:xfrm>
              <a:off x="842350" y="3132550"/>
              <a:ext cx="18050" cy="80075"/>
            </a:xfrm>
            <a:custGeom>
              <a:avLst/>
              <a:gdLst/>
              <a:ahLst/>
              <a:cxnLst/>
              <a:rect l="l" t="t" r="r" b="b"/>
              <a:pathLst>
                <a:path w="722" h="3203" extrusionOk="0">
                  <a:moveTo>
                    <a:pt x="677" y="0"/>
                  </a:moveTo>
                  <a:lnTo>
                    <a:pt x="632" y="46"/>
                  </a:lnTo>
                  <a:lnTo>
                    <a:pt x="316" y="1534"/>
                  </a:lnTo>
                  <a:lnTo>
                    <a:pt x="0" y="3022"/>
                  </a:lnTo>
                  <a:lnTo>
                    <a:pt x="46" y="3112"/>
                  </a:lnTo>
                  <a:lnTo>
                    <a:pt x="91" y="3202"/>
                  </a:lnTo>
                  <a:lnTo>
                    <a:pt x="226" y="3157"/>
                  </a:lnTo>
                  <a:lnTo>
                    <a:pt x="271" y="3157"/>
                  </a:lnTo>
                  <a:lnTo>
                    <a:pt x="271" y="3112"/>
                  </a:lnTo>
                  <a:lnTo>
                    <a:pt x="496" y="1579"/>
                  </a:lnTo>
                  <a:lnTo>
                    <a:pt x="722" y="91"/>
                  </a:lnTo>
                  <a:lnTo>
                    <a:pt x="722" y="46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34"/>
            <p:cNvSpPr/>
            <p:nvPr/>
          </p:nvSpPr>
          <p:spPr>
            <a:xfrm>
              <a:off x="1250425" y="3186650"/>
              <a:ext cx="9050" cy="78950"/>
            </a:xfrm>
            <a:custGeom>
              <a:avLst/>
              <a:gdLst/>
              <a:ahLst/>
              <a:cxnLst/>
              <a:rect l="l" t="t" r="r" b="b"/>
              <a:pathLst>
                <a:path w="362" h="3158" extrusionOk="0">
                  <a:moveTo>
                    <a:pt x="226" y="1"/>
                  </a:moveTo>
                  <a:lnTo>
                    <a:pt x="181" y="46"/>
                  </a:lnTo>
                  <a:lnTo>
                    <a:pt x="91" y="1534"/>
                  </a:lnTo>
                  <a:lnTo>
                    <a:pt x="1" y="3022"/>
                  </a:lnTo>
                  <a:lnTo>
                    <a:pt x="46" y="3112"/>
                  </a:lnTo>
                  <a:lnTo>
                    <a:pt x="136" y="3157"/>
                  </a:lnTo>
                  <a:lnTo>
                    <a:pt x="226" y="3112"/>
                  </a:lnTo>
                  <a:lnTo>
                    <a:pt x="271" y="3022"/>
                  </a:lnTo>
                  <a:lnTo>
                    <a:pt x="317" y="1534"/>
                  </a:lnTo>
                  <a:lnTo>
                    <a:pt x="362" y="46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34"/>
            <p:cNvSpPr/>
            <p:nvPr/>
          </p:nvSpPr>
          <p:spPr>
            <a:xfrm>
              <a:off x="1307925" y="3188925"/>
              <a:ext cx="15800" cy="84550"/>
            </a:xfrm>
            <a:custGeom>
              <a:avLst/>
              <a:gdLst/>
              <a:ahLst/>
              <a:cxnLst/>
              <a:rect l="l" t="t" r="r" b="b"/>
              <a:pathLst>
                <a:path w="632" h="3382" extrusionOk="0">
                  <a:moveTo>
                    <a:pt x="452" y="0"/>
                  </a:moveTo>
                  <a:lnTo>
                    <a:pt x="406" y="90"/>
                  </a:lnTo>
                  <a:lnTo>
                    <a:pt x="226" y="857"/>
                  </a:lnTo>
                  <a:lnTo>
                    <a:pt x="91" y="1623"/>
                  </a:lnTo>
                  <a:lnTo>
                    <a:pt x="1" y="2435"/>
                  </a:lnTo>
                  <a:lnTo>
                    <a:pt x="1" y="3247"/>
                  </a:lnTo>
                  <a:lnTo>
                    <a:pt x="46" y="3337"/>
                  </a:lnTo>
                  <a:lnTo>
                    <a:pt x="136" y="3382"/>
                  </a:lnTo>
                  <a:lnTo>
                    <a:pt x="226" y="3337"/>
                  </a:lnTo>
                  <a:lnTo>
                    <a:pt x="271" y="3247"/>
                  </a:lnTo>
                  <a:lnTo>
                    <a:pt x="316" y="2435"/>
                  </a:lnTo>
                  <a:lnTo>
                    <a:pt x="361" y="1669"/>
                  </a:lnTo>
                  <a:lnTo>
                    <a:pt x="452" y="902"/>
                  </a:lnTo>
                  <a:lnTo>
                    <a:pt x="632" y="135"/>
                  </a:lnTo>
                  <a:lnTo>
                    <a:pt x="587" y="45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B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34"/>
            <p:cNvSpPr/>
            <p:nvPr/>
          </p:nvSpPr>
          <p:spPr>
            <a:xfrm>
              <a:off x="1641600" y="3108875"/>
              <a:ext cx="1016875" cy="1665050"/>
            </a:xfrm>
            <a:custGeom>
              <a:avLst/>
              <a:gdLst/>
              <a:ahLst/>
              <a:cxnLst/>
              <a:rect l="l" t="t" r="r" b="b"/>
              <a:pathLst>
                <a:path w="40675" h="66602" extrusionOk="0">
                  <a:moveTo>
                    <a:pt x="29807" y="1"/>
                  </a:moveTo>
                  <a:lnTo>
                    <a:pt x="722" y="3518"/>
                  </a:lnTo>
                  <a:lnTo>
                    <a:pt x="1" y="66196"/>
                  </a:lnTo>
                  <a:lnTo>
                    <a:pt x="18308" y="66602"/>
                  </a:lnTo>
                  <a:lnTo>
                    <a:pt x="23178" y="33233"/>
                  </a:lnTo>
                  <a:lnTo>
                    <a:pt x="23810" y="66376"/>
                  </a:lnTo>
                  <a:lnTo>
                    <a:pt x="40674" y="66196"/>
                  </a:lnTo>
                  <a:lnTo>
                    <a:pt x="40629" y="61100"/>
                  </a:lnTo>
                  <a:lnTo>
                    <a:pt x="40539" y="49061"/>
                  </a:lnTo>
                  <a:lnTo>
                    <a:pt x="40494" y="42072"/>
                  </a:lnTo>
                  <a:lnTo>
                    <a:pt x="40539" y="35263"/>
                  </a:lnTo>
                  <a:lnTo>
                    <a:pt x="40584" y="29265"/>
                  </a:lnTo>
                  <a:lnTo>
                    <a:pt x="40629" y="26740"/>
                  </a:lnTo>
                  <a:lnTo>
                    <a:pt x="40674" y="24711"/>
                  </a:lnTo>
                  <a:lnTo>
                    <a:pt x="40674" y="23854"/>
                  </a:lnTo>
                  <a:lnTo>
                    <a:pt x="40629" y="22952"/>
                  </a:lnTo>
                  <a:lnTo>
                    <a:pt x="40494" y="22006"/>
                  </a:lnTo>
                  <a:lnTo>
                    <a:pt x="40313" y="21059"/>
                  </a:lnTo>
                  <a:lnTo>
                    <a:pt x="40088" y="20067"/>
                  </a:lnTo>
                  <a:lnTo>
                    <a:pt x="39817" y="19075"/>
                  </a:lnTo>
                  <a:lnTo>
                    <a:pt x="39502" y="18037"/>
                  </a:lnTo>
                  <a:lnTo>
                    <a:pt x="39141" y="17045"/>
                  </a:lnTo>
                  <a:lnTo>
                    <a:pt x="38735" y="16008"/>
                  </a:lnTo>
                  <a:lnTo>
                    <a:pt x="38329" y="14971"/>
                  </a:lnTo>
                  <a:lnTo>
                    <a:pt x="37428" y="12897"/>
                  </a:lnTo>
                  <a:lnTo>
                    <a:pt x="36436" y="10913"/>
                  </a:lnTo>
                  <a:lnTo>
                    <a:pt x="35398" y="8974"/>
                  </a:lnTo>
                  <a:lnTo>
                    <a:pt x="34361" y="7125"/>
                  </a:lnTo>
                  <a:lnTo>
                    <a:pt x="33324" y="5412"/>
                  </a:lnTo>
                  <a:lnTo>
                    <a:pt x="32422" y="3878"/>
                  </a:lnTo>
                  <a:lnTo>
                    <a:pt x="31566" y="2571"/>
                  </a:lnTo>
                  <a:lnTo>
                    <a:pt x="30303" y="677"/>
                  </a:lnTo>
                  <a:lnTo>
                    <a:pt x="29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34"/>
            <p:cNvSpPr/>
            <p:nvPr/>
          </p:nvSpPr>
          <p:spPr>
            <a:xfrm>
              <a:off x="1641600" y="3108875"/>
              <a:ext cx="1016875" cy="1665050"/>
            </a:xfrm>
            <a:custGeom>
              <a:avLst/>
              <a:gdLst/>
              <a:ahLst/>
              <a:cxnLst/>
              <a:rect l="l" t="t" r="r" b="b"/>
              <a:pathLst>
                <a:path w="40675" h="66602" fill="none" extrusionOk="0">
                  <a:moveTo>
                    <a:pt x="29807" y="1"/>
                  </a:moveTo>
                  <a:lnTo>
                    <a:pt x="29807" y="1"/>
                  </a:lnTo>
                  <a:lnTo>
                    <a:pt x="30303" y="677"/>
                  </a:lnTo>
                  <a:lnTo>
                    <a:pt x="31566" y="2571"/>
                  </a:lnTo>
                  <a:lnTo>
                    <a:pt x="32422" y="3878"/>
                  </a:lnTo>
                  <a:lnTo>
                    <a:pt x="33324" y="5412"/>
                  </a:lnTo>
                  <a:lnTo>
                    <a:pt x="34361" y="7125"/>
                  </a:lnTo>
                  <a:lnTo>
                    <a:pt x="35398" y="8974"/>
                  </a:lnTo>
                  <a:lnTo>
                    <a:pt x="36436" y="10913"/>
                  </a:lnTo>
                  <a:lnTo>
                    <a:pt x="37428" y="12897"/>
                  </a:lnTo>
                  <a:lnTo>
                    <a:pt x="38329" y="14971"/>
                  </a:lnTo>
                  <a:lnTo>
                    <a:pt x="38735" y="16008"/>
                  </a:lnTo>
                  <a:lnTo>
                    <a:pt x="39141" y="17045"/>
                  </a:lnTo>
                  <a:lnTo>
                    <a:pt x="39502" y="18037"/>
                  </a:lnTo>
                  <a:lnTo>
                    <a:pt x="39817" y="19075"/>
                  </a:lnTo>
                  <a:lnTo>
                    <a:pt x="40088" y="20067"/>
                  </a:lnTo>
                  <a:lnTo>
                    <a:pt x="40313" y="21059"/>
                  </a:lnTo>
                  <a:lnTo>
                    <a:pt x="40494" y="22006"/>
                  </a:lnTo>
                  <a:lnTo>
                    <a:pt x="40629" y="22952"/>
                  </a:lnTo>
                  <a:lnTo>
                    <a:pt x="40674" y="23854"/>
                  </a:lnTo>
                  <a:lnTo>
                    <a:pt x="40674" y="24711"/>
                  </a:lnTo>
                  <a:lnTo>
                    <a:pt x="40674" y="24711"/>
                  </a:lnTo>
                  <a:lnTo>
                    <a:pt x="40629" y="26740"/>
                  </a:lnTo>
                  <a:lnTo>
                    <a:pt x="40584" y="29265"/>
                  </a:lnTo>
                  <a:lnTo>
                    <a:pt x="40539" y="35263"/>
                  </a:lnTo>
                  <a:lnTo>
                    <a:pt x="40494" y="42072"/>
                  </a:lnTo>
                  <a:lnTo>
                    <a:pt x="40539" y="49061"/>
                  </a:lnTo>
                  <a:lnTo>
                    <a:pt x="40629" y="61100"/>
                  </a:lnTo>
                  <a:lnTo>
                    <a:pt x="40674" y="66196"/>
                  </a:lnTo>
                  <a:lnTo>
                    <a:pt x="23810" y="66376"/>
                  </a:lnTo>
                  <a:lnTo>
                    <a:pt x="23178" y="33233"/>
                  </a:lnTo>
                  <a:lnTo>
                    <a:pt x="18308" y="66602"/>
                  </a:lnTo>
                  <a:lnTo>
                    <a:pt x="1" y="66196"/>
                  </a:lnTo>
                  <a:lnTo>
                    <a:pt x="722" y="3518"/>
                  </a:lnTo>
                  <a:lnTo>
                    <a:pt x="298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34"/>
            <p:cNvSpPr/>
            <p:nvPr/>
          </p:nvSpPr>
          <p:spPr>
            <a:xfrm>
              <a:off x="1773500" y="3487650"/>
              <a:ext cx="376550" cy="401350"/>
            </a:xfrm>
            <a:custGeom>
              <a:avLst/>
              <a:gdLst/>
              <a:ahLst/>
              <a:cxnLst/>
              <a:rect l="l" t="t" r="r" b="b"/>
              <a:pathLst>
                <a:path w="15062" h="16054" extrusionOk="0">
                  <a:moveTo>
                    <a:pt x="13348" y="226"/>
                  </a:moveTo>
                  <a:lnTo>
                    <a:pt x="13619" y="1443"/>
                  </a:lnTo>
                  <a:lnTo>
                    <a:pt x="13799" y="2751"/>
                  </a:lnTo>
                  <a:lnTo>
                    <a:pt x="13934" y="4014"/>
                  </a:lnTo>
                  <a:lnTo>
                    <a:pt x="14070" y="5276"/>
                  </a:lnTo>
                  <a:lnTo>
                    <a:pt x="14520" y="8478"/>
                  </a:lnTo>
                  <a:lnTo>
                    <a:pt x="14701" y="9470"/>
                  </a:lnTo>
                  <a:lnTo>
                    <a:pt x="14791" y="9966"/>
                  </a:lnTo>
                  <a:lnTo>
                    <a:pt x="14836" y="10507"/>
                  </a:lnTo>
                  <a:lnTo>
                    <a:pt x="14836" y="10597"/>
                  </a:lnTo>
                  <a:lnTo>
                    <a:pt x="14701" y="10732"/>
                  </a:lnTo>
                  <a:lnTo>
                    <a:pt x="14520" y="10868"/>
                  </a:lnTo>
                  <a:lnTo>
                    <a:pt x="14205" y="11183"/>
                  </a:lnTo>
                  <a:lnTo>
                    <a:pt x="11905" y="13438"/>
                  </a:lnTo>
                  <a:lnTo>
                    <a:pt x="9876" y="15422"/>
                  </a:lnTo>
                  <a:lnTo>
                    <a:pt x="9696" y="15647"/>
                  </a:lnTo>
                  <a:lnTo>
                    <a:pt x="9560" y="15783"/>
                  </a:lnTo>
                  <a:lnTo>
                    <a:pt x="9515" y="15805"/>
                  </a:lnTo>
                  <a:lnTo>
                    <a:pt x="9515" y="15805"/>
                  </a:lnTo>
                  <a:lnTo>
                    <a:pt x="9515" y="15783"/>
                  </a:lnTo>
                  <a:lnTo>
                    <a:pt x="9380" y="15783"/>
                  </a:lnTo>
                  <a:lnTo>
                    <a:pt x="9109" y="15693"/>
                  </a:lnTo>
                  <a:lnTo>
                    <a:pt x="7531" y="15197"/>
                  </a:lnTo>
                  <a:lnTo>
                    <a:pt x="5998" y="14655"/>
                  </a:lnTo>
                  <a:lnTo>
                    <a:pt x="4465" y="14069"/>
                  </a:lnTo>
                  <a:lnTo>
                    <a:pt x="3698" y="13709"/>
                  </a:lnTo>
                  <a:lnTo>
                    <a:pt x="2977" y="13348"/>
                  </a:lnTo>
                  <a:lnTo>
                    <a:pt x="2391" y="13032"/>
                  </a:lnTo>
                  <a:lnTo>
                    <a:pt x="2210" y="12852"/>
                  </a:lnTo>
                  <a:lnTo>
                    <a:pt x="1985" y="12671"/>
                  </a:lnTo>
                  <a:lnTo>
                    <a:pt x="1850" y="12491"/>
                  </a:lnTo>
                  <a:lnTo>
                    <a:pt x="1714" y="12266"/>
                  </a:lnTo>
                  <a:lnTo>
                    <a:pt x="1624" y="11950"/>
                  </a:lnTo>
                  <a:lnTo>
                    <a:pt x="1534" y="11634"/>
                  </a:lnTo>
                  <a:lnTo>
                    <a:pt x="1354" y="10778"/>
                  </a:lnTo>
                  <a:lnTo>
                    <a:pt x="1218" y="9876"/>
                  </a:lnTo>
                  <a:lnTo>
                    <a:pt x="948" y="8072"/>
                  </a:lnTo>
                  <a:lnTo>
                    <a:pt x="542" y="5096"/>
                  </a:lnTo>
                  <a:lnTo>
                    <a:pt x="239" y="2239"/>
                  </a:lnTo>
                  <a:lnTo>
                    <a:pt x="239" y="2239"/>
                  </a:lnTo>
                  <a:lnTo>
                    <a:pt x="10417" y="677"/>
                  </a:lnTo>
                  <a:lnTo>
                    <a:pt x="12807" y="316"/>
                  </a:lnTo>
                  <a:lnTo>
                    <a:pt x="13078" y="271"/>
                  </a:lnTo>
                  <a:lnTo>
                    <a:pt x="13348" y="226"/>
                  </a:lnTo>
                  <a:close/>
                  <a:moveTo>
                    <a:pt x="13438" y="1"/>
                  </a:moveTo>
                  <a:lnTo>
                    <a:pt x="91" y="2030"/>
                  </a:lnTo>
                  <a:lnTo>
                    <a:pt x="1" y="2075"/>
                  </a:lnTo>
                  <a:lnTo>
                    <a:pt x="1" y="2165"/>
                  </a:lnTo>
                  <a:lnTo>
                    <a:pt x="6" y="2171"/>
                  </a:lnTo>
                  <a:lnTo>
                    <a:pt x="6" y="2171"/>
                  </a:lnTo>
                  <a:lnTo>
                    <a:pt x="452" y="6133"/>
                  </a:lnTo>
                  <a:lnTo>
                    <a:pt x="722" y="8117"/>
                  </a:lnTo>
                  <a:lnTo>
                    <a:pt x="1038" y="10101"/>
                  </a:lnTo>
                  <a:lnTo>
                    <a:pt x="1128" y="10823"/>
                  </a:lnTo>
                  <a:lnTo>
                    <a:pt x="1263" y="11589"/>
                  </a:lnTo>
                  <a:lnTo>
                    <a:pt x="1354" y="11950"/>
                  </a:lnTo>
                  <a:lnTo>
                    <a:pt x="1444" y="12311"/>
                  </a:lnTo>
                  <a:lnTo>
                    <a:pt x="1624" y="12626"/>
                  </a:lnTo>
                  <a:lnTo>
                    <a:pt x="1850" y="12897"/>
                  </a:lnTo>
                  <a:lnTo>
                    <a:pt x="2210" y="13258"/>
                  </a:lnTo>
                  <a:lnTo>
                    <a:pt x="2661" y="13528"/>
                  </a:lnTo>
                  <a:lnTo>
                    <a:pt x="3157" y="13799"/>
                  </a:lnTo>
                  <a:lnTo>
                    <a:pt x="3653" y="14024"/>
                  </a:lnTo>
                  <a:lnTo>
                    <a:pt x="4690" y="14385"/>
                  </a:lnTo>
                  <a:lnTo>
                    <a:pt x="5637" y="14746"/>
                  </a:lnTo>
                  <a:lnTo>
                    <a:pt x="7576" y="15422"/>
                  </a:lnTo>
                  <a:lnTo>
                    <a:pt x="9515" y="16053"/>
                  </a:lnTo>
                  <a:lnTo>
                    <a:pt x="9560" y="16053"/>
                  </a:lnTo>
                  <a:lnTo>
                    <a:pt x="9605" y="16008"/>
                  </a:lnTo>
                  <a:lnTo>
                    <a:pt x="12131" y="13528"/>
                  </a:lnTo>
                  <a:lnTo>
                    <a:pt x="13979" y="11679"/>
                  </a:lnTo>
                  <a:lnTo>
                    <a:pt x="14520" y="11228"/>
                  </a:lnTo>
                  <a:lnTo>
                    <a:pt x="14791" y="10958"/>
                  </a:lnTo>
                  <a:lnTo>
                    <a:pt x="14971" y="10687"/>
                  </a:lnTo>
                  <a:lnTo>
                    <a:pt x="15062" y="10507"/>
                  </a:lnTo>
                  <a:lnTo>
                    <a:pt x="15062" y="10282"/>
                  </a:lnTo>
                  <a:lnTo>
                    <a:pt x="15016" y="9695"/>
                  </a:lnTo>
                  <a:lnTo>
                    <a:pt x="14791" y="8703"/>
                  </a:lnTo>
                  <a:lnTo>
                    <a:pt x="14070" y="3653"/>
                  </a:lnTo>
                  <a:lnTo>
                    <a:pt x="13574" y="46"/>
                  </a:lnTo>
                  <a:lnTo>
                    <a:pt x="13483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34"/>
            <p:cNvSpPr/>
            <p:nvPr/>
          </p:nvSpPr>
          <p:spPr>
            <a:xfrm>
              <a:off x="1778025" y="3523725"/>
              <a:ext cx="330325" cy="50750"/>
            </a:xfrm>
            <a:custGeom>
              <a:avLst/>
              <a:gdLst/>
              <a:ahLst/>
              <a:cxnLst/>
              <a:rect l="l" t="t" r="r" b="b"/>
              <a:pathLst>
                <a:path w="13213" h="2030" extrusionOk="0">
                  <a:moveTo>
                    <a:pt x="13122" y="0"/>
                  </a:moveTo>
                  <a:lnTo>
                    <a:pt x="9830" y="542"/>
                  </a:lnTo>
                  <a:lnTo>
                    <a:pt x="6584" y="947"/>
                  </a:lnTo>
                  <a:lnTo>
                    <a:pt x="3292" y="1398"/>
                  </a:lnTo>
                  <a:lnTo>
                    <a:pt x="45" y="1894"/>
                  </a:lnTo>
                  <a:lnTo>
                    <a:pt x="0" y="1939"/>
                  </a:lnTo>
                  <a:lnTo>
                    <a:pt x="0" y="1985"/>
                  </a:lnTo>
                  <a:lnTo>
                    <a:pt x="0" y="2030"/>
                  </a:lnTo>
                  <a:lnTo>
                    <a:pt x="90" y="2030"/>
                  </a:lnTo>
                  <a:lnTo>
                    <a:pt x="3337" y="1624"/>
                  </a:lnTo>
                  <a:lnTo>
                    <a:pt x="6584" y="1128"/>
                  </a:lnTo>
                  <a:lnTo>
                    <a:pt x="9875" y="632"/>
                  </a:lnTo>
                  <a:lnTo>
                    <a:pt x="13122" y="226"/>
                  </a:lnTo>
                  <a:lnTo>
                    <a:pt x="13212" y="181"/>
                  </a:lnTo>
                  <a:lnTo>
                    <a:pt x="13212" y="91"/>
                  </a:lnTo>
                  <a:lnTo>
                    <a:pt x="13212" y="46"/>
                  </a:lnTo>
                  <a:lnTo>
                    <a:pt x="13122" y="0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34"/>
            <p:cNvSpPr/>
            <p:nvPr/>
          </p:nvSpPr>
          <p:spPr>
            <a:xfrm>
              <a:off x="2345050" y="3411000"/>
              <a:ext cx="316800" cy="384425"/>
            </a:xfrm>
            <a:custGeom>
              <a:avLst/>
              <a:gdLst/>
              <a:ahLst/>
              <a:cxnLst/>
              <a:rect l="l" t="t" r="r" b="b"/>
              <a:pathLst>
                <a:path w="12672" h="15377" extrusionOk="0">
                  <a:moveTo>
                    <a:pt x="8884" y="0"/>
                  </a:moveTo>
                  <a:lnTo>
                    <a:pt x="46" y="1353"/>
                  </a:lnTo>
                  <a:lnTo>
                    <a:pt x="1" y="1398"/>
                  </a:lnTo>
                  <a:lnTo>
                    <a:pt x="1" y="1443"/>
                  </a:lnTo>
                  <a:lnTo>
                    <a:pt x="451" y="5456"/>
                  </a:lnTo>
                  <a:lnTo>
                    <a:pt x="677" y="7440"/>
                  </a:lnTo>
                  <a:lnTo>
                    <a:pt x="993" y="9425"/>
                  </a:lnTo>
                  <a:lnTo>
                    <a:pt x="1083" y="10146"/>
                  </a:lnTo>
                  <a:lnTo>
                    <a:pt x="1218" y="10913"/>
                  </a:lnTo>
                  <a:lnTo>
                    <a:pt x="1308" y="11273"/>
                  </a:lnTo>
                  <a:lnTo>
                    <a:pt x="1443" y="11634"/>
                  </a:lnTo>
                  <a:lnTo>
                    <a:pt x="1624" y="11950"/>
                  </a:lnTo>
                  <a:lnTo>
                    <a:pt x="1804" y="12220"/>
                  </a:lnTo>
                  <a:lnTo>
                    <a:pt x="2210" y="12581"/>
                  </a:lnTo>
                  <a:lnTo>
                    <a:pt x="2661" y="12852"/>
                  </a:lnTo>
                  <a:lnTo>
                    <a:pt x="3112" y="13122"/>
                  </a:lnTo>
                  <a:lnTo>
                    <a:pt x="3608" y="13348"/>
                  </a:lnTo>
                  <a:lnTo>
                    <a:pt x="4645" y="13708"/>
                  </a:lnTo>
                  <a:lnTo>
                    <a:pt x="5637" y="14069"/>
                  </a:lnTo>
                  <a:lnTo>
                    <a:pt x="7531" y="14745"/>
                  </a:lnTo>
                  <a:lnTo>
                    <a:pt x="9470" y="15377"/>
                  </a:lnTo>
                  <a:lnTo>
                    <a:pt x="9515" y="15377"/>
                  </a:lnTo>
                  <a:lnTo>
                    <a:pt x="9560" y="15332"/>
                  </a:lnTo>
                  <a:lnTo>
                    <a:pt x="12626" y="12355"/>
                  </a:lnTo>
                  <a:lnTo>
                    <a:pt x="12671" y="12265"/>
                  </a:lnTo>
                  <a:lnTo>
                    <a:pt x="12626" y="12220"/>
                  </a:lnTo>
                  <a:lnTo>
                    <a:pt x="12536" y="12175"/>
                  </a:lnTo>
                  <a:lnTo>
                    <a:pt x="12491" y="12220"/>
                  </a:lnTo>
                  <a:lnTo>
                    <a:pt x="10236" y="14385"/>
                  </a:lnTo>
                  <a:lnTo>
                    <a:pt x="9921" y="14655"/>
                  </a:lnTo>
                  <a:lnTo>
                    <a:pt x="9650" y="14971"/>
                  </a:lnTo>
                  <a:lnTo>
                    <a:pt x="9470" y="15106"/>
                  </a:lnTo>
                  <a:lnTo>
                    <a:pt x="9470" y="15151"/>
                  </a:lnTo>
                  <a:lnTo>
                    <a:pt x="9335" y="15151"/>
                  </a:lnTo>
                  <a:lnTo>
                    <a:pt x="9109" y="15061"/>
                  </a:lnTo>
                  <a:lnTo>
                    <a:pt x="8748" y="14881"/>
                  </a:lnTo>
                  <a:lnTo>
                    <a:pt x="6809" y="14249"/>
                  </a:lnTo>
                  <a:lnTo>
                    <a:pt x="4916" y="13528"/>
                  </a:lnTo>
                  <a:lnTo>
                    <a:pt x="4104" y="13257"/>
                  </a:lnTo>
                  <a:lnTo>
                    <a:pt x="3202" y="12897"/>
                  </a:lnTo>
                  <a:lnTo>
                    <a:pt x="2751" y="12671"/>
                  </a:lnTo>
                  <a:lnTo>
                    <a:pt x="2345" y="12401"/>
                  </a:lnTo>
                  <a:lnTo>
                    <a:pt x="2030" y="12130"/>
                  </a:lnTo>
                  <a:lnTo>
                    <a:pt x="1759" y="11814"/>
                  </a:lnTo>
                  <a:lnTo>
                    <a:pt x="1624" y="11499"/>
                  </a:lnTo>
                  <a:lnTo>
                    <a:pt x="1489" y="11093"/>
                  </a:lnTo>
                  <a:lnTo>
                    <a:pt x="1398" y="10687"/>
                  </a:lnTo>
                  <a:lnTo>
                    <a:pt x="1308" y="10281"/>
                  </a:lnTo>
                  <a:lnTo>
                    <a:pt x="1083" y="8658"/>
                  </a:lnTo>
                  <a:lnTo>
                    <a:pt x="767" y="6448"/>
                  </a:lnTo>
                  <a:lnTo>
                    <a:pt x="497" y="4239"/>
                  </a:lnTo>
                  <a:lnTo>
                    <a:pt x="316" y="2480"/>
                  </a:lnTo>
                  <a:lnTo>
                    <a:pt x="226" y="2029"/>
                  </a:lnTo>
                  <a:lnTo>
                    <a:pt x="181" y="1759"/>
                  </a:lnTo>
                  <a:lnTo>
                    <a:pt x="220" y="1566"/>
                  </a:lnTo>
                  <a:lnTo>
                    <a:pt x="220" y="1566"/>
                  </a:lnTo>
                  <a:lnTo>
                    <a:pt x="316" y="1533"/>
                  </a:lnTo>
                  <a:lnTo>
                    <a:pt x="451" y="1533"/>
                  </a:lnTo>
                  <a:lnTo>
                    <a:pt x="1128" y="1443"/>
                  </a:lnTo>
                  <a:lnTo>
                    <a:pt x="1804" y="1308"/>
                  </a:lnTo>
                  <a:lnTo>
                    <a:pt x="8929" y="226"/>
                  </a:lnTo>
                  <a:lnTo>
                    <a:pt x="9019" y="181"/>
                  </a:lnTo>
                  <a:lnTo>
                    <a:pt x="9019" y="90"/>
                  </a:lnTo>
                  <a:lnTo>
                    <a:pt x="8974" y="0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34"/>
            <p:cNvSpPr/>
            <p:nvPr/>
          </p:nvSpPr>
          <p:spPr>
            <a:xfrm>
              <a:off x="2348425" y="3443675"/>
              <a:ext cx="237900" cy="37225"/>
            </a:xfrm>
            <a:custGeom>
              <a:avLst/>
              <a:gdLst/>
              <a:ahLst/>
              <a:cxnLst/>
              <a:rect l="l" t="t" r="r" b="b"/>
              <a:pathLst>
                <a:path w="9516" h="1489" extrusionOk="0">
                  <a:moveTo>
                    <a:pt x="9380" y="1"/>
                  </a:moveTo>
                  <a:lnTo>
                    <a:pt x="7035" y="362"/>
                  </a:lnTo>
                  <a:lnTo>
                    <a:pt x="4736" y="677"/>
                  </a:lnTo>
                  <a:lnTo>
                    <a:pt x="2391" y="993"/>
                  </a:lnTo>
                  <a:lnTo>
                    <a:pt x="91" y="1354"/>
                  </a:lnTo>
                  <a:lnTo>
                    <a:pt x="46" y="1354"/>
                  </a:lnTo>
                  <a:lnTo>
                    <a:pt x="1" y="1444"/>
                  </a:lnTo>
                  <a:lnTo>
                    <a:pt x="46" y="1489"/>
                  </a:lnTo>
                  <a:lnTo>
                    <a:pt x="91" y="1489"/>
                  </a:lnTo>
                  <a:lnTo>
                    <a:pt x="2436" y="1173"/>
                  </a:lnTo>
                  <a:lnTo>
                    <a:pt x="4736" y="858"/>
                  </a:lnTo>
                  <a:lnTo>
                    <a:pt x="7080" y="497"/>
                  </a:lnTo>
                  <a:lnTo>
                    <a:pt x="9425" y="226"/>
                  </a:lnTo>
                  <a:lnTo>
                    <a:pt x="9470" y="181"/>
                  </a:lnTo>
                  <a:lnTo>
                    <a:pt x="9515" y="91"/>
                  </a:lnTo>
                  <a:lnTo>
                    <a:pt x="9470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34"/>
            <p:cNvSpPr/>
            <p:nvPr/>
          </p:nvSpPr>
          <p:spPr>
            <a:xfrm>
              <a:off x="1657400" y="3209200"/>
              <a:ext cx="95850" cy="235625"/>
            </a:xfrm>
            <a:custGeom>
              <a:avLst/>
              <a:gdLst/>
              <a:ahLst/>
              <a:cxnLst/>
              <a:rect l="l" t="t" r="r" b="b"/>
              <a:pathLst>
                <a:path w="3834" h="9425" extrusionOk="0">
                  <a:moveTo>
                    <a:pt x="3608" y="1"/>
                  </a:moveTo>
                  <a:lnTo>
                    <a:pt x="3563" y="91"/>
                  </a:lnTo>
                  <a:lnTo>
                    <a:pt x="3608" y="767"/>
                  </a:lnTo>
                  <a:lnTo>
                    <a:pt x="3608" y="1399"/>
                  </a:lnTo>
                  <a:lnTo>
                    <a:pt x="3608" y="2075"/>
                  </a:lnTo>
                  <a:lnTo>
                    <a:pt x="3517" y="2706"/>
                  </a:lnTo>
                  <a:lnTo>
                    <a:pt x="3427" y="3338"/>
                  </a:lnTo>
                  <a:lnTo>
                    <a:pt x="3292" y="3924"/>
                  </a:lnTo>
                  <a:lnTo>
                    <a:pt x="3112" y="4510"/>
                  </a:lnTo>
                  <a:lnTo>
                    <a:pt x="2886" y="5096"/>
                  </a:lnTo>
                  <a:lnTo>
                    <a:pt x="2616" y="5682"/>
                  </a:lnTo>
                  <a:lnTo>
                    <a:pt x="2345" y="6269"/>
                  </a:lnTo>
                  <a:lnTo>
                    <a:pt x="2029" y="6810"/>
                  </a:lnTo>
                  <a:lnTo>
                    <a:pt x="1714" y="7306"/>
                  </a:lnTo>
                  <a:lnTo>
                    <a:pt x="1308" y="7847"/>
                  </a:lnTo>
                  <a:lnTo>
                    <a:pt x="902" y="8343"/>
                  </a:lnTo>
                  <a:lnTo>
                    <a:pt x="496" y="8839"/>
                  </a:lnTo>
                  <a:lnTo>
                    <a:pt x="0" y="9335"/>
                  </a:lnTo>
                  <a:lnTo>
                    <a:pt x="0" y="9380"/>
                  </a:lnTo>
                  <a:lnTo>
                    <a:pt x="45" y="9425"/>
                  </a:lnTo>
                  <a:lnTo>
                    <a:pt x="90" y="9425"/>
                  </a:lnTo>
                  <a:lnTo>
                    <a:pt x="586" y="8974"/>
                  </a:lnTo>
                  <a:lnTo>
                    <a:pt x="1037" y="8523"/>
                  </a:lnTo>
                  <a:lnTo>
                    <a:pt x="1488" y="8072"/>
                  </a:lnTo>
                  <a:lnTo>
                    <a:pt x="1894" y="7531"/>
                  </a:lnTo>
                  <a:lnTo>
                    <a:pt x="2255" y="6990"/>
                  </a:lnTo>
                  <a:lnTo>
                    <a:pt x="2570" y="6404"/>
                  </a:lnTo>
                  <a:lnTo>
                    <a:pt x="2841" y="5818"/>
                  </a:lnTo>
                  <a:lnTo>
                    <a:pt x="3112" y="5231"/>
                  </a:lnTo>
                  <a:lnTo>
                    <a:pt x="3337" y="4600"/>
                  </a:lnTo>
                  <a:lnTo>
                    <a:pt x="3517" y="3969"/>
                  </a:lnTo>
                  <a:lnTo>
                    <a:pt x="3653" y="3338"/>
                  </a:lnTo>
                  <a:lnTo>
                    <a:pt x="3743" y="2661"/>
                  </a:lnTo>
                  <a:lnTo>
                    <a:pt x="3833" y="2030"/>
                  </a:lnTo>
                  <a:lnTo>
                    <a:pt x="3833" y="1399"/>
                  </a:lnTo>
                  <a:lnTo>
                    <a:pt x="3833" y="722"/>
                  </a:lnTo>
                  <a:lnTo>
                    <a:pt x="3788" y="91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34"/>
            <p:cNvSpPr/>
            <p:nvPr/>
          </p:nvSpPr>
          <p:spPr>
            <a:xfrm>
              <a:off x="1820850" y="3149450"/>
              <a:ext cx="438550" cy="974025"/>
            </a:xfrm>
            <a:custGeom>
              <a:avLst/>
              <a:gdLst/>
              <a:ahLst/>
              <a:cxnLst/>
              <a:rect l="l" t="t" r="r" b="b"/>
              <a:pathLst>
                <a:path w="17542" h="38961" extrusionOk="0">
                  <a:moveTo>
                    <a:pt x="14430" y="1"/>
                  </a:moveTo>
                  <a:lnTo>
                    <a:pt x="14385" y="46"/>
                  </a:lnTo>
                  <a:lnTo>
                    <a:pt x="14385" y="91"/>
                  </a:lnTo>
                  <a:lnTo>
                    <a:pt x="14791" y="1399"/>
                  </a:lnTo>
                  <a:lnTo>
                    <a:pt x="15152" y="2751"/>
                  </a:lnTo>
                  <a:lnTo>
                    <a:pt x="15512" y="4104"/>
                  </a:lnTo>
                  <a:lnTo>
                    <a:pt x="15828" y="5457"/>
                  </a:lnTo>
                  <a:lnTo>
                    <a:pt x="16099" y="6810"/>
                  </a:lnTo>
                  <a:lnTo>
                    <a:pt x="16369" y="8163"/>
                  </a:lnTo>
                  <a:lnTo>
                    <a:pt x="16595" y="9515"/>
                  </a:lnTo>
                  <a:lnTo>
                    <a:pt x="16775" y="10913"/>
                  </a:lnTo>
                  <a:lnTo>
                    <a:pt x="16955" y="12266"/>
                  </a:lnTo>
                  <a:lnTo>
                    <a:pt x="17091" y="13664"/>
                  </a:lnTo>
                  <a:lnTo>
                    <a:pt x="17226" y="15017"/>
                  </a:lnTo>
                  <a:lnTo>
                    <a:pt x="17316" y="16414"/>
                  </a:lnTo>
                  <a:lnTo>
                    <a:pt x="17361" y="17812"/>
                  </a:lnTo>
                  <a:lnTo>
                    <a:pt x="17406" y="19210"/>
                  </a:lnTo>
                  <a:lnTo>
                    <a:pt x="17406" y="21961"/>
                  </a:lnTo>
                  <a:lnTo>
                    <a:pt x="17361" y="24531"/>
                  </a:lnTo>
                  <a:lnTo>
                    <a:pt x="17271" y="25794"/>
                  </a:lnTo>
                  <a:lnTo>
                    <a:pt x="17136" y="27056"/>
                  </a:lnTo>
                  <a:lnTo>
                    <a:pt x="16955" y="28319"/>
                  </a:lnTo>
                  <a:lnTo>
                    <a:pt x="16775" y="28950"/>
                  </a:lnTo>
                  <a:lnTo>
                    <a:pt x="16640" y="29536"/>
                  </a:lnTo>
                  <a:lnTo>
                    <a:pt x="16414" y="30122"/>
                  </a:lnTo>
                  <a:lnTo>
                    <a:pt x="16189" y="30709"/>
                  </a:lnTo>
                  <a:lnTo>
                    <a:pt x="15873" y="31295"/>
                  </a:lnTo>
                  <a:lnTo>
                    <a:pt x="15557" y="31836"/>
                  </a:lnTo>
                  <a:lnTo>
                    <a:pt x="15016" y="32602"/>
                  </a:lnTo>
                  <a:lnTo>
                    <a:pt x="14430" y="33369"/>
                  </a:lnTo>
                  <a:lnTo>
                    <a:pt x="13799" y="34091"/>
                  </a:lnTo>
                  <a:lnTo>
                    <a:pt x="13168" y="34767"/>
                  </a:lnTo>
                  <a:lnTo>
                    <a:pt x="12446" y="35353"/>
                  </a:lnTo>
                  <a:lnTo>
                    <a:pt x="11725" y="35939"/>
                  </a:lnTo>
                  <a:lnTo>
                    <a:pt x="10958" y="36480"/>
                  </a:lnTo>
                  <a:lnTo>
                    <a:pt x="10101" y="36976"/>
                  </a:lnTo>
                  <a:lnTo>
                    <a:pt x="9560" y="37292"/>
                  </a:lnTo>
                  <a:lnTo>
                    <a:pt x="8974" y="37563"/>
                  </a:lnTo>
                  <a:lnTo>
                    <a:pt x="8343" y="37788"/>
                  </a:lnTo>
                  <a:lnTo>
                    <a:pt x="7756" y="38014"/>
                  </a:lnTo>
                  <a:lnTo>
                    <a:pt x="7125" y="38239"/>
                  </a:lnTo>
                  <a:lnTo>
                    <a:pt x="6494" y="38419"/>
                  </a:lnTo>
                  <a:lnTo>
                    <a:pt x="5863" y="38555"/>
                  </a:lnTo>
                  <a:lnTo>
                    <a:pt x="5231" y="38690"/>
                  </a:lnTo>
                  <a:lnTo>
                    <a:pt x="4600" y="38780"/>
                  </a:lnTo>
                  <a:lnTo>
                    <a:pt x="3969" y="38825"/>
                  </a:lnTo>
                  <a:lnTo>
                    <a:pt x="3292" y="38870"/>
                  </a:lnTo>
                  <a:lnTo>
                    <a:pt x="2661" y="38870"/>
                  </a:lnTo>
                  <a:lnTo>
                    <a:pt x="2030" y="38825"/>
                  </a:lnTo>
                  <a:lnTo>
                    <a:pt x="1353" y="38780"/>
                  </a:lnTo>
                  <a:lnTo>
                    <a:pt x="722" y="38735"/>
                  </a:lnTo>
                  <a:lnTo>
                    <a:pt x="91" y="38600"/>
                  </a:lnTo>
                  <a:lnTo>
                    <a:pt x="46" y="38600"/>
                  </a:lnTo>
                  <a:lnTo>
                    <a:pt x="1" y="38645"/>
                  </a:lnTo>
                  <a:lnTo>
                    <a:pt x="1" y="38690"/>
                  </a:lnTo>
                  <a:lnTo>
                    <a:pt x="46" y="38690"/>
                  </a:lnTo>
                  <a:lnTo>
                    <a:pt x="1128" y="38870"/>
                  </a:lnTo>
                  <a:lnTo>
                    <a:pt x="2210" y="38960"/>
                  </a:lnTo>
                  <a:lnTo>
                    <a:pt x="3292" y="38960"/>
                  </a:lnTo>
                  <a:lnTo>
                    <a:pt x="4375" y="38915"/>
                  </a:lnTo>
                  <a:lnTo>
                    <a:pt x="5457" y="38735"/>
                  </a:lnTo>
                  <a:lnTo>
                    <a:pt x="6494" y="38510"/>
                  </a:lnTo>
                  <a:lnTo>
                    <a:pt x="7531" y="38239"/>
                  </a:lnTo>
                  <a:lnTo>
                    <a:pt x="8523" y="37878"/>
                  </a:lnTo>
                  <a:lnTo>
                    <a:pt x="9515" y="37427"/>
                  </a:lnTo>
                  <a:lnTo>
                    <a:pt x="10417" y="36931"/>
                  </a:lnTo>
                  <a:lnTo>
                    <a:pt x="11364" y="36345"/>
                  </a:lnTo>
                  <a:lnTo>
                    <a:pt x="12221" y="35714"/>
                  </a:lnTo>
                  <a:lnTo>
                    <a:pt x="13032" y="34992"/>
                  </a:lnTo>
                  <a:lnTo>
                    <a:pt x="13799" y="34271"/>
                  </a:lnTo>
                  <a:lnTo>
                    <a:pt x="14520" y="33459"/>
                  </a:lnTo>
                  <a:lnTo>
                    <a:pt x="15197" y="32602"/>
                  </a:lnTo>
                  <a:lnTo>
                    <a:pt x="15603" y="32016"/>
                  </a:lnTo>
                  <a:lnTo>
                    <a:pt x="15963" y="31430"/>
                  </a:lnTo>
                  <a:lnTo>
                    <a:pt x="16324" y="30799"/>
                  </a:lnTo>
                  <a:lnTo>
                    <a:pt x="16595" y="30168"/>
                  </a:lnTo>
                  <a:lnTo>
                    <a:pt x="16820" y="29536"/>
                  </a:lnTo>
                  <a:lnTo>
                    <a:pt x="17000" y="28905"/>
                  </a:lnTo>
                  <a:lnTo>
                    <a:pt x="17136" y="28274"/>
                  </a:lnTo>
                  <a:lnTo>
                    <a:pt x="17226" y="27642"/>
                  </a:lnTo>
                  <a:lnTo>
                    <a:pt x="17361" y="26335"/>
                  </a:lnTo>
                  <a:lnTo>
                    <a:pt x="17406" y="24982"/>
                  </a:lnTo>
                  <a:lnTo>
                    <a:pt x="17496" y="23494"/>
                  </a:lnTo>
                  <a:lnTo>
                    <a:pt x="17542" y="22006"/>
                  </a:lnTo>
                  <a:lnTo>
                    <a:pt x="17542" y="20518"/>
                  </a:lnTo>
                  <a:lnTo>
                    <a:pt x="17542" y="19030"/>
                  </a:lnTo>
                  <a:lnTo>
                    <a:pt x="17496" y="17542"/>
                  </a:lnTo>
                  <a:lnTo>
                    <a:pt x="17406" y="16054"/>
                  </a:lnTo>
                  <a:lnTo>
                    <a:pt x="17316" y="14566"/>
                  </a:lnTo>
                  <a:lnTo>
                    <a:pt x="17181" y="13078"/>
                  </a:lnTo>
                  <a:lnTo>
                    <a:pt x="17000" y="11409"/>
                  </a:lnTo>
                  <a:lnTo>
                    <a:pt x="16730" y="9741"/>
                  </a:lnTo>
                  <a:lnTo>
                    <a:pt x="16459" y="8117"/>
                  </a:lnTo>
                  <a:lnTo>
                    <a:pt x="16144" y="6494"/>
                  </a:lnTo>
                  <a:lnTo>
                    <a:pt x="15828" y="4871"/>
                  </a:lnTo>
                  <a:lnTo>
                    <a:pt x="15422" y="3248"/>
                  </a:lnTo>
                  <a:lnTo>
                    <a:pt x="14971" y="1624"/>
                  </a:lnTo>
                  <a:lnTo>
                    <a:pt x="14475" y="46"/>
                  </a:lnTo>
                  <a:lnTo>
                    <a:pt x="14475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34"/>
            <p:cNvSpPr/>
            <p:nvPr/>
          </p:nvSpPr>
          <p:spPr>
            <a:xfrm>
              <a:off x="1820850" y="3149450"/>
              <a:ext cx="438550" cy="974025"/>
            </a:xfrm>
            <a:custGeom>
              <a:avLst/>
              <a:gdLst/>
              <a:ahLst/>
              <a:cxnLst/>
              <a:rect l="l" t="t" r="r" b="b"/>
              <a:pathLst>
                <a:path w="17542" h="38961" fill="none" extrusionOk="0">
                  <a:moveTo>
                    <a:pt x="46" y="38690"/>
                  </a:moveTo>
                  <a:lnTo>
                    <a:pt x="46" y="38690"/>
                  </a:lnTo>
                  <a:lnTo>
                    <a:pt x="1128" y="38870"/>
                  </a:lnTo>
                  <a:lnTo>
                    <a:pt x="2210" y="38960"/>
                  </a:lnTo>
                  <a:lnTo>
                    <a:pt x="3292" y="38960"/>
                  </a:lnTo>
                  <a:lnTo>
                    <a:pt x="4375" y="38915"/>
                  </a:lnTo>
                  <a:lnTo>
                    <a:pt x="5457" y="38735"/>
                  </a:lnTo>
                  <a:lnTo>
                    <a:pt x="6494" y="38510"/>
                  </a:lnTo>
                  <a:lnTo>
                    <a:pt x="7531" y="38239"/>
                  </a:lnTo>
                  <a:lnTo>
                    <a:pt x="8523" y="37878"/>
                  </a:lnTo>
                  <a:lnTo>
                    <a:pt x="9515" y="37427"/>
                  </a:lnTo>
                  <a:lnTo>
                    <a:pt x="10417" y="36931"/>
                  </a:lnTo>
                  <a:lnTo>
                    <a:pt x="11364" y="36345"/>
                  </a:lnTo>
                  <a:lnTo>
                    <a:pt x="12221" y="35714"/>
                  </a:lnTo>
                  <a:lnTo>
                    <a:pt x="13032" y="34992"/>
                  </a:lnTo>
                  <a:lnTo>
                    <a:pt x="13799" y="34271"/>
                  </a:lnTo>
                  <a:lnTo>
                    <a:pt x="14520" y="33459"/>
                  </a:lnTo>
                  <a:lnTo>
                    <a:pt x="15197" y="32602"/>
                  </a:lnTo>
                  <a:lnTo>
                    <a:pt x="15197" y="32602"/>
                  </a:lnTo>
                  <a:lnTo>
                    <a:pt x="15603" y="32016"/>
                  </a:lnTo>
                  <a:lnTo>
                    <a:pt x="15963" y="31430"/>
                  </a:lnTo>
                  <a:lnTo>
                    <a:pt x="16324" y="30799"/>
                  </a:lnTo>
                  <a:lnTo>
                    <a:pt x="16595" y="30168"/>
                  </a:lnTo>
                  <a:lnTo>
                    <a:pt x="16595" y="30168"/>
                  </a:lnTo>
                  <a:lnTo>
                    <a:pt x="16820" y="29536"/>
                  </a:lnTo>
                  <a:lnTo>
                    <a:pt x="17000" y="28905"/>
                  </a:lnTo>
                  <a:lnTo>
                    <a:pt x="17136" y="28274"/>
                  </a:lnTo>
                  <a:lnTo>
                    <a:pt x="17226" y="27642"/>
                  </a:lnTo>
                  <a:lnTo>
                    <a:pt x="17361" y="26335"/>
                  </a:lnTo>
                  <a:lnTo>
                    <a:pt x="17406" y="24982"/>
                  </a:lnTo>
                  <a:lnTo>
                    <a:pt x="17406" y="24982"/>
                  </a:lnTo>
                  <a:lnTo>
                    <a:pt x="17496" y="23494"/>
                  </a:lnTo>
                  <a:lnTo>
                    <a:pt x="17542" y="22006"/>
                  </a:lnTo>
                  <a:lnTo>
                    <a:pt x="17542" y="20518"/>
                  </a:lnTo>
                  <a:lnTo>
                    <a:pt x="17542" y="19030"/>
                  </a:lnTo>
                  <a:lnTo>
                    <a:pt x="17496" y="17542"/>
                  </a:lnTo>
                  <a:lnTo>
                    <a:pt x="17406" y="16054"/>
                  </a:lnTo>
                  <a:lnTo>
                    <a:pt x="17316" y="14566"/>
                  </a:lnTo>
                  <a:lnTo>
                    <a:pt x="17181" y="13078"/>
                  </a:lnTo>
                  <a:lnTo>
                    <a:pt x="17181" y="13078"/>
                  </a:lnTo>
                  <a:lnTo>
                    <a:pt x="17000" y="11409"/>
                  </a:lnTo>
                  <a:lnTo>
                    <a:pt x="16730" y="9741"/>
                  </a:lnTo>
                  <a:lnTo>
                    <a:pt x="16459" y="8117"/>
                  </a:lnTo>
                  <a:lnTo>
                    <a:pt x="16144" y="6494"/>
                  </a:lnTo>
                  <a:lnTo>
                    <a:pt x="15828" y="4871"/>
                  </a:lnTo>
                  <a:lnTo>
                    <a:pt x="15422" y="3248"/>
                  </a:lnTo>
                  <a:lnTo>
                    <a:pt x="14971" y="1624"/>
                  </a:lnTo>
                  <a:lnTo>
                    <a:pt x="14475" y="46"/>
                  </a:lnTo>
                  <a:lnTo>
                    <a:pt x="14475" y="46"/>
                  </a:lnTo>
                  <a:lnTo>
                    <a:pt x="14475" y="1"/>
                  </a:lnTo>
                  <a:lnTo>
                    <a:pt x="14430" y="1"/>
                  </a:lnTo>
                  <a:lnTo>
                    <a:pt x="14385" y="46"/>
                  </a:lnTo>
                  <a:lnTo>
                    <a:pt x="14385" y="91"/>
                  </a:lnTo>
                  <a:lnTo>
                    <a:pt x="14385" y="91"/>
                  </a:lnTo>
                  <a:lnTo>
                    <a:pt x="14791" y="1399"/>
                  </a:lnTo>
                  <a:lnTo>
                    <a:pt x="15152" y="2751"/>
                  </a:lnTo>
                  <a:lnTo>
                    <a:pt x="15512" y="4104"/>
                  </a:lnTo>
                  <a:lnTo>
                    <a:pt x="15828" y="5457"/>
                  </a:lnTo>
                  <a:lnTo>
                    <a:pt x="16099" y="6810"/>
                  </a:lnTo>
                  <a:lnTo>
                    <a:pt x="16369" y="8163"/>
                  </a:lnTo>
                  <a:lnTo>
                    <a:pt x="16595" y="9515"/>
                  </a:lnTo>
                  <a:lnTo>
                    <a:pt x="16775" y="10913"/>
                  </a:lnTo>
                  <a:lnTo>
                    <a:pt x="16955" y="12266"/>
                  </a:lnTo>
                  <a:lnTo>
                    <a:pt x="17091" y="13664"/>
                  </a:lnTo>
                  <a:lnTo>
                    <a:pt x="17226" y="15017"/>
                  </a:lnTo>
                  <a:lnTo>
                    <a:pt x="17316" y="16414"/>
                  </a:lnTo>
                  <a:lnTo>
                    <a:pt x="17361" y="17812"/>
                  </a:lnTo>
                  <a:lnTo>
                    <a:pt x="17406" y="19210"/>
                  </a:lnTo>
                  <a:lnTo>
                    <a:pt x="17406" y="21961"/>
                  </a:lnTo>
                  <a:lnTo>
                    <a:pt x="17406" y="21961"/>
                  </a:lnTo>
                  <a:lnTo>
                    <a:pt x="17361" y="24531"/>
                  </a:lnTo>
                  <a:lnTo>
                    <a:pt x="17271" y="25794"/>
                  </a:lnTo>
                  <a:lnTo>
                    <a:pt x="17136" y="27056"/>
                  </a:lnTo>
                  <a:lnTo>
                    <a:pt x="16955" y="28319"/>
                  </a:lnTo>
                  <a:lnTo>
                    <a:pt x="16775" y="28950"/>
                  </a:lnTo>
                  <a:lnTo>
                    <a:pt x="16640" y="29536"/>
                  </a:lnTo>
                  <a:lnTo>
                    <a:pt x="16414" y="30122"/>
                  </a:lnTo>
                  <a:lnTo>
                    <a:pt x="16189" y="30709"/>
                  </a:lnTo>
                  <a:lnTo>
                    <a:pt x="15873" y="31295"/>
                  </a:lnTo>
                  <a:lnTo>
                    <a:pt x="15557" y="31836"/>
                  </a:lnTo>
                  <a:lnTo>
                    <a:pt x="15557" y="31836"/>
                  </a:lnTo>
                  <a:lnTo>
                    <a:pt x="15016" y="32602"/>
                  </a:lnTo>
                  <a:lnTo>
                    <a:pt x="14430" y="33369"/>
                  </a:lnTo>
                  <a:lnTo>
                    <a:pt x="13799" y="34091"/>
                  </a:lnTo>
                  <a:lnTo>
                    <a:pt x="13168" y="34767"/>
                  </a:lnTo>
                  <a:lnTo>
                    <a:pt x="12446" y="35353"/>
                  </a:lnTo>
                  <a:lnTo>
                    <a:pt x="11725" y="35939"/>
                  </a:lnTo>
                  <a:lnTo>
                    <a:pt x="10958" y="36480"/>
                  </a:lnTo>
                  <a:lnTo>
                    <a:pt x="10101" y="36976"/>
                  </a:lnTo>
                  <a:lnTo>
                    <a:pt x="10101" y="36976"/>
                  </a:lnTo>
                  <a:lnTo>
                    <a:pt x="9560" y="37292"/>
                  </a:lnTo>
                  <a:lnTo>
                    <a:pt x="8974" y="37563"/>
                  </a:lnTo>
                  <a:lnTo>
                    <a:pt x="8343" y="37788"/>
                  </a:lnTo>
                  <a:lnTo>
                    <a:pt x="7756" y="38014"/>
                  </a:lnTo>
                  <a:lnTo>
                    <a:pt x="7125" y="38239"/>
                  </a:lnTo>
                  <a:lnTo>
                    <a:pt x="6494" y="38419"/>
                  </a:lnTo>
                  <a:lnTo>
                    <a:pt x="5863" y="38555"/>
                  </a:lnTo>
                  <a:lnTo>
                    <a:pt x="5231" y="38690"/>
                  </a:lnTo>
                  <a:lnTo>
                    <a:pt x="4600" y="38780"/>
                  </a:lnTo>
                  <a:lnTo>
                    <a:pt x="3969" y="38825"/>
                  </a:lnTo>
                  <a:lnTo>
                    <a:pt x="3292" y="38870"/>
                  </a:lnTo>
                  <a:lnTo>
                    <a:pt x="2661" y="38870"/>
                  </a:lnTo>
                  <a:lnTo>
                    <a:pt x="2030" y="38825"/>
                  </a:lnTo>
                  <a:lnTo>
                    <a:pt x="1353" y="38780"/>
                  </a:lnTo>
                  <a:lnTo>
                    <a:pt x="722" y="38735"/>
                  </a:lnTo>
                  <a:lnTo>
                    <a:pt x="91" y="38600"/>
                  </a:lnTo>
                  <a:lnTo>
                    <a:pt x="91" y="38600"/>
                  </a:lnTo>
                  <a:lnTo>
                    <a:pt x="46" y="38600"/>
                  </a:lnTo>
                  <a:lnTo>
                    <a:pt x="1" y="38645"/>
                  </a:lnTo>
                  <a:lnTo>
                    <a:pt x="1" y="38690"/>
                  </a:lnTo>
                  <a:lnTo>
                    <a:pt x="46" y="38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34"/>
            <p:cNvSpPr/>
            <p:nvPr/>
          </p:nvSpPr>
          <p:spPr>
            <a:xfrm>
              <a:off x="2284175" y="3911525"/>
              <a:ext cx="215350" cy="57500"/>
            </a:xfrm>
            <a:custGeom>
              <a:avLst/>
              <a:gdLst/>
              <a:ahLst/>
              <a:cxnLst/>
              <a:rect l="l" t="t" r="r" b="b"/>
              <a:pathLst>
                <a:path w="8614" h="2300" extrusionOk="0">
                  <a:moveTo>
                    <a:pt x="46" y="0"/>
                  </a:moveTo>
                  <a:lnTo>
                    <a:pt x="1" y="45"/>
                  </a:lnTo>
                  <a:lnTo>
                    <a:pt x="1" y="90"/>
                  </a:lnTo>
                  <a:lnTo>
                    <a:pt x="46" y="181"/>
                  </a:lnTo>
                  <a:lnTo>
                    <a:pt x="1038" y="631"/>
                  </a:lnTo>
                  <a:lnTo>
                    <a:pt x="2030" y="1082"/>
                  </a:lnTo>
                  <a:lnTo>
                    <a:pt x="3067" y="1488"/>
                  </a:lnTo>
                  <a:lnTo>
                    <a:pt x="4149" y="1804"/>
                  </a:lnTo>
                  <a:lnTo>
                    <a:pt x="5231" y="2029"/>
                  </a:lnTo>
                  <a:lnTo>
                    <a:pt x="6359" y="2210"/>
                  </a:lnTo>
                  <a:lnTo>
                    <a:pt x="7441" y="2300"/>
                  </a:lnTo>
                  <a:lnTo>
                    <a:pt x="8568" y="2255"/>
                  </a:lnTo>
                  <a:lnTo>
                    <a:pt x="8613" y="2255"/>
                  </a:lnTo>
                  <a:lnTo>
                    <a:pt x="8613" y="2210"/>
                  </a:lnTo>
                  <a:lnTo>
                    <a:pt x="8613" y="2119"/>
                  </a:lnTo>
                  <a:lnTo>
                    <a:pt x="8568" y="2119"/>
                  </a:lnTo>
                  <a:lnTo>
                    <a:pt x="7441" y="2029"/>
                  </a:lnTo>
                  <a:lnTo>
                    <a:pt x="6359" y="1894"/>
                  </a:lnTo>
                  <a:lnTo>
                    <a:pt x="5276" y="1759"/>
                  </a:lnTo>
                  <a:lnTo>
                    <a:pt x="4194" y="1533"/>
                  </a:lnTo>
                  <a:lnTo>
                    <a:pt x="3157" y="1263"/>
                  </a:lnTo>
                  <a:lnTo>
                    <a:pt x="2120" y="902"/>
                  </a:lnTo>
                  <a:lnTo>
                    <a:pt x="1128" y="49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34"/>
            <p:cNvSpPr/>
            <p:nvPr/>
          </p:nvSpPr>
          <p:spPr>
            <a:xfrm>
              <a:off x="1983175" y="4029875"/>
              <a:ext cx="156725" cy="225500"/>
            </a:xfrm>
            <a:custGeom>
              <a:avLst/>
              <a:gdLst/>
              <a:ahLst/>
              <a:cxnLst/>
              <a:rect l="l" t="t" r="r" b="b"/>
              <a:pathLst>
                <a:path w="6269" h="9020" extrusionOk="0">
                  <a:moveTo>
                    <a:pt x="6179" y="1"/>
                  </a:moveTo>
                  <a:lnTo>
                    <a:pt x="3022" y="4420"/>
                  </a:lnTo>
                  <a:lnTo>
                    <a:pt x="1489" y="6629"/>
                  </a:lnTo>
                  <a:lnTo>
                    <a:pt x="1" y="8884"/>
                  </a:lnTo>
                  <a:lnTo>
                    <a:pt x="1" y="8974"/>
                  </a:lnTo>
                  <a:lnTo>
                    <a:pt x="46" y="9019"/>
                  </a:lnTo>
                  <a:lnTo>
                    <a:pt x="91" y="9019"/>
                  </a:lnTo>
                  <a:lnTo>
                    <a:pt x="181" y="8974"/>
                  </a:lnTo>
                  <a:lnTo>
                    <a:pt x="1714" y="6765"/>
                  </a:lnTo>
                  <a:lnTo>
                    <a:pt x="3248" y="4555"/>
                  </a:lnTo>
                  <a:lnTo>
                    <a:pt x="6224" y="46"/>
                  </a:lnTo>
                  <a:lnTo>
                    <a:pt x="6269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34"/>
            <p:cNvSpPr/>
            <p:nvPr/>
          </p:nvSpPr>
          <p:spPr>
            <a:xfrm>
              <a:off x="1983175" y="4029875"/>
              <a:ext cx="156725" cy="225500"/>
            </a:xfrm>
            <a:custGeom>
              <a:avLst/>
              <a:gdLst/>
              <a:ahLst/>
              <a:cxnLst/>
              <a:rect l="l" t="t" r="r" b="b"/>
              <a:pathLst>
                <a:path w="6269" h="9020" fill="none" extrusionOk="0">
                  <a:moveTo>
                    <a:pt x="6179" y="1"/>
                  </a:moveTo>
                  <a:lnTo>
                    <a:pt x="6179" y="1"/>
                  </a:lnTo>
                  <a:lnTo>
                    <a:pt x="3022" y="4420"/>
                  </a:lnTo>
                  <a:lnTo>
                    <a:pt x="1489" y="6629"/>
                  </a:lnTo>
                  <a:lnTo>
                    <a:pt x="1" y="8884"/>
                  </a:lnTo>
                  <a:lnTo>
                    <a:pt x="1" y="8884"/>
                  </a:lnTo>
                  <a:lnTo>
                    <a:pt x="1" y="8974"/>
                  </a:lnTo>
                  <a:lnTo>
                    <a:pt x="46" y="9019"/>
                  </a:lnTo>
                  <a:lnTo>
                    <a:pt x="91" y="9019"/>
                  </a:lnTo>
                  <a:lnTo>
                    <a:pt x="181" y="8974"/>
                  </a:lnTo>
                  <a:lnTo>
                    <a:pt x="181" y="8974"/>
                  </a:lnTo>
                  <a:lnTo>
                    <a:pt x="1714" y="6765"/>
                  </a:lnTo>
                  <a:lnTo>
                    <a:pt x="3248" y="4555"/>
                  </a:lnTo>
                  <a:lnTo>
                    <a:pt x="6224" y="46"/>
                  </a:lnTo>
                  <a:lnTo>
                    <a:pt x="6224" y="46"/>
                  </a:lnTo>
                  <a:lnTo>
                    <a:pt x="6269" y="1"/>
                  </a:lnTo>
                  <a:lnTo>
                    <a:pt x="6224" y="1"/>
                  </a:lnTo>
                  <a:lnTo>
                    <a:pt x="6179" y="1"/>
                  </a:lnTo>
                  <a:lnTo>
                    <a:pt x="61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34"/>
            <p:cNvSpPr/>
            <p:nvPr/>
          </p:nvSpPr>
          <p:spPr>
            <a:xfrm>
              <a:off x="2215400" y="3947600"/>
              <a:ext cx="5675" cy="28200"/>
            </a:xfrm>
            <a:custGeom>
              <a:avLst/>
              <a:gdLst/>
              <a:ahLst/>
              <a:cxnLst/>
              <a:rect l="l" t="t" r="r" b="b"/>
              <a:pathLst>
                <a:path w="227" h="1128" extrusionOk="0">
                  <a:moveTo>
                    <a:pt x="226" y="0"/>
                  </a:moveTo>
                  <a:lnTo>
                    <a:pt x="181" y="45"/>
                  </a:lnTo>
                  <a:lnTo>
                    <a:pt x="1" y="1127"/>
                  </a:lnTo>
                  <a:lnTo>
                    <a:pt x="226" y="0"/>
                  </a:lnTo>
                  <a:close/>
                  <a:moveTo>
                    <a:pt x="1" y="1127"/>
                  </a:moveTo>
                  <a:lnTo>
                    <a:pt x="1" y="1127"/>
                  </a:lnTo>
                  <a:lnTo>
                    <a:pt x="1" y="1127"/>
                  </a:lnTo>
                  <a:close/>
                </a:path>
              </a:pathLst>
            </a:custGeom>
            <a:solidFill>
              <a:srgbClr val="70B7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34"/>
            <p:cNvSpPr/>
            <p:nvPr/>
          </p:nvSpPr>
          <p:spPr>
            <a:xfrm>
              <a:off x="2215400" y="3947600"/>
              <a:ext cx="5675" cy="28200"/>
            </a:xfrm>
            <a:custGeom>
              <a:avLst/>
              <a:gdLst/>
              <a:ahLst/>
              <a:cxnLst/>
              <a:rect l="l" t="t" r="r" b="b"/>
              <a:pathLst>
                <a:path w="227" h="1128" fill="none" extrusionOk="0">
                  <a:moveTo>
                    <a:pt x="226" y="0"/>
                  </a:moveTo>
                  <a:lnTo>
                    <a:pt x="226" y="0"/>
                  </a:lnTo>
                  <a:lnTo>
                    <a:pt x="181" y="45"/>
                  </a:lnTo>
                  <a:lnTo>
                    <a:pt x="1" y="1127"/>
                  </a:lnTo>
                  <a:lnTo>
                    <a:pt x="1" y="1127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34"/>
            <p:cNvSpPr/>
            <p:nvPr/>
          </p:nvSpPr>
          <p:spPr>
            <a:xfrm>
              <a:off x="1977550" y="3948725"/>
              <a:ext cx="242400" cy="798150"/>
            </a:xfrm>
            <a:custGeom>
              <a:avLst/>
              <a:gdLst/>
              <a:ahLst/>
              <a:cxnLst/>
              <a:rect l="l" t="t" r="r" b="b"/>
              <a:pathLst>
                <a:path w="9696" h="31926" extrusionOk="0">
                  <a:moveTo>
                    <a:pt x="9695" y="0"/>
                  </a:moveTo>
                  <a:lnTo>
                    <a:pt x="7396" y="2661"/>
                  </a:lnTo>
                  <a:lnTo>
                    <a:pt x="6268" y="4013"/>
                  </a:lnTo>
                  <a:lnTo>
                    <a:pt x="5727" y="4690"/>
                  </a:lnTo>
                  <a:lnTo>
                    <a:pt x="5231" y="5366"/>
                  </a:lnTo>
                  <a:lnTo>
                    <a:pt x="3698" y="7666"/>
                  </a:lnTo>
                  <a:lnTo>
                    <a:pt x="2977" y="8793"/>
                  </a:lnTo>
                  <a:lnTo>
                    <a:pt x="2255" y="10011"/>
                  </a:lnTo>
                  <a:lnTo>
                    <a:pt x="1669" y="11183"/>
                  </a:lnTo>
                  <a:lnTo>
                    <a:pt x="1128" y="12446"/>
                  </a:lnTo>
                  <a:lnTo>
                    <a:pt x="857" y="13077"/>
                  </a:lnTo>
                  <a:lnTo>
                    <a:pt x="677" y="13708"/>
                  </a:lnTo>
                  <a:lnTo>
                    <a:pt x="496" y="14385"/>
                  </a:lnTo>
                  <a:lnTo>
                    <a:pt x="316" y="15061"/>
                  </a:lnTo>
                  <a:lnTo>
                    <a:pt x="181" y="15828"/>
                  </a:lnTo>
                  <a:lnTo>
                    <a:pt x="91" y="16639"/>
                  </a:lnTo>
                  <a:lnTo>
                    <a:pt x="46" y="17451"/>
                  </a:lnTo>
                  <a:lnTo>
                    <a:pt x="0" y="18308"/>
                  </a:lnTo>
                  <a:lnTo>
                    <a:pt x="46" y="19931"/>
                  </a:lnTo>
                  <a:lnTo>
                    <a:pt x="136" y="21554"/>
                  </a:lnTo>
                  <a:lnTo>
                    <a:pt x="542" y="30032"/>
                  </a:lnTo>
                  <a:lnTo>
                    <a:pt x="587" y="30573"/>
                  </a:lnTo>
                  <a:lnTo>
                    <a:pt x="632" y="30843"/>
                  </a:lnTo>
                  <a:lnTo>
                    <a:pt x="677" y="31114"/>
                  </a:lnTo>
                  <a:lnTo>
                    <a:pt x="812" y="31339"/>
                  </a:lnTo>
                  <a:lnTo>
                    <a:pt x="947" y="31520"/>
                  </a:lnTo>
                  <a:lnTo>
                    <a:pt x="1083" y="31700"/>
                  </a:lnTo>
                  <a:lnTo>
                    <a:pt x="1308" y="31835"/>
                  </a:lnTo>
                  <a:lnTo>
                    <a:pt x="1488" y="31880"/>
                  </a:lnTo>
                  <a:lnTo>
                    <a:pt x="1714" y="31925"/>
                  </a:lnTo>
                  <a:lnTo>
                    <a:pt x="2030" y="31880"/>
                  </a:lnTo>
                  <a:lnTo>
                    <a:pt x="2300" y="31745"/>
                  </a:lnTo>
                  <a:lnTo>
                    <a:pt x="2571" y="31565"/>
                  </a:lnTo>
                  <a:lnTo>
                    <a:pt x="2796" y="31339"/>
                  </a:lnTo>
                  <a:lnTo>
                    <a:pt x="3022" y="30933"/>
                  </a:lnTo>
                  <a:lnTo>
                    <a:pt x="3157" y="30573"/>
                  </a:lnTo>
                  <a:lnTo>
                    <a:pt x="3247" y="30167"/>
                  </a:lnTo>
                  <a:lnTo>
                    <a:pt x="3337" y="29716"/>
                  </a:lnTo>
                  <a:lnTo>
                    <a:pt x="4014" y="26289"/>
                  </a:lnTo>
                  <a:lnTo>
                    <a:pt x="4780" y="22772"/>
                  </a:lnTo>
                  <a:lnTo>
                    <a:pt x="6404" y="15467"/>
                  </a:lnTo>
                  <a:lnTo>
                    <a:pt x="8072" y="8162"/>
                  </a:lnTo>
                  <a:lnTo>
                    <a:pt x="8839" y="4555"/>
                  </a:lnTo>
                  <a:lnTo>
                    <a:pt x="9515" y="1082"/>
                  </a:lnTo>
                  <a:lnTo>
                    <a:pt x="96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34"/>
            <p:cNvSpPr/>
            <p:nvPr/>
          </p:nvSpPr>
          <p:spPr>
            <a:xfrm>
              <a:off x="1977550" y="3948725"/>
              <a:ext cx="242400" cy="798150"/>
            </a:xfrm>
            <a:custGeom>
              <a:avLst/>
              <a:gdLst/>
              <a:ahLst/>
              <a:cxnLst/>
              <a:rect l="l" t="t" r="r" b="b"/>
              <a:pathLst>
                <a:path w="9696" h="31926" fill="none" extrusionOk="0">
                  <a:moveTo>
                    <a:pt x="9695" y="0"/>
                  </a:moveTo>
                  <a:lnTo>
                    <a:pt x="9695" y="0"/>
                  </a:lnTo>
                  <a:lnTo>
                    <a:pt x="7396" y="2661"/>
                  </a:lnTo>
                  <a:lnTo>
                    <a:pt x="6268" y="4013"/>
                  </a:lnTo>
                  <a:lnTo>
                    <a:pt x="5727" y="4690"/>
                  </a:lnTo>
                  <a:lnTo>
                    <a:pt x="5231" y="5366"/>
                  </a:lnTo>
                  <a:lnTo>
                    <a:pt x="5231" y="5366"/>
                  </a:lnTo>
                  <a:lnTo>
                    <a:pt x="3698" y="7666"/>
                  </a:lnTo>
                  <a:lnTo>
                    <a:pt x="2977" y="8793"/>
                  </a:lnTo>
                  <a:lnTo>
                    <a:pt x="2255" y="10011"/>
                  </a:lnTo>
                  <a:lnTo>
                    <a:pt x="1669" y="11183"/>
                  </a:lnTo>
                  <a:lnTo>
                    <a:pt x="1128" y="12446"/>
                  </a:lnTo>
                  <a:lnTo>
                    <a:pt x="857" y="13077"/>
                  </a:lnTo>
                  <a:lnTo>
                    <a:pt x="677" y="13708"/>
                  </a:lnTo>
                  <a:lnTo>
                    <a:pt x="496" y="14385"/>
                  </a:lnTo>
                  <a:lnTo>
                    <a:pt x="316" y="15061"/>
                  </a:lnTo>
                  <a:lnTo>
                    <a:pt x="316" y="15061"/>
                  </a:lnTo>
                  <a:lnTo>
                    <a:pt x="181" y="15828"/>
                  </a:lnTo>
                  <a:lnTo>
                    <a:pt x="91" y="16639"/>
                  </a:lnTo>
                  <a:lnTo>
                    <a:pt x="46" y="17451"/>
                  </a:lnTo>
                  <a:lnTo>
                    <a:pt x="0" y="18308"/>
                  </a:lnTo>
                  <a:lnTo>
                    <a:pt x="46" y="19931"/>
                  </a:lnTo>
                  <a:lnTo>
                    <a:pt x="136" y="21554"/>
                  </a:lnTo>
                  <a:lnTo>
                    <a:pt x="136" y="21554"/>
                  </a:lnTo>
                  <a:lnTo>
                    <a:pt x="542" y="30032"/>
                  </a:lnTo>
                  <a:lnTo>
                    <a:pt x="542" y="30032"/>
                  </a:lnTo>
                  <a:lnTo>
                    <a:pt x="587" y="30573"/>
                  </a:lnTo>
                  <a:lnTo>
                    <a:pt x="632" y="30843"/>
                  </a:lnTo>
                  <a:lnTo>
                    <a:pt x="677" y="31114"/>
                  </a:lnTo>
                  <a:lnTo>
                    <a:pt x="812" y="31339"/>
                  </a:lnTo>
                  <a:lnTo>
                    <a:pt x="947" y="31520"/>
                  </a:lnTo>
                  <a:lnTo>
                    <a:pt x="1083" y="31700"/>
                  </a:lnTo>
                  <a:lnTo>
                    <a:pt x="1308" y="31835"/>
                  </a:lnTo>
                  <a:lnTo>
                    <a:pt x="1308" y="31835"/>
                  </a:lnTo>
                  <a:lnTo>
                    <a:pt x="1488" y="31880"/>
                  </a:lnTo>
                  <a:lnTo>
                    <a:pt x="1714" y="31925"/>
                  </a:lnTo>
                  <a:lnTo>
                    <a:pt x="1714" y="31925"/>
                  </a:lnTo>
                  <a:lnTo>
                    <a:pt x="2030" y="31880"/>
                  </a:lnTo>
                  <a:lnTo>
                    <a:pt x="2300" y="31745"/>
                  </a:lnTo>
                  <a:lnTo>
                    <a:pt x="2571" y="31565"/>
                  </a:lnTo>
                  <a:lnTo>
                    <a:pt x="2796" y="31339"/>
                  </a:lnTo>
                  <a:lnTo>
                    <a:pt x="2796" y="31339"/>
                  </a:lnTo>
                  <a:lnTo>
                    <a:pt x="3022" y="30933"/>
                  </a:lnTo>
                  <a:lnTo>
                    <a:pt x="3157" y="30573"/>
                  </a:lnTo>
                  <a:lnTo>
                    <a:pt x="3247" y="30167"/>
                  </a:lnTo>
                  <a:lnTo>
                    <a:pt x="3337" y="29716"/>
                  </a:lnTo>
                  <a:lnTo>
                    <a:pt x="3337" y="29716"/>
                  </a:lnTo>
                  <a:lnTo>
                    <a:pt x="4014" y="26289"/>
                  </a:lnTo>
                  <a:lnTo>
                    <a:pt x="4780" y="22772"/>
                  </a:lnTo>
                  <a:lnTo>
                    <a:pt x="6404" y="15467"/>
                  </a:lnTo>
                  <a:lnTo>
                    <a:pt x="8072" y="8162"/>
                  </a:lnTo>
                  <a:lnTo>
                    <a:pt x="8839" y="4555"/>
                  </a:lnTo>
                  <a:lnTo>
                    <a:pt x="9515" y="1082"/>
                  </a:lnTo>
                  <a:lnTo>
                    <a:pt x="96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34"/>
            <p:cNvSpPr/>
            <p:nvPr/>
          </p:nvSpPr>
          <p:spPr>
            <a:xfrm>
              <a:off x="2226675" y="3909250"/>
              <a:ext cx="154475" cy="191675"/>
            </a:xfrm>
            <a:custGeom>
              <a:avLst/>
              <a:gdLst/>
              <a:ahLst/>
              <a:cxnLst/>
              <a:rect l="l" t="t" r="r" b="b"/>
              <a:pathLst>
                <a:path w="6179" h="7667" extrusionOk="0">
                  <a:moveTo>
                    <a:pt x="46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452" y="1264"/>
                  </a:lnTo>
                  <a:lnTo>
                    <a:pt x="948" y="2346"/>
                  </a:lnTo>
                  <a:lnTo>
                    <a:pt x="1263" y="2887"/>
                  </a:lnTo>
                  <a:lnTo>
                    <a:pt x="1579" y="3428"/>
                  </a:lnTo>
                  <a:lnTo>
                    <a:pt x="1940" y="3924"/>
                  </a:lnTo>
                  <a:lnTo>
                    <a:pt x="2301" y="4420"/>
                  </a:lnTo>
                  <a:lnTo>
                    <a:pt x="2706" y="4916"/>
                  </a:lnTo>
                  <a:lnTo>
                    <a:pt x="3112" y="5367"/>
                  </a:lnTo>
                  <a:lnTo>
                    <a:pt x="3563" y="5818"/>
                  </a:lnTo>
                  <a:lnTo>
                    <a:pt x="4014" y="6224"/>
                  </a:lnTo>
                  <a:lnTo>
                    <a:pt x="4510" y="6630"/>
                  </a:lnTo>
                  <a:lnTo>
                    <a:pt x="5006" y="6990"/>
                  </a:lnTo>
                  <a:lnTo>
                    <a:pt x="5502" y="7306"/>
                  </a:lnTo>
                  <a:lnTo>
                    <a:pt x="6043" y="7622"/>
                  </a:lnTo>
                  <a:lnTo>
                    <a:pt x="6133" y="7667"/>
                  </a:lnTo>
                  <a:lnTo>
                    <a:pt x="6133" y="7622"/>
                  </a:lnTo>
                  <a:lnTo>
                    <a:pt x="6178" y="7576"/>
                  </a:lnTo>
                  <a:lnTo>
                    <a:pt x="6133" y="7531"/>
                  </a:lnTo>
                  <a:lnTo>
                    <a:pt x="5096" y="6810"/>
                  </a:lnTo>
                  <a:lnTo>
                    <a:pt x="4149" y="6043"/>
                  </a:lnTo>
                  <a:lnTo>
                    <a:pt x="3293" y="5187"/>
                  </a:lnTo>
                  <a:lnTo>
                    <a:pt x="2481" y="4285"/>
                  </a:lnTo>
                  <a:lnTo>
                    <a:pt x="1759" y="3338"/>
                  </a:lnTo>
                  <a:lnTo>
                    <a:pt x="1399" y="2797"/>
                  </a:lnTo>
                  <a:lnTo>
                    <a:pt x="1128" y="2301"/>
                  </a:lnTo>
                  <a:lnTo>
                    <a:pt x="813" y="1760"/>
                  </a:lnTo>
                  <a:lnTo>
                    <a:pt x="542" y="1218"/>
                  </a:lnTo>
                  <a:lnTo>
                    <a:pt x="316" y="632"/>
                  </a:lnTo>
                  <a:lnTo>
                    <a:pt x="91" y="46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79BB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34"/>
            <p:cNvSpPr/>
            <p:nvPr/>
          </p:nvSpPr>
          <p:spPr>
            <a:xfrm>
              <a:off x="1650625" y="3081825"/>
              <a:ext cx="774500" cy="180400"/>
            </a:xfrm>
            <a:custGeom>
              <a:avLst/>
              <a:gdLst/>
              <a:ahLst/>
              <a:cxnLst/>
              <a:rect l="l" t="t" r="r" b="b"/>
              <a:pathLst>
                <a:path w="30980" h="7216" extrusionOk="0">
                  <a:moveTo>
                    <a:pt x="29671" y="0"/>
                  </a:moveTo>
                  <a:lnTo>
                    <a:pt x="1" y="3202"/>
                  </a:lnTo>
                  <a:lnTo>
                    <a:pt x="316" y="7215"/>
                  </a:lnTo>
                  <a:lnTo>
                    <a:pt x="30979" y="3337"/>
                  </a:lnTo>
                  <a:lnTo>
                    <a:pt x="29671" y="0"/>
                  </a:lnTo>
                  <a:close/>
                </a:path>
              </a:pathLst>
            </a:custGeom>
            <a:solidFill>
              <a:srgbClr val="FFA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34"/>
            <p:cNvSpPr/>
            <p:nvPr/>
          </p:nvSpPr>
          <p:spPr>
            <a:xfrm>
              <a:off x="1687825" y="3209200"/>
              <a:ext cx="38350" cy="25950"/>
            </a:xfrm>
            <a:custGeom>
              <a:avLst/>
              <a:gdLst/>
              <a:ahLst/>
              <a:cxnLst/>
              <a:rect l="l" t="t" r="r" b="b"/>
              <a:pathLst>
                <a:path w="1534" h="1038" extrusionOk="0">
                  <a:moveTo>
                    <a:pt x="1128" y="1"/>
                  </a:moveTo>
                  <a:lnTo>
                    <a:pt x="948" y="46"/>
                  </a:lnTo>
                  <a:lnTo>
                    <a:pt x="407" y="316"/>
                  </a:lnTo>
                  <a:lnTo>
                    <a:pt x="181" y="497"/>
                  </a:lnTo>
                  <a:lnTo>
                    <a:pt x="91" y="587"/>
                  </a:lnTo>
                  <a:lnTo>
                    <a:pt x="1" y="722"/>
                  </a:lnTo>
                  <a:lnTo>
                    <a:pt x="1" y="767"/>
                  </a:lnTo>
                  <a:lnTo>
                    <a:pt x="1" y="858"/>
                  </a:lnTo>
                  <a:lnTo>
                    <a:pt x="46" y="948"/>
                  </a:lnTo>
                  <a:lnTo>
                    <a:pt x="136" y="993"/>
                  </a:lnTo>
                  <a:lnTo>
                    <a:pt x="271" y="1038"/>
                  </a:lnTo>
                  <a:lnTo>
                    <a:pt x="407" y="1038"/>
                  </a:lnTo>
                  <a:lnTo>
                    <a:pt x="677" y="948"/>
                  </a:lnTo>
                  <a:lnTo>
                    <a:pt x="1263" y="767"/>
                  </a:lnTo>
                  <a:lnTo>
                    <a:pt x="1399" y="677"/>
                  </a:lnTo>
                  <a:lnTo>
                    <a:pt x="1489" y="542"/>
                  </a:lnTo>
                  <a:lnTo>
                    <a:pt x="1534" y="407"/>
                  </a:lnTo>
                  <a:lnTo>
                    <a:pt x="1489" y="271"/>
                  </a:lnTo>
                  <a:lnTo>
                    <a:pt x="1399" y="136"/>
                  </a:lnTo>
                  <a:lnTo>
                    <a:pt x="1308" y="46"/>
                  </a:lnTo>
                  <a:lnTo>
                    <a:pt x="1128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34"/>
            <p:cNvSpPr/>
            <p:nvPr/>
          </p:nvSpPr>
          <p:spPr>
            <a:xfrm>
              <a:off x="1761100" y="3149450"/>
              <a:ext cx="102625" cy="53025"/>
            </a:xfrm>
            <a:custGeom>
              <a:avLst/>
              <a:gdLst/>
              <a:ahLst/>
              <a:cxnLst/>
              <a:rect l="l" t="t" r="r" b="b"/>
              <a:pathLst>
                <a:path w="4105" h="2121" extrusionOk="0">
                  <a:moveTo>
                    <a:pt x="3338" y="1"/>
                  </a:moveTo>
                  <a:lnTo>
                    <a:pt x="1850" y="46"/>
                  </a:lnTo>
                  <a:lnTo>
                    <a:pt x="361" y="136"/>
                  </a:lnTo>
                  <a:lnTo>
                    <a:pt x="1" y="226"/>
                  </a:lnTo>
                  <a:lnTo>
                    <a:pt x="271" y="632"/>
                  </a:lnTo>
                  <a:lnTo>
                    <a:pt x="542" y="1038"/>
                  </a:lnTo>
                  <a:lnTo>
                    <a:pt x="903" y="1354"/>
                  </a:lnTo>
                  <a:lnTo>
                    <a:pt x="1263" y="1669"/>
                  </a:lnTo>
                  <a:lnTo>
                    <a:pt x="1669" y="1895"/>
                  </a:lnTo>
                  <a:lnTo>
                    <a:pt x="2120" y="2075"/>
                  </a:lnTo>
                  <a:lnTo>
                    <a:pt x="2391" y="2075"/>
                  </a:lnTo>
                  <a:lnTo>
                    <a:pt x="2616" y="2120"/>
                  </a:lnTo>
                  <a:lnTo>
                    <a:pt x="2842" y="2075"/>
                  </a:lnTo>
                  <a:lnTo>
                    <a:pt x="3067" y="2030"/>
                  </a:lnTo>
                  <a:lnTo>
                    <a:pt x="3292" y="1940"/>
                  </a:lnTo>
                  <a:lnTo>
                    <a:pt x="3518" y="1805"/>
                  </a:lnTo>
                  <a:lnTo>
                    <a:pt x="3698" y="1669"/>
                  </a:lnTo>
                  <a:lnTo>
                    <a:pt x="3834" y="1489"/>
                  </a:lnTo>
                  <a:lnTo>
                    <a:pt x="3969" y="1263"/>
                  </a:lnTo>
                  <a:lnTo>
                    <a:pt x="4059" y="1038"/>
                  </a:lnTo>
                  <a:lnTo>
                    <a:pt x="4104" y="813"/>
                  </a:lnTo>
                  <a:lnTo>
                    <a:pt x="4104" y="587"/>
                  </a:lnTo>
                  <a:lnTo>
                    <a:pt x="4059" y="452"/>
                  </a:lnTo>
                  <a:lnTo>
                    <a:pt x="4014" y="271"/>
                  </a:lnTo>
                  <a:lnTo>
                    <a:pt x="3924" y="136"/>
                  </a:lnTo>
                  <a:lnTo>
                    <a:pt x="3788" y="46"/>
                  </a:lnTo>
                  <a:lnTo>
                    <a:pt x="3563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34"/>
            <p:cNvSpPr/>
            <p:nvPr/>
          </p:nvSpPr>
          <p:spPr>
            <a:xfrm>
              <a:off x="1761100" y="3149450"/>
              <a:ext cx="102625" cy="53025"/>
            </a:xfrm>
            <a:custGeom>
              <a:avLst/>
              <a:gdLst/>
              <a:ahLst/>
              <a:cxnLst/>
              <a:rect l="l" t="t" r="r" b="b"/>
              <a:pathLst>
                <a:path w="4105" h="2121" fill="none" extrusionOk="0">
                  <a:moveTo>
                    <a:pt x="1" y="226"/>
                  </a:moveTo>
                  <a:lnTo>
                    <a:pt x="1" y="226"/>
                  </a:lnTo>
                  <a:lnTo>
                    <a:pt x="271" y="632"/>
                  </a:lnTo>
                  <a:lnTo>
                    <a:pt x="542" y="1038"/>
                  </a:lnTo>
                  <a:lnTo>
                    <a:pt x="903" y="1354"/>
                  </a:lnTo>
                  <a:lnTo>
                    <a:pt x="1263" y="1669"/>
                  </a:lnTo>
                  <a:lnTo>
                    <a:pt x="1263" y="1669"/>
                  </a:lnTo>
                  <a:lnTo>
                    <a:pt x="1669" y="1895"/>
                  </a:lnTo>
                  <a:lnTo>
                    <a:pt x="2120" y="2075"/>
                  </a:lnTo>
                  <a:lnTo>
                    <a:pt x="2391" y="2075"/>
                  </a:lnTo>
                  <a:lnTo>
                    <a:pt x="2616" y="2120"/>
                  </a:lnTo>
                  <a:lnTo>
                    <a:pt x="2842" y="2075"/>
                  </a:lnTo>
                  <a:lnTo>
                    <a:pt x="3067" y="2030"/>
                  </a:lnTo>
                  <a:lnTo>
                    <a:pt x="3067" y="2030"/>
                  </a:lnTo>
                  <a:lnTo>
                    <a:pt x="3292" y="1940"/>
                  </a:lnTo>
                  <a:lnTo>
                    <a:pt x="3518" y="1805"/>
                  </a:lnTo>
                  <a:lnTo>
                    <a:pt x="3698" y="1669"/>
                  </a:lnTo>
                  <a:lnTo>
                    <a:pt x="3834" y="1489"/>
                  </a:lnTo>
                  <a:lnTo>
                    <a:pt x="3969" y="1263"/>
                  </a:lnTo>
                  <a:lnTo>
                    <a:pt x="4059" y="1038"/>
                  </a:lnTo>
                  <a:lnTo>
                    <a:pt x="4104" y="813"/>
                  </a:lnTo>
                  <a:lnTo>
                    <a:pt x="4104" y="587"/>
                  </a:lnTo>
                  <a:lnTo>
                    <a:pt x="4104" y="587"/>
                  </a:lnTo>
                  <a:lnTo>
                    <a:pt x="4059" y="452"/>
                  </a:lnTo>
                  <a:lnTo>
                    <a:pt x="4014" y="271"/>
                  </a:lnTo>
                  <a:lnTo>
                    <a:pt x="3924" y="136"/>
                  </a:lnTo>
                  <a:lnTo>
                    <a:pt x="3788" y="46"/>
                  </a:lnTo>
                  <a:lnTo>
                    <a:pt x="3788" y="46"/>
                  </a:lnTo>
                  <a:lnTo>
                    <a:pt x="3563" y="1"/>
                  </a:lnTo>
                  <a:lnTo>
                    <a:pt x="3338" y="1"/>
                  </a:lnTo>
                  <a:lnTo>
                    <a:pt x="3338" y="1"/>
                  </a:lnTo>
                  <a:lnTo>
                    <a:pt x="1850" y="46"/>
                  </a:lnTo>
                  <a:lnTo>
                    <a:pt x="361" y="1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34"/>
            <p:cNvSpPr/>
            <p:nvPr/>
          </p:nvSpPr>
          <p:spPr>
            <a:xfrm>
              <a:off x="1966275" y="3169750"/>
              <a:ext cx="101475" cy="55275"/>
            </a:xfrm>
            <a:custGeom>
              <a:avLst/>
              <a:gdLst/>
              <a:ahLst/>
              <a:cxnLst/>
              <a:rect l="l" t="t" r="r" b="b"/>
              <a:pathLst>
                <a:path w="4059" h="2211" extrusionOk="0">
                  <a:moveTo>
                    <a:pt x="2481" y="1"/>
                  </a:moveTo>
                  <a:lnTo>
                    <a:pt x="2255" y="46"/>
                  </a:lnTo>
                  <a:lnTo>
                    <a:pt x="2030" y="91"/>
                  </a:lnTo>
                  <a:lnTo>
                    <a:pt x="1534" y="316"/>
                  </a:lnTo>
                  <a:lnTo>
                    <a:pt x="1128" y="587"/>
                  </a:lnTo>
                  <a:lnTo>
                    <a:pt x="812" y="947"/>
                  </a:lnTo>
                  <a:lnTo>
                    <a:pt x="497" y="1353"/>
                  </a:lnTo>
                  <a:lnTo>
                    <a:pt x="226" y="1759"/>
                  </a:lnTo>
                  <a:lnTo>
                    <a:pt x="1" y="2210"/>
                  </a:lnTo>
                  <a:lnTo>
                    <a:pt x="4059" y="1489"/>
                  </a:lnTo>
                  <a:lnTo>
                    <a:pt x="4059" y="1263"/>
                  </a:lnTo>
                  <a:lnTo>
                    <a:pt x="4014" y="1038"/>
                  </a:lnTo>
                  <a:lnTo>
                    <a:pt x="3924" y="812"/>
                  </a:lnTo>
                  <a:lnTo>
                    <a:pt x="3788" y="587"/>
                  </a:lnTo>
                  <a:lnTo>
                    <a:pt x="3608" y="406"/>
                  </a:lnTo>
                  <a:lnTo>
                    <a:pt x="3428" y="271"/>
                  </a:lnTo>
                  <a:lnTo>
                    <a:pt x="3202" y="136"/>
                  </a:lnTo>
                  <a:lnTo>
                    <a:pt x="2977" y="46"/>
                  </a:lnTo>
                  <a:lnTo>
                    <a:pt x="2751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34"/>
            <p:cNvSpPr/>
            <p:nvPr/>
          </p:nvSpPr>
          <p:spPr>
            <a:xfrm>
              <a:off x="1966275" y="3169750"/>
              <a:ext cx="101475" cy="55275"/>
            </a:xfrm>
            <a:custGeom>
              <a:avLst/>
              <a:gdLst/>
              <a:ahLst/>
              <a:cxnLst/>
              <a:rect l="l" t="t" r="r" b="b"/>
              <a:pathLst>
                <a:path w="4059" h="2211" fill="none" extrusionOk="0">
                  <a:moveTo>
                    <a:pt x="1" y="2210"/>
                  </a:moveTo>
                  <a:lnTo>
                    <a:pt x="1" y="2210"/>
                  </a:lnTo>
                  <a:lnTo>
                    <a:pt x="226" y="1759"/>
                  </a:lnTo>
                  <a:lnTo>
                    <a:pt x="497" y="1353"/>
                  </a:lnTo>
                  <a:lnTo>
                    <a:pt x="812" y="947"/>
                  </a:lnTo>
                  <a:lnTo>
                    <a:pt x="1128" y="587"/>
                  </a:lnTo>
                  <a:lnTo>
                    <a:pt x="1128" y="587"/>
                  </a:lnTo>
                  <a:lnTo>
                    <a:pt x="1534" y="316"/>
                  </a:lnTo>
                  <a:lnTo>
                    <a:pt x="2030" y="91"/>
                  </a:lnTo>
                  <a:lnTo>
                    <a:pt x="2255" y="46"/>
                  </a:lnTo>
                  <a:lnTo>
                    <a:pt x="2481" y="1"/>
                  </a:lnTo>
                  <a:lnTo>
                    <a:pt x="2751" y="1"/>
                  </a:lnTo>
                  <a:lnTo>
                    <a:pt x="2977" y="46"/>
                  </a:lnTo>
                  <a:lnTo>
                    <a:pt x="2977" y="46"/>
                  </a:lnTo>
                  <a:lnTo>
                    <a:pt x="3202" y="136"/>
                  </a:lnTo>
                  <a:lnTo>
                    <a:pt x="3428" y="271"/>
                  </a:lnTo>
                  <a:lnTo>
                    <a:pt x="3608" y="406"/>
                  </a:lnTo>
                  <a:lnTo>
                    <a:pt x="3788" y="587"/>
                  </a:lnTo>
                  <a:lnTo>
                    <a:pt x="3924" y="812"/>
                  </a:lnTo>
                  <a:lnTo>
                    <a:pt x="4014" y="1038"/>
                  </a:lnTo>
                  <a:lnTo>
                    <a:pt x="4059" y="1263"/>
                  </a:lnTo>
                  <a:lnTo>
                    <a:pt x="4059" y="14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34"/>
            <p:cNvSpPr/>
            <p:nvPr/>
          </p:nvSpPr>
          <p:spPr>
            <a:xfrm>
              <a:off x="2137625" y="3125775"/>
              <a:ext cx="50750" cy="40625"/>
            </a:xfrm>
            <a:custGeom>
              <a:avLst/>
              <a:gdLst/>
              <a:ahLst/>
              <a:cxnLst/>
              <a:rect l="l" t="t" r="r" b="b"/>
              <a:pathLst>
                <a:path w="2030" h="1625" extrusionOk="0">
                  <a:moveTo>
                    <a:pt x="361" y="1"/>
                  </a:moveTo>
                  <a:lnTo>
                    <a:pt x="226" y="46"/>
                  </a:lnTo>
                  <a:lnTo>
                    <a:pt x="136" y="91"/>
                  </a:lnTo>
                  <a:lnTo>
                    <a:pt x="91" y="181"/>
                  </a:lnTo>
                  <a:lnTo>
                    <a:pt x="1" y="271"/>
                  </a:lnTo>
                  <a:lnTo>
                    <a:pt x="1" y="407"/>
                  </a:lnTo>
                  <a:lnTo>
                    <a:pt x="46" y="677"/>
                  </a:lnTo>
                  <a:lnTo>
                    <a:pt x="136" y="948"/>
                  </a:lnTo>
                  <a:lnTo>
                    <a:pt x="316" y="1173"/>
                  </a:lnTo>
                  <a:lnTo>
                    <a:pt x="587" y="1354"/>
                  </a:lnTo>
                  <a:lnTo>
                    <a:pt x="812" y="1489"/>
                  </a:lnTo>
                  <a:lnTo>
                    <a:pt x="1128" y="1579"/>
                  </a:lnTo>
                  <a:lnTo>
                    <a:pt x="1398" y="1624"/>
                  </a:lnTo>
                  <a:lnTo>
                    <a:pt x="1669" y="1579"/>
                  </a:lnTo>
                  <a:lnTo>
                    <a:pt x="1804" y="1534"/>
                  </a:lnTo>
                  <a:lnTo>
                    <a:pt x="1940" y="1444"/>
                  </a:lnTo>
                  <a:lnTo>
                    <a:pt x="1985" y="1309"/>
                  </a:lnTo>
                  <a:lnTo>
                    <a:pt x="2030" y="1128"/>
                  </a:lnTo>
                  <a:lnTo>
                    <a:pt x="1985" y="1038"/>
                  </a:lnTo>
                  <a:lnTo>
                    <a:pt x="1940" y="948"/>
                  </a:lnTo>
                  <a:lnTo>
                    <a:pt x="1759" y="813"/>
                  </a:lnTo>
                  <a:lnTo>
                    <a:pt x="1579" y="722"/>
                  </a:lnTo>
                  <a:lnTo>
                    <a:pt x="1353" y="677"/>
                  </a:lnTo>
                  <a:lnTo>
                    <a:pt x="1083" y="587"/>
                  </a:lnTo>
                  <a:lnTo>
                    <a:pt x="947" y="497"/>
                  </a:lnTo>
                  <a:lnTo>
                    <a:pt x="857" y="407"/>
                  </a:lnTo>
                  <a:lnTo>
                    <a:pt x="632" y="136"/>
                  </a:lnTo>
                  <a:lnTo>
                    <a:pt x="542" y="46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34"/>
            <p:cNvSpPr/>
            <p:nvPr/>
          </p:nvSpPr>
          <p:spPr>
            <a:xfrm>
              <a:off x="2251475" y="3089700"/>
              <a:ext cx="78950" cy="81200"/>
            </a:xfrm>
            <a:custGeom>
              <a:avLst/>
              <a:gdLst/>
              <a:ahLst/>
              <a:cxnLst/>
              <a:rect l="l" t="t" r="r" b="b"/>
              <a:pathLst>
                <a:path w="3158" h="3248" extrusionOk="0">
                  <a:moveTo>
                    <a:pt x="1083" y="1"/>
                  </a:moveTo>
                  <a:lnTo>
                    <a:pt x="542" y="91"/>
                  </a:lnTo>
                  <a:lnTo>
                    <a:pt x="1" y="632"/>
                  </a:lnTo>
                  <a:lnTo>
                    <a:pt x="1" y="1444"/>
                  </a:lnTo>
                  <a:lnTo>
                    <a:pt x="46" y="1850"/>
                  </a:lnTo>
                  <a:lnTo>
                    <a:pt x="136" y="2210"/>
                  </a:lnTo>
                  <a:lnTo>
                    <a:pt x="317" y="2616"/>
                  </a:lnTo>
                  <a:lnTo>
                    <a:pt x="587" y="2932"/>
                  </a:lnTo>
                  <a:lnTo>
                    <a:pt x="722" y="3022"/>
                  </a:lnTo>
                  <a:lnTo>
                    <a:pt x="903" y="3157"/>
                  </a:lnTo>
                  <a:lnTo>
                    <a:pt x="1083" y="3203"/>
                  </a:lnTo>
                  <a:lnTo>
                    <a:pt x="1263" y="3248"/>
                  </a:lnTo>
                  <a:lnTo>
                    <a:pt x="1534" y="3248"/>
                  </a:lnTo>
                  <a:lnTo>
                    <a:pt x="1759" y="3203"/>
                  </a:lnTo>
                  <a:lnTo>
                    <a:pt x="1985" y="3157"/>
                  </a:lnTo>
                  <a:lnTo>
                    <a:pt x="2210" y="3022"/>
                  </a:lnTo>
                  <a:lnTo>
                    <a:pt x="2526" y="2797"/>
                  </a:lnTo>
                  <a:lnTo>
                    <a:pt x="2842" y="2481"/>
                  </a:lnTo>
                  <a:lnTo>
                    <a:pt x="3022" y="2120"/>
                  </a:lnTo>
                  <a:lnTo>
                    <a:pt x="3157" y="1714"/>
                  </a:lnTo>
                  <a:lnTo>
                    <a:pt x="3157" y="1534"/>
                  </a:lnTo>
                  <a:lnTo>
                    <a:pt x="3157" y="1309"/>
                  </a:lnTo>
                  <a:lnTo>
                    <a:pt x="3157" y="1128"/>
                  </a:lnTo>
                  <a:lnTo>
                    <a:pt x="3067" y="903"/>
                  </a:lnTo>
                  <a:lnTo>
                    <a:pt x="2977" y="722"/>
                  </a:lnTo>
                  <a:lnTo>
                    <a:pt x="2887" y="542"/>
                  </a:lnTo>
                  <a:lnTo>
                    <a:pt x="2752" y="407"/>
                  </a:lnTo>
                  <a:lnTo>
                    <a:pt x="2571" y="272"/>
                  </a:lnTo>
                  <a:lnTo>
                    <a:pt x="2346" y="136"/>
                  </a:lnTo>
                  <a:lnTo>
                    <a:pt x="2120" y="46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34"/>
            <p:cNvSpPr/>
            <p:nvPr/>
          </p:nvSpPr>
          <p:spPr>
            <a:xfrm>
              <a:off x="2251475" y="3089700"/>
              <a:ext cx="78950" cy="81200"/>
            </a:xfrm>
            <a:custGeom>
              <a:avLst/>
              <a:gdLst/>
              <a:ahLst/>
              <a:cxnLst/>
              <a:rect l="l" t="t" r="r" b="b"/>
              <a:pathLst>
                <a:path w="3158" h="3248" fill="none" extrusionOk="0">
                  <a:moveTo>
                    <a:pt x="1" y="632"/>
                  </a:moveTo>
                  <a:lnTo>
                    <a:pt x="1" y="632"/>
                  </a:lnTo>
                  <a:lnTo>
                    <a:pt x="1" y="1444"/>
                  </a:lnTo>
                  <a:lnTo>
                    <a:pt x="46" y="1850"/>
                  </a:lnTo>
                  <a:lnTo>
                    <a:pt x="136" y="2210"/>
                  </a:lnTo>
                  <a:lnTo>
                    <a:pt x="136" y="2210"/>
                  </a:lnTo>
                  <a:lnTo>
                    <a:pt x="317" y="2616"/>
                  </a:lnTo>
                  <a:lnTo>
                    <a:pt x="587" y="2932"/>
                  </a:lnTo>
                  <a:lnTo>
                    <a:pt x="722" y="3022"/>
                  </a:lnTo>
                  <a:lnTo>
                    <a:pt x="903" y="3157"/>
                  </a:lnTo>
                  <a:lnTo>
                    <a:pt x="1083" y="3203"/>
                  </a:lnTo>
                  <a:lnTo>
                    <a:pt x="1263" y="3248"/>
                  </a:lnTo>
                  <a:lnTo>
                    <a:pt x="1263" y="3248"/>
                  </a:lnTo>
                  <a:lnTo>
                    <a:pt x="1534" y="3248"/>
                  </a:lnTo>
                  <a:lnTo>
                    <a:pt x="1759" y="3203"/>
                  </a:lnTo>
                  <a:lnTo>
                    <a:pt x="1985" y="3157"/>
                  </a:lnTo>
                  <a:lnTo>
                    <a:pt x="2210" y="3022"/>
                  </a:lnTo>
                  <a:lnTo>
                    <a:pt x="2210" y="3022"/>
                  </a:lnTo>
                  <a:lnTo>
                    <a:pt x="2526" y="2797"/>
                  </a:lnTo>
                  <a:lnTo>
                    <a:pt x="2842" y="2481"/>
                  </a:lnTo>
                  <a:lnTo>
                    <a:pt x="3022" y="2120"/>
                  </a:lnTo>
                  <a:lnTo>
                    <a:pt x="3157" y="1714"/>
                  </a:lnTo>
                  <a:lnTo>
                    <a:pt x="3157" y="1714"/>
                  </a:lnTo>
                  <a:lnTo>
                    <a:pt x="3157" y="1534"/>
                  </a:lnTo>
                  <a:lnTo>
                    <a:pt x="3157" y="1309"/>
                  </a:lnTo>
                  <a:lnTo>
                    <a:pt x="3157" y="1128"/>
                  </a:lnTo>
                  <a:lnTo>
                    <a:pt x="3067" y="903"/>
                  </a:lnTo>
                  <a:lnTo>
                    <a:pt x="2977" y="722"/>
                  </a:lnTo>
                  <a:lnTo>
                    <a:pt x="2887" y="542"/>
                  </a:lnTo>
                  <a:lnTo>
                    <a:pt x="2752" y="407"/>
                  </a:lnTo>
                  <a:lnTo>
                    <a:pt x="2571" y="272"/>
                  </a:lnTo>
                  <a:lnTo>
                    <a:pt x="2571" y="272"/>
                  </a:lnTo>
                  <a:lnTo>
                    <a:pt x="2346" y="136"/>
                  </a:lnTo>
                  <a:lnTo>
                    <a:pt x="2120" y="46"/>
                  </a:lnTo>
                  <a:lnTo>
                    <a:pt x="1895" y="1"/>
                  </a:lnTo>
                  <a:lnTo>
                    <a:pt x="1624" y="1"/>
                  </a:lnTo>
                  <a:lnTo>
                    <a:pt x="1083" y="1"/>
                  </a:lnTo>
                  <a:lnTo>
                    <a:pt x="542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34"/>
            <p:cNvSpPr/>
            <p:nvPr/>
          </p:nvSpPr>
          <p:spPr>
            <a:xfrm>
              <a:off x="1920050" y="3162975"/>
              <a:ext cx="27075" cy="28225"/>
            </a:xfrm>
            <a:custGeom>
              <a:avLst/>
              <a:gdLst/>
              <a:ahLst/>
              <a:cxnLst/>
              <a:rect l="l" t="t" r="r" b="b"/>
              <a:pathLst>
                <a:path w="1083" h="1129" extrusionOk="0">
                  <a:moveTo>
                    <a:pt x="722" y="1"/>
                  </a:moveTo>
                  <a:lnTo>
                    <a:pt x="587" y="91"/>
                  </a:lnTo>
                  <a:lnTo>
                    <a:pt x="316" y="362"/>
                  </a:lnTo>
                  <a:lnTo>
                    <a:pt x="46" y="722"/>
                  </a:lnTo>
                  <a:lnTo>
                    <a:pt x="1" y="768"/>
                  </a:lnTo>
                  <a:lnTo>
                    <a:pt x="1" y="903"/>
                  </a:lnTo>
                  <a:lnTo>
                    <a:pt x="46" y="948"/>
                  </a:lnTo>
                  <a:lnTo>
                    <a:pt x="91" y="1038"/>
                  </a:lnTo>
                  <a:lnTo>
                    <a:pt x="181" y="1083"/>
                  </a:lnTo>
                  <a:lnTo>
                    <a:pt x="271" y="1128"/>
                  </a:lnTo>
                  <a:lnTo>
                    <a:pt x="361" y="1128"/>
                  </a:lnTo>
                  <a:lnTo>
                    <a:pt x="452" y="1083"/>
                  </a:lnTo>
                  <a:lnTo>
                    <a:pt x="587" y="948"/>
                  </a:lnTo>
                  <a:lnTo>
                    <a:pt x="767" y="813"/>
                  </a:lnTo>
                  <a:lnTo>
                    <a:pt x="993" y="452"/>
                  </a:lnTo>
                  <a:lnTo>
                    <a:pt x="1083" y="362"/>
                  </a:lnTo>
                  <a:lnTo>
                    <a:pt x="1083" y="272"/>
                  </a:lnTo>
                  <a:lnTo>
                    <a:pt x="1083" y="181"/>
                  </a:lnTo>
                  <a:lnTo>
                    <a:pt x="993" y="91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34"/>
            <p:cNvSpPr/>
            <p:nvPr/>
          </p:nvSpPr>
          <p:spPr>
            <a:xfrm>
              <a:off x="2380000" y="3112250"/>
              <a:ext cx="45125" cy="54150"/>
            </a:xfrm>
            <a:custGeom>
              <a:avLst/>
              <a:gdLst/>
              <a:ahLst/>
              <a:cxnLst/>
              <a:rect l="l" t="t" r="r" b="b"/>
              <a:pathLst>
                <a:path w="1805" h="2166" extrusionOk="0">
                  <a:moveTo>
                    <a:pt x="902" y="1"/>
                  </a:moveTo>
                  <a:lnTo>
                    <a:pt x="632" y="181"/>
                  </a:lnTo>
                  <a:lnTo>
                    <a:pt x="406" y="407"/>
                  </a:lnTo>
                  <a:lnTo>
                    <a:pt x="226" y="677"/>
                  </a:lnTo>
                  <a:lnTo>
                    <a:pt x="91" y="948"/>
                  </a:lnTo>
                  <a:lnTo>
                    <a:pt x="0" y="1263"/>
                  </a:lnTo>
                  <a:lnTo>
                    <a:pt x="0" y="1579"/>
                  </a:lnTo>
                  <a:lnTo>
                    <a:pt x="0" y="1895"/>
                  </a:lnTo>
                  <a:lnTo>
                    <a:pt x="136" y="2165"/>
                  </a:lnTo>
                  <a:lnTo>
                    <a:pt x="1804" y="212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AC61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34"/>
            <p:cNvSpPr/>
            <p:nvPr/>
          </p:nvSpPr>
          <p:spPr>
            <a:xfrm>
              <a:off x="1456725" y="3187775"/>
              <a:ext cx="126300" cy="244650"/>
            </a:xfrm>
            <a:custGeom>
              <a:avLst/>
              <a:gdLst/>
              <a:ahLst/>
              <a:cxnLst/>
              <a:rect l="l" t="t" r="r" b="b"/>
              <a:pathLst>
                <a:path w="5052" h="9786" extrusionOk="0">
                  <a:moveTo>
                    <a:pt x="1579" y="1"/>
                  </a:moveTo>
                  <a:lnTo>
                    <a:pt x="1624" y="91"/>
                  </a:lnTo>
                  <a:lnTo>
                    <a:pt x="2210" y="1"/>
                  </a:lnTo>
                  <a:close/>
                  <a:moveTo>
                    <a:pt x="181" y="317"/>
                  </a:moveTo>
                  <a:lnTo>
                    <a:pt x="1" y="362"/>
                  </a:lnTo>
                  <a:lnTo>
                    <a:pt x="1" y="452"/>
                  </a:lnTo>
                  <a:lnTo>
                    <a:pt x="1" y="497"/>
                  </a:lnTo>
                  <a:lnTo>
                    <a:pt x="181" y="317"/>
                  </a:lnTo>
                  <a:close/>
                  <a:moveTo>
                    <a:pt x="1624" y="91"/>
                  </a:moveTo>
                  <a:lnTo>
                    <a:pt x="722" y="226"/>
                  </a:lnTo>
                  <a:lnTo>
                    <a:pt x="1804" y="587"/>
                  </a:lnTo>
                  <a:lnTo>
                    <a:pt x="1624" y="91"/>
                  </a:lnTo>
                  <a:close/>
                  <a:moveTo>
                    <a:pt x="1173" y="8839"/>
                  </a:moveTo>
                  <a:lnTo>
                    <a:pt x="1218" y="9065"/>
                  </a:lnTo>
                  <a:lnTo>
                    <a:pt x="5051" y="9786"/>
                  </a:lnTo>
                  <a:lnTo>
                    <a:pt x="1173" y="8839"/>
                  </a:lnTo>
                  <a:close/>
                </a:path>
              </a:pathLst>
            </a:custGeom>
            <a:solidFill>
              <a:srgbClr val="CEB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34"/>
            <p:cNvSpPr/>
            <p:nvPr/>
          </p:nvSpPr>
          <p:spPr>
            <a:xfrm>
              <a:off x="1486050" y="3408750"/>
              <a:ext cx="96975" cy="23675"/>
            </a:xfrm>
            <a:custGeom>
              <a:avLst/>
              <a:gdLst/>
              <a:ahLst/>
              <a:cxnLst/>
              <a:rect l="l" t="t" r="r" b="b"/>
              <a:pathLst>
                <a:path w="3879" h="9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5" y="226"/>
                  </a:lnTo>
                  <a:lnTo>
                    <a:pt x="3878" y="94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34"/>
            <p:cNvSpPr/>
            <p:nvPr/>
          </p:nvSpPr>
          <p:spPr>
            <a:xfrm>
              <a:off x="1456725" y="3195675"/>
              <a:ext cx="4550" cy="4550"/>
            </a:xfrm>
            <a:custGeom>
              <a:avLst/>
              <a:gdLst/>
              <a:ahLst/>
              <a:cxnLst/>
              <a:rect l="l" t="t" r="r" b="b"/>
              <a:pathLst>
                <a:path w="182" h="182" fill="none" extrusionOk="0">
                  <a:moveTo>
                    <a:pt x="181" y="1"/>
                  </a:moveTo>
                  <a:lnTo>
                    <a:pt x="1" y="4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81"/>
                  </a:lnTo>
                  <a:lnTo>
                    <a:pt x="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34"/>
            <p:cNvSpPr/>
            <p:nvPr/>
          </p:nvSpPr>
          <p:spPr>
            <a:xfrm>
              <a:off x="1474775" y="3190050"/>
              <a:ext cx="27075" cy="12425"/>
            </a:xfrm>
            <a:custGeom>
              <a:avLst/>
              <a:gdLst/>
              <a:ahLst/>
              <a:cxnLst/>
              <a:rect l="l" t="t" r="r" b="b"/>
              <a:pathLst>
                <a:path w="1083" h="497" fill="none" extrusionOk="0">
                  <a:moveTo>
                    <a:pt x="902" y="0"/>
                  </a:moveTo>
                  <a:lnTo>
                    <a:pt x="0" y="135"/>
                  </a:lnTo>
                  <a:lnTo>
                    <a:pt x="1082" y="496"/>
                  </a:lnTo>
                  <a:lnTo>
                    <a:pt x="1082" y="496"/>
                  </a:lnTo>
                  <a:lnTo>
                    <a:pt x="9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34"/>
            <p:cNvSpPr/>
            <p:nvPr/>
          </p:nvSpPr>
          <p:spPr>
            <a:xfrm>
              <a:off x="1496200" y="3187775"/>
              <a:ext cx="15800" cy="2300"/>
            </a:xfrm>
            <a:custGeom>
              <a:avLst/>
              <a:gdLst/>
              <a:ahLst/>
              <a:cxnLst/>
              <a:rect l="l" t="t" r="r" b="b"/>
              <a:pathLst>
                <a:path w="632" h="92" fill="none" extrusionOk="0">
                  <a:moveTo>
                    <a:pt x="631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5" y="91"/>
                  </a:lnTo>
                  <a:lnTo>
                    <a:pt x="6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34"/>
            <p:cNvSpPr/>
            <p:nvPr/>
          </p:nvSpPr>
          <p:spPr>
            <a:xfrm>
              <a:off x="1456725" y="3193425"/>
              <a:ext cx="126300" cy="239000"/>
            </a:xfrm>
            <a:custGeom>
              <a:avLst/>
              <a:gdLst/>
              <a:ahLst/>
              <a:cxnLst/>
              <a:rect l="l" t="t" r="r" b="b"/>
              <a:pathLst>
                <a:path w="5052" h="9560" extrusionOk="0">
                  <a:moveTo>
                    <a:pt x="722" y="0"/>
                  </a:moveTo>
                  <a:lnTo>
                    <a:pt x="181" y="91"/>
                  </a:lnTo>
                  <a:lnTo>
                    <a:pt x="1" y="271"/>
                  </a:lnTo>
                  <a:lnTo>
                    <a:pt x="362" y="3247"/>
                  </a:lnTo>
                  <a:lnTo>
                    <a:pt x="722" y="5727"/>
                  </a:lnTo>
                  <a:lnTo>
                    <a:pt x="1173" y="8613"/>
                  </a:lnTo>
                  <a:lnTo>
                    <a:pt x="5051" y="9560"/>
                  </a:lnTo>
                  <a:lnTo>
                    <a:pt x="5006" y="8793"/>
                  </a:lnTo>
                  <a:lnTo>
                    <a:pt x="4871" y="8343"/>
                  </a:lnTo>
                  <a:lnTo>
                    <a:pt x="4555" y="7486"/>
                  </a:lnTo>
                  <a:lnTo>
                    <a:pt x="3653" y="5051"/>
                  </a:lnTo>
                  <a:lnTo>
                    <a:pt x="1804" y="361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CE8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34"/>
            <p:cNvSpPr/>
            <p:nvPr/>
          </p:nvSpPr>
          <p:spPr>
            <a:xfrm>
              <a:off x="1456725" y="3193425"/>
              <a:ext cx="126300" cy="239000"/>
            </a:xfrm>
            <a:custGeom>
              <a:avLst/>
              <a:gdLst/>
              <a:ahLst/>
              <a:cxnLst/>
              <a:rect l="l" t="t" r="r" b="b"/>
              <a:pathLst>
                <a:path w="5052" h="9560" fill="none" extrusionOk="0">
                  <a:moveTo>
                    <a:pt x="722" y="0"/>
                  </a:moveTo>
                  <a:lnTo>
                    <a:pt x="181" y="91"/>
                  </a:lnTo>
                  <a:lnTo>
                    <a:pt x="1" y="271"/>
                  </a:lnTo>
                  <a:lnTo>
                    <a:pt x="1" y="271"/>
                  </a:lnTo>
                  <a:lnTo>
                    <a:pt x="362" y="3247"/>
                  </a:lnTo>
                  <a:lnTo>
                    <a:pt x="722" y="5727"/>
                  </a:lnTo>
                  <a:lnTo>
                    <a:pt x="1173" y="8613"/>
                  </a:lnTo>
                  <a:lnTo>
                    <a:pt x="5051" y="9560"/>
                  </a:lnTo>
                  <a:lnTo>
                    <a:pt x="5051" y="9560"/>
                  </a:lnTo>
                  <a:lnTo>
                    <a:pt x="5051" y="9560"/>
                  </a:lnTo>
                  <a:lnTo>
                    <a:pt x="5006" y="8793"/>
                  </a:lnTo>
                  <a:lnTo>
                    <a:pt x="5006" y="8793"/>
                  </a:lnTo>
                  <a:lnTo>
                    <a:pt x="4871" y="8343"/>
                  </a:lnTo>
                  <a:lnTo>
                    <a:pt x="4555" y="7486"/>
                  </a:lnTo>
                  <a:lnTo>
                    <a:pt x="3653" y="5051"/>
                  </a:lnTo>
                  <a:lnTo>
                    <a:pt x="1804" y="361"/>
                  </a:lnTo>
                  <a:lnTo>
                    <a:pt x="7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34"/>
            <p:cNvSpPr/>
            <p:nvPr/>
          </p:nvSpPr>
          <p:spPr>
            <a:xfrm>
              <a:off x="1456725" y="3199050"/>
              <a:ext cx="30475" cy="215350"/>
            </a:xfrm>
            <a:custGeom>
              <a:avLst/>
              <a:gdLst/>
              <a:ahLst/>
              <a:cxnLst/>
              <a:rect l="l" t="t" r="r" b="b"/>
              <a:pathLst>
                <a:path w="1219" h="8614" extrusionOk="0">
                  <a:moveTo>
                    <a:pt x="1" y="1"/>
                  </a:moveTo>
                  <a:lnTo>
                    <a:pt x="1" y="46"/>
                  </a:lnTo>
                  <a:lnTo>
                    <a:pt x="57" y="512"/>
                  </a:lnTo>
                  <a:lnTo>
                    <a:pt x="1" y="1"/>
                  </a:lnTo>
                  <a:close/>
                  <a:moveTo>
                    <a:pt x="57" y="512"/>
                  </a:moveTo>
                  <a:lnTo>
                    <a:pt x="948" y="8568"/>
                  </a:lnTo>
                  <a:lnTo>
                    <a:pt x="1218" y="8614"/>
                  </a:lnTo>
                  <a:lnTo>
                    <a:pt x="1173" y="8388"/>
                  </a:lnTo>
                  <a:lnTo>
                    <a:pt x="722" y="5502"/>
                  </a:lnTo>
                  <a:lnTo>
                    <a:pt x="362" y="3022"/>
                  </a:lnTo>
                  <a:lnTo>
                    <a:pt x="57" y="512"/>
                  </a:lnTo>
                  <a:close/>
                </a:path>
              </a:pathLst>
            </a:custGeom>
            <a:solidFill>
              <a:srgbClr val="CE5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34"/>
            <p:cNvSpPr/>
            <p:nvPr/>
          </p:nvSpPr>
          <p:spPr>
            <a:xfrm>
              <a:off x="1456725" y="3199050"/>
              <a:ext cx="30475" cy="215350"/>
            </a:xfrm>
            <a:custGeom>
              <a:avLst/>
              <a:gdLst/>
              <a:ahLst/>
              <a:cxnLst/>
              <a:rect l="l" t="t" r="r" b="b"/>
              <a:pathLst>
                <a:path w="1219" h="8614" fill="none" extrusionOk="0">
                  <a:moveTo>
                    <a:pt x="1" y="1"/>
                  </a:moveTo>
                  <a:lnTo>
                    <a:pt x="948" y="8568"/>
                  </a:lnTo>
                  <a:lnTo>
                    <a:pt x="1218" y="8614"/>
                  </a:lnTo>
                  <a:lnTo>
                    <a:pt x="1218" y="8614"/>
                  </a:lnTo>
                  <a:lnTo>
                    <a:pt x="1173" y="8388"/>
                  </a:lnTo>
                  <a:lnTo>
                    <a:pt x="1173" y="8388"/>
                  </a:lnTo>
                  <a:lnTo>
                    <a:pt x="722" y="5502"/>
                  </a:lnTo>
                  <a:lnTo>
                    <a:pt x="362" y="3022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34"/>
            <p:cNvSpPr/>
            <p:nvPr/>
          </p:nvSpPr>
          <p:spPr>
            <a:xfrm>
              <a:off x="375650" y="1751600"/>
              <a:ext cx="1127325" cy="1445225"/>
            </a:xfrm>
            <a:custGeom>
              <a:avLst/>
              <a:gdLst/>
              <a:ahLst/>
              <a:cxnLst/>
              <a:rect l="l" t="t" r="r" b="b"/>
              <a:pathLst>
                <a:path w="45093" h="57809" extrusionOk="0">
                  <a:moveTo>
                    <a:pt x="17135" y="1"/>
                  </a:moveTo>
                  <a:lnTo>
                    <a:pt x="16910" y="812"/>
                  </a:lnTo>
                  <a:lnTo>
                    <a:pt x="16324" y="2706"/>
                  </a:lnTo>
                  <a:lnTo>
                    <a:pt x="15963" y="3743"/>
                  </a:lnTo>
                  <a:lnTo>
                    <a:pt x="15602" y="4690"/>
                  </a:lnTo>
                  <a:lnTo>
                    <a:pt x="15377" y="5096"/>
                  </a:lnTo>
                  <a:lnTo>
                    <a:pt x="15196" y="5412"/>
                  </a:lnTo>
                  <a:lnTo>
                    <a:pt x="15016" y="5637"/>
                  </a:lnTo>
                  <a:lnTo>
                    <a:pt x="14836" y="5772"/>
                  </a:lnTo>
                  <a:lnTo>
                    <a:pt x="13979" y="6133"/>
                  </a:lnTo>
                  <a:lnTo>
                    <a:pt x="12220" y="6764"/>
                  </a:lnTo>
                  <a:lnTo>
                    <a:pt x="9921" y="7621"/>
                  </a:lnTo>
                  <a:lnTo>
                    <a:pt x="7350" y="8703"/>
                  </a:lnTo>
                  <a:lnTo>
                    <a:pt x="6043" y="9290"/>
                  </a:lnTo>
                  <a:lnTo>
                    <a:pt x="4735" y="9876"/>
                  </a:lnTo>
                  <a:lnTo>
                    <a:pt x="3563" y="10507"/>
                  </a:lnTo>
                  <a:lnTo>
                    <a:pt x="2480" y="11138"/>
                  </a:lnTo>
                  <a:lnTo>
                    <a:pt x="1578" y="11770"/>
                  </a:lnTo>
                  <a:lnTo>
                    <a:pt x="1173" y="12085"/>
                  </a:lnTo>
                  <a:lnTo>
                    <a:pt x="812" y="12356"/>
                  </a:lnTo>
                  <a:lnTo>
                    <a:pt x="541" y="12672"/>
                  </a:lnTo>
                  <a:lnTo>
                    <a:pt x="316" y="12987"/>
                  </a:lnTo>
                  <a:lnTo>
                    <a:pt x="136" y="13258"/>
                  </a:lnTo>
                  <a:lnTo>
                    <a:pt x="45" y="13573"/>
                  </a:lnTo>
                  <a:lnTo>
                    <a:pt x="0" y="13844"/>
                  </a:lnTo>
                  <a:lnTo>
                    <a:pt x="0" y="14160"/>
                  </a:lnTo>
                  <a:lnTo>
                    <a:pt x="0" y="14475"/>
                  </a:lnTo>
                  <a:lnTo>
                    <a:pt x="45" y="14746"/>
                  </a:lnTo>
                  <a:lnTo>
                    <a:pt x="226" y="15377"/>
                  </a:lnTo>
                  <a:lnTo>
                    <a:pt x="496" y="16008"/>
                  </a:lnTo>
                  <a:lnTo>
                    <a:pt x="812" y="16640"/>
                  </a:lnTo>
                  <a:lnTo>
                    <a:pt x="1173" y="17271"/>
                  </a:lnTo>
                  <a:lnTo>
                    <a:pt x="1578" y="17857"/>
                  </a:lnTo>
                  <a:lnTo>
                    <a:pt x="2029" y="18443"/>
                  </a:lnTo>
                  <a:lnTo>
                    <a:pt x="2931" y="19480"/>
                  </a:lnTo>
                  <a:lnTo>
                    <a:pt x="3698" y="20292"/>
                  </a:lnTo>
                  <a:lnTo>
                    <a:pt x="4464" y="21059"/>
                  </a:lnTo>
                  <a:lnTo>
                    <a:pt x="4690" y="22186"/>
                  </a:lnTo>
                  <a:lnTo>
                    <a:pt x="4960" y="23449"/>
                  </a:lnTo>
                  <a:lnTo>
                    <a:pt x="5276" y="24982"/>
                  </a:lnTo>
                  <a:lnTo>
                    <a:pt x="5682" y="26650"/>
                  </a:lnTo>
                  <a:lnTo>
                    <a:pt x="6133" y="28318"/>
                  </a:lnTo>
                  <a:lnTo>
                    <a:pt x="6674" y="29897"/>
                  </a:lnTo>
                  <a:lnTo>
                    <a:pt x="6944" y="30573"/>
                  </a:lnTo>
                  <a:lnTo>
                    <a:pt x="7215" y="31159"/>
                  </a:lnTo>
                  <a:lnTo>
                    <a:pt x="7531" y="31926"/>
                  </a:lnTo>
                  <a:lnTo>
                    <a:pt x="7846" y="33008"/>
                  </a:lnTo>
                  <a:lnTo>
                    <a:pt x="8207" y="34361"/>
                  </a:lnTo>
                  <a:lnTo>
                    <a:pt x="8613" y="35984"/>
                  </a:lnTo>
                  <a:lnTo>
                    <a:pt x="9379" y="39682"/>
                  </a:lnTo>
                  <a:lnTo>
                    <a:pt x="10146" y="43650"/>
                  </a:lnTo>
                  <a:lnTo>
                    <a:pt x="10868" y="47483"/>
                  </a:lnTo>
                  <a:lnTo>
                    <a:pt x="11409" y="50729"/>
                  </a:lnTo>
                  <a:lnTo>
                    <a:pt x="11950" y="53841"/>
                  </a:lnTo>
                  <a:lnTo>
                    <a:pt x="43244" y="57809"/>
                  </a:lnTo>
                  <a:lnTo>
                    <a:pt x="45093" y="20653"/>
                  </a:lnTo>
                  <a:lnTo>
                    <a:pt x="44461" y="6404"/>
                  </a:lnTo>
                  <a:lnTo>
                    <a:pt x="43289" y="6043"/>
                  </a:lnTo>
                  <a:lnTo>
                    <a:pt x="42071" y="5637"/>
                  </a:lnTo>
                  <a:lnTo>
                    <a:pt x="40583" y="5231"/>
                  </a:lnTo>
                  <a:lnTo>
                    <a:pt x="38960" y="4871"/>
                  </a:lnTo>
                  <a:lnTo>
                    <a:pt x="38148" y="4735"/>
                  </a:lnTo>
                  <a:lnTo>
                    <a:pt x="37382" y="4600"/>
                  </a:lnTo>
                  <a:lnTo>
                    <a:pt x="36615" y="4510"/>
                  </a:lnTo>
                  <a:lnTo>
                    <a:pt x="35939" y="4465"/>
                  </a:lnTo>
                  <a:lnTo>
                    <a:pt x="35353" y="4465"/>
                  </a:lnTo>
                  <a:lnTo>
                    <a:pt x="34857" y="4555"/>
                  </a:lnTo>
                  <a:lnTo>
                    <a:pt x="33910" y="4780"/>
                  </a:lnTo>
                  <a:lnTo>
                    <a:pt x="32918" y="4961"/>
                  </a:lnTo>
                  <a:lnTo>
                    <a:pt x="31114" y="5186"/>
                  </a:lnTo>
                  <a:lnTo>
                    <a:pt x="29716" y="5276"/>
                  </a:lnTo>
                  <a:lnTo>
                    <a:pt x="29175" y="5321"/>
                  </a:lnTo>
                  <a:lnTo>
                    <a:pt x="29175" y="5321"/>
                  </a:lnTo>
                  <a:lnTo>
                    <a:pt x="29355" y="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34"/>
            <p:cNvSpPr/>
            <p:nvPr/>
          </p:nvSpPr>
          <p:spPr>
            <a:xfrm>
              <a:off x="375650" y="1751600"/>
              <a:ext cx="1127325" cy="1445225"/>
            </a:xfrm>
            <a:custGeom>
              <a:avLst/>
              <a:gdLst/>
              <a:ahLst/>
              <a:cxnLst/>
              <a:rect l="l" t="t" r="r" b="b"/>
              <a:pathLst>
                <a:path w="45093" h="57809" fill="none" extrusionOk="0">
                  <a:moveTo>
                    <a:pt x="17135" y="1"/>
                  </a:moveTo>
                  <a:lnTo>
                    <a:pt x="17135" y="1"/>
                  </a:lnTo>
                  <a:lnTo>
                    <a:pt x="16910" y="812"/>
                  </a:lnTo>
                  <a:lnTo>
                    <a:pt x="16324" y="2706"/>
                  </a:lnTo>
                  <a:lnTo>
                    <a:pt x="15963" y="3743"/>
                  </a:lnTo>
                  <a:lnTo>
                    <a:pt x="15602" y="4690"/>
                  </a:lnTo>
                  <a:lnTo>
                    <a:pt x="15377" y="5096"/>
                  </a:lnTo>
                  <a:lnTo>
                    <a:pt x="15196" y="5412"/>
                  </a:lnTo>
                  <a:lnTo>
                    <a:pt x="15016" y="5637"/>
                  </a:lnTo>
                  <a:lnTo>
                    <a:pt x="14836" y="5772"/>
                  </a:lnTo>
                  <a:lnTo>
                    <a:pt x="14836" y="5772"/>
                  </a:lnTo>
                  <a:lnTo>
                    <a:pt x="13979" y="6133"/>
                  </a:lnTo>
                  <a:lnTo>
                    <a:pt x="12220" y="6764"/>
                  </a:lnTo>
                  <a:lnTo>
                    <a:pt x="9921" y="7621"/>
                  </a:lnTo>
                  <a:lnTo>
                    <a:pt x="7350" y="8703"/>
                  </a:lnTo>
                  <a:lnTo>
                    <a:pt x="6043" y="9290"/>
                  </a:lnTo>
                  <a:lnTo>
                    <a:pt x="4735" y="9876"/>
                  </a:lnTo>
                  <a:lnTo>
                    <a:pt x="3563" y="10507"/>
                  </a:lnTo>
                  <a:lnTo>
                    <a:pt x="2480" y="11138"/>
                  </a:lnTo>
                  <a:lnTo>
                    <a:pt x="1578" y="11770"/>
                  </a:lnTo>
                  <a:lnTo>
                    <a:pt x="1173" y="12085"/>
                  </a:lnTo>
                  <a:lnTo>
                    <a:pt x="812" y="12356"/>
                  </a:lnTo>
                  <a:lnTo>
                    <a:pt x="541" y="12672"/>
                  </a:lnTo>
                  <a:lnTo>
                    <a:pt x="316" y="12987"/>
                  </a:lnTo>
                  <a:lnTo>
                    <a:pt x="136" y="13258"/>
                  </a:lnTo>
                  <a:lnTo>
                    <a:pt x="45" y="13573"/>
                  </a:lnTo>
                  <a:lnTo>
                    <a:pt x="45" y="13573"/>
                  </a:lnTo>
                  <a:lnTo>
                    <a:pt x="0" y="13844"/>
                  </a:lnTo>
                  <a:lnTo>
                    <a:pt x="0" y="14160"/>
                  </a:lnTo>
                  <a:lnTo>
                    <a:pt x="0" y="14475"/>
                  </a:lnTo>
                  <a:lnTo>
                    <a:pt x="45" y="14746"/>
                  </a:lnTo>
                  <a:lnTo>
                    <a:pt x="226" y="15377"/>
                  </a:lnTo>
                  <a:lnTo>
                    <a:pt x="496" y="16008"/>
                  </a:lnTo>
                  <a:lnTo>
                    <a:pt x="812" y="16640"/>
                  </a:lnTo>
                  <a:lnTo>
                    <a:pt x="1173" y="17271"/>
                  </a:lnTo>
                  <a:lnTo>
                    <a:pt x="1578" y="17857"/>
                  </a:lnTo>
                  <a:lnTo>
                    <a:pt x="2029" y="18443"/>
                  </a:lnTo>
                  <a:lnTo>
                    <a:pt x="2931" y="19480"/>
                  </a:lnTo>
                  <a:lnTo>
                    <a:pt x="3698" y="20292"/>
                  </a:lnTo>
                  <a:lnTo>
                    <a:pt x="4464" y="21059"/>
                  </a:lnTo>
                  <a:lnTo>
                    <a:pt x="4464" y="21059"/>
                  </a:lnTo>
                  <a:lnTo>
                    <a:pt x="4690" y="22186"/>
                  </a:lnTo>
                  <a:lnTo>
                    <a:pt x="4960" y="23449"/>
                  </a:lnTo>
                  <a:lnTo>
                    <a:pt x="5276" y="24982"/>
                  </a:lnTo>
                  <a:lnTo>
                    <a:pt x="5682" y="26650"/>
                  </a:lnTo>
                  <a:lnTo>
                    <a:pt x="6133" y="28318"/>
                  </a:lnTo>
                  <a:lnTo>
                    <a:pt x="6674" y="29897"/>
                  </a:lnTo>
                  <a:lnTo>
                    <a:pt x="6944" y="30573"/>
                  </a:lnTo>
                  <a:lnTo>
                    <a:pt x="7215" y="31159"/>
                  </a:lnTo>
                  <a:lnTo>
                    <a:pt x="7215" y="31159"/>
                  </a:lnTo>
                  <a:lnTo>
                    <a:pt x="7531" y="31926"/>
                  </a:lnTo>
                  <a:lnTo>
                    <a:pt x="7846" y="33008"/>
                  </a:lnTo>
                  <a:lnTo>
                    <a:pt x="8207" y="34361"/>
                  </a:lnTo>
                  <a:lnTo>
                    <a:pt x="8613" y="35984"/>
                  </a:lnTo>
                  <a:lnTo>
                    <a:pt x="9379" y="39682"/>
                  </a:lnTo>
                  <a:lnTo>
                    <a:pt x="10146" y="43650"/>
                  </a:lnTo>
                  <a:lnTo>
                    <a:pt x="10868" y="47483"/>
                  </a:lnTo>
                  <a:lnTo>
                    <a:pt x="11409" y="50729"/>
                  </a:lnTo>
                  <a:lnTo>
                    <a:pt x="11950" y="53841"/>
                  </a:lnTo>
                  <a:lnTo>
                    <a:pt x="43244" y="57809"/>
                  </a:lnTo>
                  <a:lnTo>
                    <a:pt x="45093" y="20653"/>
                  </a:lnTo>
                  <a:lnTo>
                    <a:pt x="44461" y="6404"/>
                  </a:lnTo>
                  <a:lnTo>
                    <a:pt x="44461" y="6404"/>
                  </a:lnTo>
                  <a:lnTo>
                    <a:pt x="43289" y="6043"/>
                  </a:lnTo>
                  <a:lnTo>
                    <a:pt x="42071" y="5637"/>
                  </a:lnTo>
                  <a:lnTo>
                    <a:pt x="40583" y="5231"/>
                  </a:lnTo>
                  <a:lnTo>
                    <a:pt x="38960" y="4871"/>
                  </a:lnTo>
                  <a:lnTo>
                    <a:pt x="38148" y="4735"/>
                  </a:lnTo>
                  <a:lnTo>
                    <a:pt x="37382" y="4600"/>
                  </a:lnTo>
                  <a:lnTo>
                    <a:pt x="36615" y="4510"/>
                  </a:lnTo>
                  <a:lnTo>
                    <a:pt x="35939" y="4465"/>
                  </a:lnTo>
                  <a:lnTo>
                    <a:pt x="35353" y="4465"/>
                  </a:lnTo>
                  <a:lnTo>
                    <a:pt x="34857" y="4555"/>
                  </a:lnTo>
                  <a:lnTo>
                    <a:pt x="34857" y="4555"/>
                  </a:lnTo>
                  <a:lnTo>
                    <a:pt x="33910" y="4780"/>
                  </a:lnTo>
                  <a:lnTo>
                    <a:pt x="32918" y="4961"/>
                  </a:lnTo>
                  <a:lnTo>
                    <a:pt x="31114" y="5186"/>
                  </a:lnTo>
                  <a:lnTo>
                    <a:pt x="29716" y="5276"/>
                  </a:lnTo>
                  <a:lnTo>
                    <a:pt x="29175" y="5321"/>
                  </a:lnTo>
                  <a:lnTo>
                    <a:pt x="29355" y="1"/>
                  </a:lnTo>
                  <a:lnTo>
                    <a:pt x="171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34"/>
            <p:cNvSpPr/>
            <p:nvPr/>
          </p:nvSpPr>
          <p:spPr>
            <a:xfrm>
              <a:off x="238125" y="2090925"/>
              <a:ext cx="351725" cy="626800"/>
            </a:xfrm>
            <a:custGeom>
              <a:avLst/>
              <a:gdLst/>
              <a:ahLst/>
              <a:cxnLst/>
              <a:rect l="l" t="t" r="r" b="b"/>
              <a:pathLst>
                <a:path w="14069" h="25072" extrusionOk="0">
                  <a:moveTo>
                    <a:pt x="5546" y="0"/>
                  </a:moveTo>
                  <a:lnTo>
                    <a:pt x="5005" y="1488"/>
                  </a:lnTo>
                  <a:lnTo>
                    <a:pt x="4464" y="3292"/>
                  </a:lnTo>
                  <a:lnTo>
                    <a:pt x="3698" y="5637"/>
                  </a:lnTo>
                  <a:lnTo>
                    <a:pt x="2841" y="8523"/>
                  </a:lnTo>
                  <a:lnTo>
                    <a:pt x="1894" y="11860"/>
                  </a:lnTo>
                  <a:lnTo>
                    <a:pt x="947" y="15557"/>
                  </a:lnTo>
                  <a:lnTo>
                    <a:pt x="0" y="19570"/>
                  </a:lnTo>
                  <a:lnTo>
                    <a:pt x="2255" y="20562"/>
                  </a:lnTo>
                  <a:lnTo>
                    <a:pt x="4509" y="21599"/>
                  </a:lnTo>
                  <a:lnTo>
                    <a:pt x="7125" y="22682"/>
                  </a:lnTo>
                  <a:lnTo>
                    <a:pt x="9740" y="23764"/>
                  </a:lnTo>
                  <a:lnTo>
                    <a:pt x="10912" y="24215"/>
                  </a:lnTo>
                  <a:lnTo>
                    <a:pt x="11995" y="24621"/>
                  </a:lnTo>
                  <a:lnTo>
                    <a:pt x="12851" y="24891"/>
                  </a:lnTo>
                  <a:lnTo>
                    <a:pt x="13528" y="25072"/>
                  </a:lnTo>
                  <a:lnTo>
                    <a:pt x="13979" y="25072"/>
                  </a:lnTo>
                  <a:lnTo>
                    <a:pt x="14069" y="25026"/>
                  </a:lnTo>
                  <a:lnTo>
                    <a:pt x="14069" y="24936"/>
                  </a:lnTo>
                  <a:lnTo>
                    <a:pt x="14024" y="24305"/>
                  </a:lnTo>
                  <a:lnTo>
                    <a:pt x="13934" y="23313"/>
                  </a:lnTo>
                  <a:lnTo>
                    <a:pt x="13888" y="20878"/>
                  </a:lnTo>
                  <a:lnTo>
                    <a:pt x="13843" y="17722"/>
                  </a:lnTo>
                  <a:lnTo>
                    <a:pt x="12941" y="14971"/>
                  </a:lnTo>
                  <a:lnTo>
                    <a:pt x="11949" y="12130"/>
                  </a:lnTo>
                  <a:lnTo>
                    <a:pt x="10732" y="8884"/>
                  </a:lnTo>
                  <a:lnTo>
                    <a:pt x="10056" y="7215"/>
                  </a:lnTo>
                  <a:lnTo>
                    <a:pt x="9379" y="5637"/>
                  </a:lnTo>
                  <a:lnTo>
                    <a:pt x="8658" y="4149"/>
                  </a:lnTo>
                  <a:lnTo>
                    <a:pt x="7981" y="2796"/>
                  </a:lnTo>
                  <a:lnTo>
                    <a:pt x="7305" y="1669"/>
                  </a:lnTo>
                  <a:lnTo>
                    <a:pt x="6989" y="1173"/>
                  </a:lnTo>
                  <a:lnTo>
                    <a:pt x="6674" y="767"/>
                  </a:lnTo>
                  <a:lnTo>
                    <a:pt x="6358" y="451"/>
                  </a:lnTo>
                  <a:lnTo>
                    <a:pt x="6087" y="181"/>
                  </a:lnTo>
                  <a:lnTo>
                    <a:pt x="5817" y="45"/>
                  </a:lnTo>
                  <a:lnTo>
                    <a:pt x="5546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34"/>
            <p:cNvSpPr/>
            <p:nvPr/>
          </p:nvSpPr>
          <p:spPr>
            <a:xfrm>
              <a:off x="1318075" y="1838400"/>
              <a:ext cx="474625" cy="414875"/>
            </a:xfrm>
            <a:custGeom>
              <a:avLst/>
              <a:gdLst/>
              <a:ahLst/>
              <a:cxnLst/>
              <a:rect l="l" t="t" r="r" b="b"/>
              <a:pathLst>
                <a:path w="18985" h="16595" extrusionOk="0">
                  <a:moveTo>
                    <a:pt x="15693" y="1"/>
                  </a:moveTo>
                  <a:lnTo>
                    <a:pt x="14475" y="46"/>
                  </a:lnTo>
                  <a:lnTo>
                    <a:pt x="13077" y="91"/>
                  </a:lnTo>
                  <a:lnTo>
                    <a:pt x="9966" y="316"/>
                  </a:lnTo>
                  <a:lnTo>
                    <a:pt x="6809" y="542"/>
                  </a:lnTo>
                  <a:lnTo>
                    <a:pt x="4014" y="812"/>
                  </a:lnTo>
                  <a:lnTo>
                    <a:pt x="1263" y="1083"/>
                  </a:lnTo>
                  <a:lnTo>
                    <a:pt x="1083" y="1353"/>
                  </a:lnTo>
                  <a:lnTo>
                    <a:pt x="857" y="1714"/>
                  </a:lnTo>
                  <a:lnTo>
                    <a:pt x="677" y="2120"/>
                  </a:lnTo>
                  <a:lnTo>
                    <a:pt x="542" y="2526"/>
                  </a:lnTo>
                  <a:lnTo>
                    <a:pt x="406" y="3022"/>
                  </a:lnTo>
                  <a:lnTo>
                    <a:pt x="316" y="3518"/>
                  </a:lnTo>
                  <a:lnTo>
                    <a:pt x="136" y="4645"/>
                  </a:lnTo>
                  <a:lnTo>
                    <a:pt x="46" y="5863"/>
                  </a:lnTo>
                  <a:lnTo>
                    <a:pt x="0" y="7170"/>
                  </a:lnTo>
                  <a:lnTo>
                    <a:pt x="0" y="8523"/>
                  </a:lnTo>
                  <a:lnTo>
                    <a:pt x="46" y="9831"/>
                  </a:lnTo>
                  <a:lnTo>
                    <a:pt x="226" y="12401"/>
                  </a:lnTo>
                  <a:lnTo>
                    <a:pt x="406" y="14565"/>
                  </a:lnTo>
                  <a:lnTo>
                    <a:pt x="677" y="16595"/>
                  </a:lnTo>
                  <a:lnTo>
                    <a:pt x="1353" y="16279"/>
                  </a:lnTo>
                  <a:lnTo>
                    <a:pt x="2075" y="15918"/>
                  </a:lnTo>
                  <a:lnTo>
                    <a:pt x="3067" y="15512"/>
                  </a:lnTo>
                  <a:lnTo>
                    <a:pt x="4149" y="15107"/>
                  </a:lnTo>
                  <a:lnTo>
                    <a:pt x="5321" y="14746"/>
                  </a:lnTo>
                  <a:lnTo>
                    <a:pt x="6494" y="14430"/>
                  </a:lnTo>
                  <a:lnTo>
                    <a:pt x="7080" y="14295"/>
                  </a:lnTo>
                  <a:lnTo>
                    <a:pt x="7666" y="14250"/>
                  </a:lnTo>
                  <a:lnTo>
                    <a:pt x="8297" y="14205"/>
                  </a:lnTo>
                  <a:lnTo>
                    <a:pt x="9019" y="14160"/>
                  </a:lnTo>
                  <a:lnTo>
                    <a:pt x="10732" y="14205"/>
                  </a:lnTo>
                  <a:lnTo>
                    <a:pt x="12581" y="14295"/>
                  </a:lnTo>
                  <a:lnTo>
                    <a:pt x="14475" y="14385"/>
                  </a:lnTo>
                  <a:lnTo>
                    <a:pt x="17632" y="14656"/>
                  </a:lnTo>
                  <a:lnTo>
                    <a:pt x="18939" y="14746"/>
                  </a:lnTo>
                  <a:lnTo>
                    <a:pt x="18984" y="14520"/>
                  </a:lnTo>
                  <a:lnTo>
                    <a:pt x="18984" y="14024"/>
                  </a:lnTo>
                  <a:lnTo>
                    <a:pt x="18894" y="12356"/>
                  </a:lnTo>
                  <a:lnTo>
                    <a:pt x="18669" y="10056"/>
                  </a:lnTo>
                  <a:lnTo>
                    <a:pt x="18443" y="7486"/>
                  </a:lnTo>
                  <a:lnTo>
                    <a:pt x="17947" y="2661"/>
                  </a:lnTo>
                  <a:lnTo>
                    <a:pt x="17812" y="1083"/>
                  </a:lnTo>
                  <a:lnTo>
                    <a:pt x="17812" y="587"/>
                  </a:lnTo>
                  <a:lnTo>
                    <a:pt x="17812" y="407"/>
                  </a:lnTo>
                  <a:lnTo>
                    <a:pt x="17857" y="316"/>
                  </a:lnTo>
                  <a:lnTo>
                    <a:pt x="17812" y="226"/>
                  </a:lnTo>
                  <a:lnTo>
                    <a:pt x="17677" y="136"/>
                  </a:lnTo>
                  <a:lnTo>
                    <a:pt x="17451" y="91"/>
                  </a:lnTo>
                  <a:lnTo>
                    <a:pt x="16730" y="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34"/>
            <p:cNvSpPr/>
            <p:nvPr/>
          </p:nvSpPr>
          <p:spPr>
            <a:xfrm>
              <a:off x="1318075" y="1838400"/>
              <a:ext cx="474625" cy="414875"/>
            </a:xfrm>
            <a:custGeom>
              <a:avLst/>
              <a:gdLst/>
              <a:ahLst/>
              <a:cxnLst/>
              <a:rect l="l" t="t" r="r" b="b"/>
              <a:pathLst>
                <a:path w="18985" h="16595" fill="none" extrusionOk="0">
                  <a:moveTo>
                    <a:pt x="1263" y="1083"/>
                  </a:moveTo>
                  <a:lnTo>
                    <a:pt x="1263" y="1083"/>
                  </a:lnTo>
                  <a:lnTo>
                    <a:pt x="4014" y="812"/>
                  </a:lnTo>
                  <a:lnTo>
                    <a:pt x="6809" y="542"/>
                  </a:lnTo>
                  <a:lnTo>
                    <a:pt x="9966" y="316"/>
                  </a:lnTo>
                  <a:lnTo>
                    <a:pt x="13077" y="91"/>
                  </a:lnTo>
                  <a:lnTo>
                    <a:pt x="14475" y="46"/>
                  </a:lnTo>
                  <a:lnTo>
                    <a:pt x="15693" y="1"/>
                  </a:lnTo>
                  <a:lnTo>
                    <a:pt x="16730" y="1"/>
                  </a:lnTo>
                  <a:lnTo>
                    <a:pt x="17451" y="91"/>
                  </a:lnTo>
                  <a:lnTo>
                    <a:pt x="17677" y="136"/>
                  </a:lnTo>
                  <a:lnTo>
                    <a:pt x="17812" y="226"/>
                  </a:lnTo>
                  <a:lnTo>
                    <a:pt x="17857" y="316"/>
                  </a:lnTo>
                  <a:lnTo>
                    <a:pt x="17812" y="407"/>
                  </a:lnTo>
                  <a:lnTo>
                    <a:pt x="17812" y="407"/>
                  </a:lnTo>
                  <a:lnTo>
                    <a:pt x="17812" y="587"/>
                  </a:lnTo>
                  <a:lnTo>
                    <a:pt x="17812" y="1083"/>
                  </a:lnTo>
                  <a:lnTo>
                    <a:pt x="17947" y="2661"/>
                  </a:lnTo>
                  <a:lnTo>
                    <a:pt x="18443" y="7486"/>
                  </a:lnTo>
                  <a:lnTo>
                    <a:pt x="18669" y="10056"/>
                  </a:lnTo>
                  <a:lnTo>
                    <a:pt x="18894" y="12356"/>
                  </a:lnTo>
                  <a:lnTo>
                    <a:pt x="18984" y="14024"/>
                  </a:lnTo>
                  <a:lnTo>
                    <a:pt x="18984" y="14520"/>
                  </a:lnTo>
                  <a:lnTo>
                    <a:pt x="18939" y="14746"/>
                  </a:lnTo>
                  <a:lnTo>
                    <a:pt x="18939" y="14746"/>
                  </a:lnTo>
                  <a:lnTo>
                    <a:pt x="17632" y="14656"/>
                  </a:lnTo>
                  <a:lnTo>
                    <a:pt x="14475" y="14385"/>
                  </a:lnTo>
                  <a:lnTo>
                    <a:pt x="12581" y="14295"/>
                  </a:lnTo>
                  <a:lnTo>
                    <a:pt x="10732" y="14205"/>
                  </a:lnTo>
                  <a:lnTo>
                    <a:pt x="9019" y="14160"/>
                  </a:lnTo>
                  <a:lnTo>
                    <a:pt x="8297" y="14205"/>
                  </a:lnTo>
                  <a:lnTo>
                    <a:pt x="7666" y="14250"/>
                  </a:lnTo>
                  <a:lnTo>
                    <a:pt x="7666" y="14250"/>
                  </a:lnTo>
                  <a:lnTo>
                    <a:pt x="7080" y="14295"/>
                  </a:lnTo>
                  <a:lnTo>
                    <a:pt x="6494" y="14430"/>
                  </a:lnTo>
                  <a:lnTo>
                    <a:pt x="5321" y="14746"/>
                  </a:lnTo>
                  <a:lnTo>
                    <a:pt x="4149" y="15107"/>
                  </a:lnTo>
                  <a:lnTo>
                    <a:pt x="3067" y="15512"/>
                  </a:lnTo>
                  <a:lnTo>
                    <a:pt x="2075" y="15918"/>
                  </a:lnTo>
                  <a:lnTo>
                    <a:pt x="1353" y="16279"/>
                  </a:lnTo>
                  <a:lnTo>
                    <a:pt x="677" y="16595"/>
                  </a:lnTo>
                  <a:lnTo>
                    <a:pt x="677" y="16595"/>
                  </a:lnTo>
                  <a:lnTo>
                    <a:pt x="406" y="14565"/>
                  </a:lnTo>
                  <a:lnTo>
                    <a:pt x="226" y="12401"/>
                  </a:lnTo>
                  <a:lnTo>
                    <a:pt x="46" y="9831"/>
                  </a:lnTo>
                  <a:lnTo>
                    <a:pt x="0" y="8523"/>
                  </a:lnTo>
                  <a:lnTo>
                    <a:pt x="0" y="7170"/>
                  </a:lnTo>
                  <a:lnTo>
                    <a:pt x="46" y="5863"/>
                  </a:lnTo>
                  <a:lnTo>
                    <a:pt x="136" y="4645"/>
                  </a:lnTo>
                  <a:lnTo>
                    <a:pt x="316" y="3518"/>
                  </a:lnTo>
                  <a:lnTo>
                    <a:pt x="406" y="3022"/>
                  </a:lnTo>
                  <a:lnTo>
                    <a:pt x="542" y="2526"/>
                  </a:lnTo>
                  <a:lnTo>
                    <a:pt x="677" y="2120"/>
                  </a:lnTo>
                  <a:lnTo>
                    <a:pt x="857" y="1714"/>
                  </a:lnTo>
                  <a:lnTo>
                    <a:pt x="1083" y="1353"/>
                  </a:lnTo>
                  <a:lnTo>
                    <a:pt x="1263" y="10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34"/>
            <p:cNvSpPr/>
            <p:nvPr/>
          </p:nvSpPr>
          <p:spPr>
            <a:xfrm>
              <a:off x="243750" y="2542975"/>
              <a:ext cx="349500" cy="170250"/>
            </a:xfrm>
            <a:custGeom>
              <a:avLst/>
              <a:gdLst/>
              <a:ahLst/>
              <a:cxnLst/>
              <a:rect l="l" t="t" r="r" b="b"/>
              <a:pathLst>
                <a:path w="13980" h="6810" extrusionOk="0">
                  <a:moveTo>
                    <a:pt x="46" y="0"/>
                  </a:moveTo>
                  <a:lnTo>
                    <a:pt x="0" y="45"/>
                  </a:lnTo>
                  <a:lnTo>
                    <a:pt x="0" y="136"/>
                  </a:lnTo>
                  <a:lnTo>
                    <a:pt x="46" y="226"/>
                  </a:lnTo>
                  <a:lnTo>
                    <a:pt x="857" y="677"/>
                  </a:lnTo>
                  <a:lnTo>
                    <a:pt x="1714" y="1128"/>
                  </a:lnTo>
                  <a:lnTo>
                    <a:pt x="3427" y="1939"/>
                  </a:lnTo>
                  <a:lnTo>
                    <a:pt x="5186" y="2751"/>
                  </a:lnTo>
                  <a:lnTo>
                    <a:pt x="6900" y="3517"/>
                  </a:lnTo>
                  <a:lnTo>
                    <a:pt x="10327" y="5141"/>
                  </a:lnTo>
                  <a:lnTo>
                    <a:pt x="13754" y="6809"/>
                  </a:lnTo>
                  <a:lnTo>
                    <a:pt x="13889" y="6809"/>
                  </a:lnTo>
                  <a:lnTo>
                    <a:pt x="13979" y="6719"/>
                  </a:lnTo>
                  <a:lnTo>
                    <a:pt x="13979" y="6584"/>
                  </a:lnTo>
                  <a:lnTo>
                    <a:pt x="13979" y="6539"/>
                  </a:lnTo>
                  <a:lnTo>
                    <a:pt x="13934" y="6494"/>
                  </a:lnTo>
                  <a:lnTo>
                    <a:pt x="10417" y="4825"/>
                  </a:lnTo>
                  <a:lnTo>
                    <a:pt x="6900" y="3157"/>
                  </a:lnTo>
                  <a:lnTo>
                    <a:pt x="5231" y="2345"/>
                  </a:lnTo>
                  <a:lnTo>
                    <a:pt x="3563" y="1488"/>
                  </a:lnTo>
                  <a:lnTo>
                    <a:pt x="1894" y="677"/>
                  </a:lnTo>
                  <a:lnTo>
                    <a:pt x="1038" y="31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AA1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34"/>
            <p:cNvSpPr/>
            <p:nvPr/>
          </p:nvSpPr>
          <p:spPr>
            <a:xfrm>
              <a:off x="248250" y="2521550"/>
              <a:ext cx="346125" cy="166875"/>
            </a:xfrm>
            <a:custGeom>
              <a:avLst/>
              <a:gdLst/>
              <a:ahLst/>
              <a:cxnLst/>
              <a:rect l="l" t="t" r="r" b="b"/>
              <a:pathLst>
                <a:path w="13845" h="6675" extrusionOk="0">
                  <a:moveTo>
                    <a:pt x="46" y="1"/>
                  </a:moveTo>
                  <a:lnTo>
                    <a:pt x="1" y="46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1714" y="1083"/>
                  </a:lnTo>
                  <a:lnTo>
                    <a:pt x="3383" y="1894"/>
                  </a:lnTo>
                  <a:lnTo>
                    <a:pt x="6765" y="3518"/>
                  </a:lnTo>
                  <a:lnTo>
                    <a:pt x="13619" y="6629"/>
                  </a:lnTo>
                  <a:lnTo>
                    <a:pt x="13664" y="6674"/>
                  </a:lnTo>
                  <a:lnTo>
                    <a:pt x="13709" y="6674"/>
                  </a:lnTo>
                  <a:lnTo>
                    <a:pt x="13799" y="6584"/>
                  </a:lnTo>
                  <a:lnTo>
                    <a:pt x="13844" y="6449"/>
                  </a:lnTo>
                  <a:lnTo>
                    <a:pt x="13799" y="6404"/>
                  </a:lnTo>
                  <a:lnTo>
                    <a:pt x="13754" y="6359"/>
                  </a:lnTo>
                  <a:lnTo>
                    <a:pt x="6990" y="3067"/>
                  </a:lnTo>
                  <a:lnTo>
                    <a:pt x="3608" y="1489"/>
                  </a:lnTo>
                  <a:lnTo>
                    <a:pt x="1850" y="72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C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34"/>
            <p:cNvSpPr/>
            <p:nvPr/>
          </p:nvSpPr>
          <p:spPr>
            <a:xfrm>
              <a:off x="253900" y="2492250"/>
              <a:ext cx="337075" cy="167975"/>
            </a:xfrm>
            <a:custGeom>
              <a:avLst/>
              <a:gdLst/>
              <a:ahLst/>
              <a:cxnLst/>
              <a:rect l="l" t="t" r="r" b="b"/>
              <a:pathLst>
                <a:path w="13483" h="6719" extrusionOk="0">
                  <a:moveTo>
                    <a:pt x="90" y="0"/>
                  </a:moveTo>
                  <a:lnTo>
                    <a:pt x="0" y="45"/>
                  </a:lnTo>
                  <a:lnTo>
                    <a:pt x="0" y="181"/>
                  </a:lnTo>
                  <a:lnTo>
                    <a:pt x="45" y="226"/>
                  </a:lnTo>
                  <a:lnTo>
                    <a:pt x="3427" y="1714"/>
                  </a:lnTo>
                  <a:lnTo>
                    <a:pt x="5096" y="2480"/>
                  </a:lnTo>
                  <a:lnTo>
                    <a:pt x="6764" y="3247"/>
                  </a:lnTo>
                  <a:lnTo>
                    <a:pt x="8387" y="4058"/>
                  </a:lnTo>
                  <a:lnTo>
                    <a:pt x="10011" y="4915"/>
                  </a:lnTo>
                  <a:lnTo>
                    <a:pt x="11634" y="5772"/>
                  </a:lnTo>
                  <a:lnTo>
                    <a:pt x="13212" y="6719"/>
                  </a:lnTo>
                  <a:lnTo>
                    <a:pt x="13348" y="6719"/>
                  </a:lnTo>
                  <a:lnTo>
                    <a:pt x="13483" y="6629"/>
                  </a:lnTo>
                  <a:lnTo>
                    <a:pt x="13483" y="6493"/>
                  </a:lnTo>
                  <a:lnTo>
                    <a:pt x="13483" y="6448"/>
                  </a:lnTo>
                  <a:lnTo>
                    <a:pt x="13393" y="6358"/>
                  </a:lnTo>
                  <a:lnTo>
                    <a:pt x="11814" y="5456"/>
                  </a:lnTo>
                  <a:lnTo>
                    <a:pt x="10236" y="4554"/>
                  </a:lnTo>
                  <a:lnTo>
                    <a:pt x="8568" y="3698"/>
                  </a:lnTo>
                  <a:lnTo>
                    <a:pt x="6945" y="2841"/>
                  </a:lnTo>
                  <a:lnTo>
                    <a:pt x="5276" y="2074"/>
                  </a:lnTo>
                  <a:lnTo>
                    <a:pt x="3608" y="1308"/>
                  </a:lnTo>
                  <a:lnTo>
                    <a:pt x="1894" y="63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3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34"/>
            <p:cNvSpPr/>
            <p:nvPr/>
          </p:nvSpPr>
          <p:spPr>
            <a:xfrm>
              <a:off x="1734050" y="1842925"/>
              <a:ext cx="23700" cy="355125"/>
            </a:xfrm>
            <a:custGeom>
              <a:avLst/>
              <a:gdLst/>
              <a:ahLst/>
              <a:cxnLst/>
              <a:rect l="l" t="t" r="r" b="b"/>
              <a:pathLst>
                <a:path w="948" h="14205" extrusionOk="0">
                  <a:moveTo>
                    <a:pt x="46" y="0"/>
                  </a:moveTo>
                  <a:lnTo>
                    <a:pt x="1" y="90"/>
                  </a:lnTo>
                  <a:lnTo>
                    <a:pt x="46" y="1849"/>
                  </a:lnTo>
                  <a:lnTo>
                    <a:pt x="91" y="3562"/>
                  </a:lnTo>
                  <a:lnTo>
                    <a:pt x="271" y="7080"/>
                  </a:lnTo>
                  <a:lnTo>
                    <a:pt x="406" y="10552"/>
                  </a:lnTo>
                  <a:lnTo>
                    <a:pt x="497" y="12310"/>
                  </a:lnTo>
                  <a:lnTo>
                    <a:pt x="632" y="14069"/>
                  </a:lnTo>
                  <a:lnTo>
                    <a:pt x="632" y="14114"/>
                  </a:lnTo>
                  <a:lnTo>
                    <a:pt x="677" y="14159"/>
                  </a:lnTo>
                  <a:lnTo>
                    <a:pt x="812" y="14204"/>
                  </a:lnTo>
                  <a:lnTo>
                    <a:pt x="902" y="14159"/>
                  </a:lnTo>
                  <a:lnTo>
                    <a:pt x="947" y="14114"/>
                  </a:lnTo>
                  <a:lnTo>
                    <a:pt x="947" y="14069"/>
                  </a:lnTo>
                  <a:lnTo>
                    <a:pt x="902" y="12310"/>
                  </a:lnTo>
                  <a:lnTo>
                    <a:pt x="812" y="10552"/>
                  </a:lnTo>
                  <a:lnTo>
                    <a:pt x="632" y="7080"/>
                  </a:lnTo>
                  <a:lnTo>
                    <a:pt x="451" y="3562"/>
                  </a:lnTo>
                  <a:lnTo>
                    <a:pt x="361" y="1849"/>
                  </a:lnTo>
                  <a:lnTo>
                    <a:pt x="226" y="9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AA1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34"/>
            <p:cNvSpPr/>
            <p:nvPr/>
          </p:nvSpPr>
          <p:spPr>
            <a:xfrm>
              <a:off x="1707000" y="1839525"/>
              <a:ext cx="16925" cy="359650"/>
            </a:xfrm>
            <a:custGeom>
              <a:avLst/>
              <a:gdLst/>
              <a:ahLst/>
              <a:cxnLst/>
              <a:rect l="l" t="t" r="r" b="b"/>
              <a:pathLst>
                <a:path w="677" h="14386" extrusionOk="0">
                  <a:moveTo>
                    <a:pt x="181" y="1"/>
                  </a:moveTo>
                  <a:lnTo>
                    <a:pt x="90" y="46"/>
                  </a:lnTo>
                  <a:lnTo>
                    <a:pt x="45" y="136"/>
                  </a:lnTo>
                  <a:lnTo>
                    <a:pt x="0" y="1895"/>
                  </a:lnTo>
                  <a:lnTo>
                    <a:pt x="90" y="3653"/>
                  </a:lnTo>
                  <a:lnTo>
                    <a:pt x="181" y="5412"/>
                  </a:lnTo>
                  <a:lnTo>
                    <a:pt x="226" y="7170"/>
                  </a:lnTo>
                  <a:lnTo>
                    <a:pt x="226" y="10688"/>
                  </a:lnTo>
                  <a:lnTo>
                    <a:pt x="226" y="14205"/>
                  </a:lnTo>
                  <a:lnTo>
                    <a:pt x="226" y="14295"/>
                  </a:lnTo>
                  <a:lnTo>
                    <a:pt x="271" y="14340"/>
                  </a:lnTo>
                  <a:lnTo>
                    <a:pt x="316" y="14385"/>
                  </a:lnTo>
                  <a:lnTo>
                    <a:pt x="496" y="14385"/>
                  </a:lnTo>
                  <a:lnTo>
                    <a:pt x="541" y="14340"/>
                  </a:lnTo>
                  <a:lnTo>
                    <a:pt x="586" y="14295"/>
                  </a:lnTo>
                  <a:lnTo>
                    <a:pt x="632" y="14205"/>
                  </a:lnTo>
                  <a:lnTo>
                    <a:pt x="677" y="12401"/>
                  </a:lnTo>
                  <a:lnTo>
                    <a:pt x="677" y="10597"/>
                  </a:lnTo>
                  <a:lnTo>
                    <a:pt x="632" y="7035"/>
                  </a:lnTo>
                  <a:lnTo>
                    <a:pt x="586" y="3563"/>
                  </a:lnTo>
                  <a:lnTo>
                    <a:pt x="496" y="1804"/>
                  </a:lnTo>
                  <a:lnTo>
                    <a:pt x="406" y="948"/>
                  </a:lnTo>
                  <a:lnTo>
                    <a:pt x="316" y="91"/>
                  </a:lnTo>
                  <a:lnTo>
                    <a:pt x="271" y="4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FFC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34"/>
            <p:cNvSpPr/>
            <p:nvPr/>
          </p:nvSpPr>
          <p:spPr>
            <a:xfrm>
              <a:off x="1679950" y="1841775"/>
              <a:ext cx="15800" cy="352875"/>
            </a:xfrm>
            <a:custGeom>
              <a:avLst/>
              <a:gdLst/>
              <a:ahLst/>
              <a:cxnLst/>
              <a:rect l="l" t="t" r="r" b="b"/>
              <a:pathLst>
                <a:path w="632" h="14115" extrusionOk="0">
                  <a:moveTo>
                    <a:pt x="45" y="1"/>
                  </a:moveTo>
                  <a:lnTo>
                    <a:pt x="0" y="91"/>
                  </a:lnTo>
                  <a:lnTo>
                    <a:pt x="135" y="3563"/>
                  </a:lnTo>
                  <a:lnTo>
                    <a:pt x="180" y="5277"/>
                  </a:lnTo>
                  <a:lnTo>
                    <a:pt x="226" y="7035"/>
                  </a:lnTo>
                  <a:lnTo>
                    <a:pt x="226" y="8749"/>
                  </a:lnTo>
                  <a:lnTo>
                    <a:pt x="180" y="10507"/>
                  </a:lnTo>
                  <a:lnTo>
                    <a:pt x="45" y="13980"/>
                  </a:lnTo>
                  <a:lnTo>
                    <a:pt x="45" y="14025"/>
                  </a:lnTo>
                  <a:lnTo>
                    <a:pt x="90" y="14070"/>
                  </a:lnTo>
                  <a:lnTo>
                    <a:pt x="226" y="14115"/>
                  </a:lnTo>
                  <a:lnTo>
                    <a:pt x="316" y="14070"/>
                  </a:lnTo>
                  <a:lnTo>
                    <a:pt x="361" y="14025"/>
                  </a:lnTo>
                  <a:lnTo>
                    <a:pt x="406" y="13980"/>
                  </a:lnTo>
                  <a:lnTo>
                    <a:pt x="541" y="12221"/>
                  </a:lnTo>
                  <a:lnTo>
                    <a:pt x="586" y="10507"/>
                  </a:lnTo>
                  <a:lnTo>
                    <a:pt x="631" y="8749"/>
                  </a:lnTo>
                  <a:lnTo>
                    <a:pt x="631" y="7035"/>
                  </a:lnTo>
                  <a:lnTo>
                    <a:pt x="631" y="5277"/>
                  </a:lnTo>
                  <a:lnTo>
                    <a:pt x="541" y="3563"/>
                  </a:lnTo>
                  <a:lnTo>
                    <a:pt x="406" y="1805"/>
                  </a:lnTo>
                  <a:lnTo>
                    <a:pt x="271" y="91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436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34"/>
            <p:cNvSpPr/>
            <p:nvPr/>
          </p:nvSpPr>
          <p:spPr>
            <a:xfrm>
              <a:off x="632675" y="2970225"/>
              <a:ext cx="879325" cy="227725"/>
            </a:xfrm>
            <a:custGeom>
              <a:avLst/>
              <a:gdLst/>
              <a:ahLst/>
              <a:cxnLst/>
              <a:rect l="l" t="t" r="r" b="b"/>
              <a:pathLst>
                <a:path w="35173" h="9109" extrusionOk="0">
                  <a:moveTo>
                    <a:pt x="1128" y="0"/>
                  </a:moveTo>
                  <a:lnTo>
                    <a:pt x="1128" y="181"/>
                  </a:lnTo>
                  <a:lnTo>
                    <a:pt x="992" y="677"/>
                  </a:lnTo>
                  <a:lnTo>
                    <a:pt x="857" y="1037"/>
                  </a:lnTo>
                  <a:lnTo>
                    <a:pt x="677" y="1353"/>
                  </a:lnTo>
                  <a:lnTo>
                    <a:pt x="451" y="1714"/>
                  </a:lnTo>
                  <a:lnTo>
                    <a:pt x="181" y="2074"/>
                  </a:lnTo>
                  <a:lnTo>
                    <a:pt x="45" y="2255"/>
                  </a:lnTo>
                  <a:lnTo>
                    <a:pt x="0" y="2480"/>
                  </a:lnTo>
                  <a:lnTo>
                    <a:pt x="0" y="2706"/>
                  </a:lnTo>
                  <a:lnTo>
                    <a:pt x="45" y="2931"/>
                  </a:lnTo>
                  <a:lnTo>
                    <a:pt x="181" y="3202"/>
                  </a:lnTo>
                  <a:lnTo>
                    <a:pt x="271" y="3472"/>
                  </a:lnTo>
                  <a:lnTo>
                    <a:pt x="632" y="3968"/>
                  </a:lnTo>
                  <a:lnTo>
                    <a:pt x="992" y="4374"/>
                  </a:lnTo>
                  <a:lnTo>
                    <a:pt x="1308" y="4780"/>
                  </a:lnTo>
                  <a:lnTo>
                    <a:pt x="1669" y="5096"/>
                  </a:lnTo>
                  <a:lnTo>
                    <a:pt x="32963" y="9064"/>
                  </a:lnTo>
                  <a:lnTo>
                    <a:pt x="33053" y="9109"/>
                  </a:lnTo>
                  <a:lnTo>
                    <a:pt x="33369" y="9109"/>
                  </a:lnTo>
                  <a:lnTo>
                    <a:pt x="33639" y="9019"/>
                  </a:lnTo>
                  <a:lnTo>
                    <a:pt x="33955" y="8883"/>
                  </a:lnTo>
                  <a:lnTo>
                    <a:pt x="34361" y="8658"/>
                  </a:lnTo>
                  <a:lnTo>
                    <a:pt x="34812" y="8342"/>
                  </a:lnTo>
                  <a:lnTo>
                    <a:pt x="34992" y="8117"/>
                  </a:lnTo>
                  <a:lnTo>
                    <a:pt x="35127" y="7846"/>
                  </a:lnTo>
                  <a:lnTo>
                    <a:pt x="35172" y="7576"/>
                  </a:lnTo>
                  <a:lnTo>
                    <a:pt x="35127" y="7260"/>
                  </a:lnTo>
                  <a:lnTo>
                    <a:pt x="35037" y="6944"/>
                  </a:lnTo>
                  <a:lnTo>
                    <a:pt x="34857" y="6584"/>
                  </a:lnTo>
                  <a:lnTo>
                    <a:pt x="34676" y="6268"/>
                  </a:lnTo>
                  <a:lnTo>
                    <a:pt x="34496" y="5952"/>
                  </a:lnTo>
                  <a:lnTo>
                    <a:pt x="34045" y="5321"/>
                  </a:lnTo>
                  <a:lnTo>
                    <a:pt x="33639" y="4825"/>
                  </a:lnTo>
                  <a:lnTo>
                    <a:pt x="33188" y="4329"/>
                  </a:lnTo>
                  <a:lnTo>
                    <a:pt x="1128" y="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34"/>
            <p:cNvSpPr/>
            <p:nvPr/>
          </p:nvSpPr>
          <p:spPr>
            <a:xfrm>
              <a:off x="487250" y="2332175"/>
              <a:ext cx="173625" cy="738400"/>
            </a:xfrm>
            <a:custGeom>
              <a:avLst/>
              <a:gdLst/>
              <a:ahLst/>
              <a:cxnLst/>
              <a:rect l="l" t="t" r="r" b="b"/>
              <a:pathLst>
                <a:path w="6945" h="29536" extrusionOk="0">
                  <a:moveTo>
                    <a:pt x="45" y="0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2300" y="8703"/>
                  </a:lnTo>
                  <a:lnTo>
                    <a:pt x="4600" y="17315"/>
                  </a:lnTo>
                  <a:lnTo>
                    <a:pt x="5727" y="21419"/>
                  </a:lnTo>
                  <a:lnTo>
                    <a:pt x="6043" y="22546"/>
                  </a:lnTo>
                  <a:lnTo>
                    <a:pt x="6223" y="23132"/>
                  </a:lnTo>
                  <a:lnTo>
                    <a:pt x="6404" y="23719"/>
                  </a:lnTo>
                  <a:lnTo>
                    <a:pt x="6539" y="24350"/>
                  </a:lnTo>
                  <a:lnTo>
                    <a:pt x="6584" y="24936"/>
                  </a:lnTo>
                  <a:lnTo>
                    <a:pt x="6539" y="25477"/>
                  </a:lnTo>
                  <a:lnTo>
                    <a:pt x="6494" y="25793"/>
                  </a:lnTo>
                  <a:lnTo>
                    <a:pt x="6449" y="26063"/>
                  </a:lnTo>
                  <a:lnTo>
                    <a:pt x="6313" y="26334"/>
                  </a:lnTo>
                  <a:lnTo>
                    <a:pt x="6178" y="26650"/>
                  </a:lnTo>
                  <a:lnTo>
                    <a:pt x="5862" y="27236"/>
                  </a:lnTo>
                  <a:lnTo>
                    <a:pt x="5727" y="27551"/>
                  </a:lnTo>
                  <a:lnTo>
                    <a:pt x="5637" y="27822"/>
                  </a:lnTo>
                  <a:lnTo>
                    <a:pt x="5592" y="28138"/>
                  </a:lnTo>
                  <a:lnTo>
                    <a:pt x="5637" y="28498"/>
                  </a:lnTo>
                  <a:lnTo>
                    <a:pt x="5682" y="28724"/>
                  </a:lnTo>
                  <a:lnTo>
                    <a:pt x="5772" y="28904"/>
                  </a:lnTo>
                  <a:lnTo>
                    <a:pt x="5862" y="29084"/>
                  </a:lnTo>
                  <a:lnTo>
                    <a:pt x="5998" y="29265"/>
                  </a:lnTo>
                  <a:lnTo>
                    <a:pt x="6178" y="29400"/>
                  </a:lnTo>
                  <a:lnTo>
                    <a:pt x="6358" y="29490"/>
                  </a:lnTo>
                  <a:lnTo>
                    <a:pt x="6539" y="29535"/>
                  </a:lnTo>
                  <a:lnTo>
                    <a:pt x="6764" y="29535"/>
                  </a:lnTo>
                  <a:lnTo>
                    <a:pt x="6900" y="29490"/>
                  </a:lnTo>
                  <a:lnTo>
                    <a:pt x="6945" y="29400"/>
                  </a:lnTo>
                  <a:lnTo>
                    <a:pt x="6900" y="29310"/>
                  </a:lnTo>
                  <a:lnTo>
                    <a:pt x="6764" y="29265"/>
                  </a:lnTo>
                  <a:lnTo>
                    <a:pt x="6584" y="29265"/>
                  </a:lnTo>
                  <a:lnTo>
                    <a:pt x="6404" y="29220"/>
                  </a:lnTo>
                  <a:lnTo>
                    <a:pt x="6268" y="29130"/>
                  </a:lnTo>
                  <a:lnTo>
                    <a:pt x="6178" y="29039"/>
                  </a:lnTo>
                  <a:lnTo>
                    <a:pt x="6088" y="28904"/>
                  </a:lnTo>
                  <a:lnTo>
                    <a:pt x="5998" y="28769"/>
                  </a:lnTo>
                  <a:lnTo>
                    <a:pt x="5953" y="28453"/>
                  </a:lnTo>
                  <a:lnTo>
                    <a:pt x="5953" y="28092"/>
                  </a:lnTo>
                  <a:lnTo>
                    <a:pt x="5998" y="27732"/>
                  </a:lnTo>
                  <a:lnTo>
                    <a:pt x="6133" y="27416"/>
                  </a:lnTo>
                  <a:lnTo>
                    <a:pt x="6223" y="27146"/>
                  </a:lnTo>
                  <a:lnTo>
                    <a:pt x="6494" y="26604"/>
                  </a:lnTo>
                  <a:lnTo>
                    <a:pt x="6674" y="26289"/>
                  </a:lnTo>
                  <a:lnTo>
                    <a:pt x="6764" y="26018"/>
                  </a:lnTo>
                  <a:lnTo>
                    <a:pt x="6854" y="25657"/>
                  </a:lnTo>
                  <a:lnTo>
                    <a:pt x="6900" y="25297"/>
                  </a:lnTo>
                  <a:lnTo>
                    <a:pt x="6900" y="24981"/>
                  </a:lnTo>
                  <a:lnTo>
                    <a:pt x="6854" y="24620"/>
                  </a:lnTo>
                  <a:lnTo>
                    <a:pt x="6719" y="23944"/>
                  </a:lnTo>
                  <a:lnTo>
                    <a:pt x="6539" y="23223"/>
                  </a:lnTo>
                  <a:lnTo>
                    <a:pt x="4419" y="15512"/>
                  </a:lnTo>
                  <a:lnTo>
                    <a:pt x="2255" y="7801"/>
                  </a:lnTo>
                  <a:lnTo>
                    <a:pt x="91" y="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34"/>
            <p:cNvSpPr/>
            <p:nvPr/>
          </p:nvSpPr>
          <p:spPr>
            <a:xfrm>
              <a:off x="713825" y="3000650"/>
              <a:ext cx="562575" cy="102625"/>
            </a:xfrm>
            <a:custGeom>
              <a:avLst/>
              <a:gdLst/>
              <a:ahLst/>
              <a:cxnLst/>
              <a:rect l="l" t="t" r="r" b="b"/>
              <a:pathLst>
                <a:path w="22503" h="4105" extrusionOk="0">
                  <a:moveTo>
                    <a:pt x="91" y="1"/>
                  </a:moveTo>
                  <a:lnTo>
                    <a:pt x="1" y="46"/>
                  </a:lnTo>
                  <a:lnTo>
                    <a:pt x="1" y="91"/>
                  </a:lnTo>
                  <a:lnTo>
                    <a:pt x="1" y="136"/>
                  </a:lnTo>
                  <a:lnTo>
                    <a:pt x="46" y="181"/>
                  </a:lnTo>
                  <a:lnTo>
                    <a:pt x="2842" y="903"/>
                  </a:lnTo>
                  <a:lnTo>
                    <a:pt x="5637" y="1579"/>
                  </a:lnTo>
                  <a:lnTo>
                    <a:pt x="8478" y="2165"/>
                  </a:lnTo>
                  <a:lnTo>
                    <a:pt x="11319" y="2706"/>
                  </a:lnTo>
                  <a:lnTo>
                    <a:pt x="14070" y="3157"/>
                  </a:lnTo>
                  <a:lnTo>
                    <a:pt x="16865" y="3608"/>
                  </a:lnTo>
                  <a:lnTo>
                    <a:pt x="18263" y="3743"/>
                  </a:lnTo>
                  <a:lnTo>
                    <a:pt x="19661" y="3924"/>
                  </a:lnTo>
                  <a:lnTo>
                    <a:pt x="21059" y="4014"/>
                  </a:lnTo>
                  <a:lnTo>
                    <a:pt x="22457" y="4104"/>
                  </a:lnTo>
                  <a:lnTo>
                    <a:pt x="22502" y="4104"/>
                  </a:lnTo>
                  <a:lnTo>
                    <a:pt x="22502" y="4059"/>
                  </a:lnTo>
                  <a:lnTo>
                    <a:pt x="22502" y="4014"/>
                  </a:lnTo>
                  <a:lnTo>
                    <a:pt x="22457" y="3969"/>
                  </a:lnTo>
                  <a:lnTo>
                    <a:pt x="16730" y="3247"/>
                  </a:lnTo>
                  <a:lnTo>
                    <a:pt x="13889" y="2887"/>
                  </a:lnTo>
                  <a:lnTo>
                    <a:pt x="11049" y="2436"/>
                  </a:lnTo>
                  <a:lnTo>
                    <a:pt x="8253" y="1895"/>
                  </a:lnTo>
                  <a:lnTo>
                    <a:pt x="5547" y="1308"/>
                  </a:lnTo>
                  <a:lnTo>
                    <a:pt x="2797" y="67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34"/>
            <p:cNvSpPr/>
            <p:nvPr/>
          </p:nvSpPr>
          <p:spPr>
            <a:xfrm>
              <a:off x="797250" y="3067175"/>
              <a:ext cx="621175" cy="62025"/>
            </a:xfrm>
            <a:custGeom>
              <a:avLst/>
              <a:gdLst/>
              <a:ahLst/>
              <a:cxnLst/>
              <a:rect l="l" t="t" r="r" b="b"/>
              <a:pathLst>
                <a:path w="24847" h="2481" extrusionOk="0">
                  <a:moveTo>
                    <a:pt x="46" y="0"/>
                  </a:moveTo>
                  <a:lnTo>
                    <a:pt x="1" y="45"/>
                  </a:lnTo>
                  <a:lnTo>
                    <a:pt x="1" y="135"/>
                  </a:lnTo>
                  <a:lnTo>
                    <a:pt x="91" y="181"/>
                  </a:lnTo>
                  <a:lnTo>
                    <a:pt x="3112" y="812"/>
                  </a:lnTo>
                  <a:lnTo>
                    <a:pt x="6178" y="1353"/>
                  </a:lnTo>
                  <a:lnTo>
                    <a:pt x="7712" y="1578"/>
                  </a:lnTo>
                  <a:lnTo>
                    <a:pt x="9245" y="1804"/>
                  </a:lnTo>
                  <a:lnTo>
                    <a:pt x="10823" y="1984"/>
                  </a:lnTo>
                  <a:lnTo>
                    <a:pt x="12356" y="2165"/>
                  </a:lnTo>
                  <a:lnTo>
                    <a:pt x="13889" y="2255"/>
                  </a:lnTo>
                  <a:lnTo>
                    <a:pt x="15467" y="2390"/>
                  </a:lnTo>
                  <a:lnTo>
                    <a:pt x="17001" y="2435"/>
                  </a:lnTo>
                  <a:lnTo>
                    <a:pt x="18579" y="2480"/>
                  </a:lnTo>
                  <a:lnTo>
                    <a:pt x="20112" y="2480"/>
                  </a:lnTo>
                  <a:lnTo>
                    <a:pt x="21690" y="2435"/>
                  </a:lnTo>
                  <a:lnTo>
                    <a:pt x="23223" y="2390"/>
                  </a:lnTo>
                  <a:lnTo>
                    <a:pt x="24802" y="2255"/>
                  </a:lnTo>
                  <a:lnTo>
                    <a:pt x="24847" y="2255"/>
                  </a:lnTo>
                  <a:lnTo>
                    <a:pt x="24847" y="2210"/>
                  </a:lnTo>
                  <a:lnTo>
                    <a:pt x="24847" y="2165"/>
                  </a:lnTo>
                  <a:lnTo>
                    <a:pt x="24802" y="2119"/>
                  </a:lnTo>
                  <a:lnTo>
                    <a:pt x="21690" y="2165"/>
                  </a:lnTo>
                  <a:lnTo>
                    <a:pt x="18579" y="2165"/>
                  </a:lnTo>
                  <a:lnTo>
                    <a:pt x="15467" y="2029"/>
                  </a:lnTo>
                  <a:lnTo>
                    <a:pt x="12401" y="1849"/>
                  </a:lnTo>
                  <a:lnTo>
                    <a:pt x="9290" y="1533"/>
                  </a:lnTo>
                  <a:lnTo>
                    <a:pt x="7757" y="1353"/>
                  </a:lnTo>
                  <a:lnTo>
                    <a:pt x="6224" y="1127"/>
                  </a:lnTo>
                  <a:lnTo>
                    <a:pt x="4690" y="902"/>
                  </a:lnTo>
                  <a:lnTo>
                    <a:pt x="3202" y="631"/>
                  </a:lnTo>
                  <a:lnTo>
                    <a:pt x="1669" y="31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34"/>
            <p:cNvSpPr/>
            <p:nvPr/>
          </p:nvSpPr>
          <p:spPr>
            <a:xfrm>
              <a:off x="1422925" y="1874475"/>
              <a:ext cx="65400" cy="289750"/>
            </a:xfrm>
            <a:custGeom>
              <a:avLst/>
              <a:gdLst/>
              <a:ahLst/>
              <a:cxnLst/>
              <a:rect l="l" t="t" r="r" b="b"/>
              <a:pathLst>
                <a:path w="2616" h="11590" extrusionOk="0">
                  <a:moveTo>
                    <a:pt x="135" y="1"/>
                  </a:moveTo>
                  <a:lnTo>
                    <a:pt x="90" y="46"/>
                  </a:lnTo>
                  <a:lnTo>
                    <a:pt x="0" y="1534"/>
                  </a:lnTo>
                  <a:lnTo>
                    <a:pt x="0" y="3022"/>
                  </a:lnTo>
                  <a:lnTo>
                    <a:pt x="90" y="4510"/>
                  </a:lnTo>
                  <a:lnTo>
                    <a:pt x="180" y="5276"/>
                  </a:lnTo>
                  <a:lnTo>
                    <a:pt x="316" y="5998"/>
                  </a:lnTo>
                  <a:lnTo>
                    <a:pt x="451" y="6764"/>
                  </a:lnTo>
                  <a:lnTo>
                    <a:pt x="631" y="7486"/>
                  </a:lnTo>
                  <a:lnTo>
                    <a:pt x="857" y="8207"/>
                  </a:lnTo>
                  <a:lnTo>
                    <a:pt x="1127" y="8929"/>
                  </a:lnTo>
                  <a:lnTo>
                    <a:pt x="1398" y="9605"/>
                  </a:lnTo>
                  <a:lnTo>
                    <a:pt x="1714" y="10282"/>
                  </a:lnTo>
                  <a:lnTo>
                    <a:pt x="2029" y="10913"/>
                  </a:lnTo>
                  <a:lnTo>
                    <a:pt x="2435" y="11544"/>
                  </a:lnTo>
                  <a:lnTo>
                    <a:pt x="2525" y="11589"/>
                  </a:lnTo>
                  <a:lnTo>
                    <a:pt x="2570" y="11589"/>
                  </a:lnTo>
                  <a:lnTo>
                    <a:pt x="2615" y="11544"/>
                  </a:lnTo>
                  <a:lnTo>
                    <a:pt x="2615" y="11454"/>
                  </a:lnTo>
                  <a:lnTo>
                    <a:pt x="2029" y="10101"/>
                  </a:lnTo>
                  <a:lnTo>
                    <a:pt x="1443" y="8749"/>
                  </a:lnTo>
                  <a:lnTo>
                    <a:pt x="947" y="7351"/>
                  </a:lnTo>
                  <a:lnTo>
                    <a:pt x="767" y="6674"/>
                  </a:lnTo>
                  <a:lnTo>
                    <a:pt x="586" y="5953"/>
                  </a:lnTo>
                  <a:lnTo>
                    <a:pt x="316" y="4465"/>
                  </a:lnTo>
                  <a:lnTo>
                    <a:pt x="180" y="3022"/>
                  </a:lnTo>
                  <a:lnTo>
                    <a:pt x="135" y="1534"/>
                  </a:lnTo>
                  <a:lnTo>
                    <a:pt x="180" y="4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C7C7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34"/>
            <p:cNvSpPr/>
            <p:nvPr/>
          </p:nvSpPr>
          <p:spPr>
            <a:xfrm>
              <a:off x="498525" y="1809100"/>
              <a:ext cx="208575" cy="204050"/>
            </a:xfrm>
            <a:custGeom>
              <a:avLst/>
              <a:gdLst/>
              <a:ahLst/>
              <a:cxnLst/>
              <a:rect l="l" t="t" r="r" b="b"/>
              <a:pathLst>
                <a:path w="8343" h="8162" extrusionOk="0">
                  <a:moveTo>
                    <a:pt x="4419" y="0"/>
                  </a:moveTo>
                  <a:lnTo>
                    <a:pt x="3698" y="45"/>
                  </a:lnTo>
                  <a:lnTo>
                    <a:pt x="3427" y="91"/>
                  </a:lnTo>
                  <a:lnTo>
                    <a:pt x="3202" y="181"/>
                  </a:lnTo>
                  <a:lnTo>
                    <a:pt x="3022" y="316"/>
                  </a:lnTo>
                  <a:lnTo>
                    <a:pt x="2796" y="632"/>
                  </a:lnTo>
                  <a:lnTo>
                    <a:pt x="2571" y="1037"/>
                  </a:lnTo>
                  <a:lnTo>
                    <a:pt x="2300" y="1579"/>
                  </a:lnTo>
                  <a:lnTo>
                    <a:pt x="1804" y="2841"/>
                  </a:lnTo>
                  <a:lnTo>
                    <a:pt x="1263" y="4284"/>
                  </a:lnTo>
                  <a:lnTo>
                    <a:pt x="361" y="6945"/>
                  </a:lnTo>
                  <a:lnTo>
                    <a:pt x="0" y="8162"/>
                  </a:lnTo>
                  <a:lnTo>
                    <a:pt x="0" y="8162"/>
                  </a:lnTo>
                  <a:lnTo>
                    <a:pt x="8342" y="4239"/>
                  </a:lnTo>
                  <a:lnTo>
                    <a:pt x="8342" y="181"/>
                  </a:lnTo>
                  <a:lnTo>
                    <a:pt x="7666" y="91"/>
                  </a:lnTo>
                  <a:lnTo>
                    <a:pt x="6133" y="0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34"/>
            <p:cNvSpPr/>
            <p:nvPr/>
          </p:nvSpPr>
          <p:spPr>
            <a:xfrm>
              <a:off x="491750" y="1934225"/>
              <a:ext cx="1067600" cy="802675"/>
            </a:xfrm>
            <a:custGeom>
              <a:avLst/>
              <a:gdLst/>
              <a:ahLst/>
              <a:cxnLst/>
              <a:rect l="l" t="t" r="r" b="b"/>
              <a:pathLst>
                <a:path w="42704" h="32107" extrusionOk="0">
                  <a:moveTo>
                    <a:pt x="6178" y="1"/>
                  </a:moveTo>
                  <a:lnTo>
                    <a:pt x="5908" y="91"/>
                  </a:lnTo>
                  <a:lnTo>
                    <a:pt x="5231" y="361"/>
                  </a:lnTo>
                  <a:lnTo>
                    <a:pt x="3112" y="1218"/>
                  </a:lnTo>
                  <a:lnTo>
                    <a:pt x="993" y="2165"/>
                  </a:lnTo>
                  <a:lnTo>
                    <a:pt x="271" y="2481"/>
                  </a:lnTo>
                  <a:lnTo>
                    <a:pt x="1" y="2616"/>
                  </a:lnTo>
                  <a:lnTo>
                    <a:pt x="316" y="3878"/>
                  </a:lnTo>
                  <a:lnTo>
                    <a:pt x="1128" y="7170"/>
                  </a:lnTo>
                  <a:lnTo>
                    <a:pt x="2300" y="11815"/>
                  </a:lnTo>
                  <a:lnTo>
                    <a:pt x="2977" y="14475"/>
                  </a:lnTo>
                  <a:lnTo>
                    <a:pt x="3743" y="17181"/>
                  </a:lnTo>
                  <a:lnTo>
                    <a:pt x="4510" y="19886"/>
                  </a:lnTo>
                  <a:lnTo>
                    <a:pt x="5322" y="22547"/>
                  </a:lnTo>
                  <a:lnTo>
                    <a:pt x="6178" y="25027"/>
                  </a:lnTo>
                  <a:lnTo>
                    <a:pt x="6990" y="27281"/>
                  </a:lnTo>
                  <a:lnTo>
                    <a:pt x="7351" y="28273"/>
                  </a:lnTo>
                  <a:lnTo>
                    <a:pt x="7757" y="29175"/>
                  </a:lnTo>
                  <a:lnTo>
                    <a:pt x="8162" y="29987"/>
                  </a:lnTo>
                  <a:lnTo>
                    <a:pt x="8523" y="30708"/>
                  </a:lnTo>
                  <a:lnTo>
                    <a:pt x="8884" y="31249"/>
                  </a:lnTo>
                  <a:lnTo>
                    <a:pt x="9200" y="31700"/>
                  </a:lnTo>
                  <a:lnTo>
                    <a:pt x="9560" y="31971"/>
                  </a:lnTo>
                  <a:lnTo>
                    <a:pt x="9696" y="32061"/>
                  </a:lnTo>
                  <a:lnTo>
                    <a:pt x="9831" y="32106"/>
                  </a:lnTo>
                  <a:lnTo>
                    <a:pt x="10237" y="32106"/>
                  </a:lnTo>
                  <a:lnTo>
                    <a:pt x="10733" y="32061"/>
                  </a:lnTo>
                  <a:lnTo>
                    <a:pt x="11409" y="31971"/>
                  </a:lnTo>
                  <a:lnTo>
                    <a:pt x="12176" y="31836"/>
                  </a:lnTo>
                  <a:lnTo>
                    <a:pt x="14070" y="31385"/>
                  </a:lnTo>
                  <a:lnTo>
                    <a:pt x="16324" y="30798"/>
                  </a:lnTo>
                  <a:lnTo>
                    <a:pt x="18849" y="30122"/>
                  </a:lnTo>
                  <a:lnTo>
                    <a:pt x="21600" y="29310"/>
                  </a:lnTo>
                  <a:lnTo>
                    <a:pt x="27462" y="27507"/>
                  </a:lnTo>
                  <a:lnTo>
                    <a:pt x="33099" y="25703"/>
                  </a:lnTo>
                  <a:lnTo>
                    <a:pt x="37969" y="24080"/>
                  </a:lnTo>
                  <a:lnTo>
                    <a:pt x="41396" y="22862"/>
                  </a:lnTo>
                  <a:lnTo>
                    <a:pt x="42342" y="22502"/>
                  </a:lnTo>
                  <a:lnTo>
                    <a:pt x="42703" y="22321"/>
                  </a:lnTo>
                  <a:lnTo>
                    <a:pt x="42658" y="21735"/>
                  </a:lnTo>
                  <a:lnTo>
                    <a:pt x="42523" y="20292"/>
                  </a:lnTo>
                  <a:lnTo>
                    <a:pt x="41982" y="16144"/>
                  </a:lnTo>
                  <a:lnTo>
                    <a:pt x="41215" y="10191"/>
                  </a:lnTo>
                  <a:lnTo>
                    <a:pt x="41035" y="10191"/>
                  </a:lnTo>
                  <a:lnTo>
                    <a:pt x="40719" y="10236"/>
                  </a:lnTo>
                  <a:lnTo>
                    <a:pt x="39817" y="10597"/>
                  </a:lnTo>
                  <a:lnTo>
                    <a:pt x="38465" y="11138"/>
                  </a:lnTo>
                  <a:lnTo>
                    <a:pt x="36796" y="11860"/>
                  </a:lnTo>
                  <a:lnTo>
                    <a:pt x="32783" y="13799"/>
                  </a:lnTo>
                  <a:lnTo>
                    <a:pt x="28274" y="16008"/>
                  </a:lnTo>
                  <a:lnTo>
                    <a:pt x="23764" y="18308"/>
                  </a:lnTo>
                  <a:lnTo>
                    <a:pt x="19796" y="20337"/>
                  </a:lnTo>
                  <a:lnTo>
                    <a:pt x="15558" y="22547"/>
                  </a:lnTo>
                  <a:lnTo>
                    <a:pt x="15422" y="22592"/>
                  </a:lnTo>
                  <a:lnTo>
                    <a:pt x="15152" y="22592"/>
                  </a:lnTo>
                  <a:lnTo>
                    <a:pt x="14971" y="22547"/>
                  </a:lnTo>
                  <a:lnTo>
                    <a:pt x="14701" y="22321"/>
                  </a:lnTo>
                  <a:lnTo>
                    <a:pt x="14385" y="21960"/>
                  </a:lnTo>
                  <a:lnTo>
                    <a:pt x="14070" y="21464"/>
                  </a:lnTo>
                  <a:lnTo>
                    <a:pt x="13754" y="20923"/>
                  </a:lnTo>
                  <a:lnTo>
                    <a:pt x="13438" y="20247"/>
                  </a:lnTo>
                  <a:lnTo>
                    <a:pt x="13078" y="19480"/>
                  </a:lnTo>
                  <a:lnTo>
                    <a:pt x="12401" y="17812"/>
                  </a:lnTo>
                  <a:lnTo>
                    <a:pt x="11770" y="15963"/>
                  </a:lnTo>
                  <a:lnTo>
                    <a:pt x="11093" y="13979"/>
                  </a:lnTo>
                  <a:lnTo>
                    <a:pt x="10507" y="12040"/>
                  </a:lnTo>
                  <a:lnTo>
                    <a:pt x="9831" y="10056"/>
                  </a:lnTo>
                  <a:lnTo>
                    <a:pt x="9155" y="8027"/>
                  </a:lnTo>
                  <a:lnTo>
                    <a:pt x="7757" y="4104"/>
                  </a:lnTo>
                  <a:lnTo>
                    <a:pt x="6178" y="1"/>
                  </a:lnTo>
                  <a:close/>
                </a:path>
              </a:pathLst>
            </a:custGeom>
            <a:solidFill>
              <a:srgbClr val="FFB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34"/>
            <p:cNvSpPr/>
            <p:nvPr/>
          </p:nvSpPr>
          <p:spPr>
            <a:xfrm>
              <a:off x="491750" y="1934225"/>
              <a:ext cx="1067600" cy="802675"/>
            </a:xfrm>
            <a:custGeom>
              <a:avLst/>
              <a:gdLst/>
              <a:ahLst/>
              <a:cxnLst/>
              <a:rect l="l" t="t" r="r" b="b"/>
              <a:pathLst>
                <a:path w="42704" h="32107" fill="none" extrusionOk="0">
                  <a:moveTo>
                    <a:pt x="1" y="2616"/>
                  </a:moveTo>
                  <a:lnTo>
                    <a:pt x="1" y="2616"/>
                  </a:lnTo>
                  <a:lnTo>
                    <a:pt x="316" y="3878"/>
                  </a:lnTo>
                  <a:lnTo>
                    <a:pt x="1128" y="7170"/>
                  </a:lnTo>
                  <a:lnTo>
                    <a:pt x="2300" y="11815"/>
                  </a:lnTo>
                  <a:lnTo>
                    <a:pt x="2977" y="14475"/>
                  </a:lnTo>
                  <a:lnTo>
                    <a:pt x="3743" y="17181"/>
                  </a:lnTo>
                  <a:lnTo>
                    <a:pt x="4510" y="19886"/>
                  </a:lnTo>
                  <a:lnTo>
                    <a:pt x="5322" y="22547"/>
                  </a:lnTo>
                  <a:lnTo>
                    <a:pt x="6178" y="25027"/>
                  </a:lnTo>
                  <a:lnTo>
                    <a:pt x="6990" y="27281"/>
                  </a:lnTo>
                  <a:lnTo>
                    <a:pt x="7351" y="28273"/>
                  </a:lnTo>
                  <a:lnTo>
                    <a:pt x="7757" y="29175"/>
                  </a:lnTo>
                  <a:lnTo>
                    <a:pt x="8162" y="29987"/>
                  </a:lnTo>
                  <a:lnTo>
                    <a:pt x="8523" y="30708"/>
                  </a:lnTo>
                  <a:lnTo>
                    <a:pt x="8884" y="31249"/>
                  </a:lnTo>
                  <a:lnTo>
                    <a:pt x="9200" y="31700"/>
                  </a:lnTo>
                  <a:lnTo>
                    <a:pt x="9560" y="31971"/>
                  </a:lnTo>
                  <a:lnTo>
                    <a:pt x="9696" y="32061"/>
                  </a:lnTo>
                  <a:lnTo>
                    <a:pt x="9831" y="32106"/>
                  </a:lnTo>
                  <a:lnTo>
                    <a:pt x="9831" y="32106"/>
                  </a:lnTo>
                  <a:lnTo>
                    <a:pt x="10237" y="32106"/>
                  </a:lnTo>
                  <a:lnTo>
                    <a:pt x="10733" y="32061"/>
                  </a:lnTo>
                  <a:lnTo>
                    <a:pt x="11409" y="31971"/>
                  </a:lnTo>
                  <a:lnTo>
                    <a:pt x="12176" y="31836"/>
                  </a:lnTo>
                  <a:lnTo>
                    <a:pt x="14070" y="31385"/>
                  </a:lnTo>
                  <a:lnTo>
                    <a:pt x="16324" y="30798"/>
                  </a:lnTo>
                  <a:lnTo>
                    <a:pt x="18849" y="30122"/>
                  </a:lnTo>
                  <a:lnTo>
                    <a:pt x="21600" y="29310"/>
                  </a:lnTo>
                  <a:lnTo>
                    <a:pt x="27462" y="27507"/>
                  </a:lnTo>
                  <a:lnTo>
                    <a:pt x="33099" y="25703"/>
                  </a:lnTo>
                  <a:lnTo>
                    <a:pt x="37969" y="24080"/>
                  </a:lnTo>
                  <a:lnTo>
                    <a:pt x="41396" y="22862"/>
                  </a:lnTo>
                  <a:lnTo>
                    <a:pt x="42342" y="22502"/>
                  </a:lnTo>
                  <a:lnTo>
                    <a:pt x="42703" y="22321"/>
                  </a:lnTo>
                  <a:lnTo>
                    <a:pt x="42703" y="22321"/>
                  </a:lnTo>
                  <a:lnTo>
                    <a:pt x="42658" y="21735"/>
                  </a:lnTo>
                  <a:lnTo>
                    <a:pt x="42523" y="20292"/>
                  </a:lnTo>
                  <a:lnTo>
                    <a:pt x="41982" y="16144"/>
                  </a:lnTo>
                  <a:lnTo>
                    <a:pt x="41215" y="10191"/>
                  </a:lnTo>
                  <a:lnTo>
                    <a:pt x="41215" y="10191"/>
                  </a:lnTo>
                  <a:lnTo>
                    <a:pt x="41035" y="10191"/>
                  </a:lnTo>
                  <a:lnTo>
                    <a:pt x="40719" y="10236"/>
                  </a:lnTo>
                  <a:lnTo>
                    <a:pt x="39817" y="10597"/>
                  </a:lnTo>
                  <a:lnTo>
                    <a:pt x="38465" y="11138"/>
                  </a:lnTo>
                  <a:lnTo>
                    <a:pt x="36796" y="11860"/>
                  </a:lnTo>
                  <a:lnTo>
                    <a:pt x="32783" y="13799"/>
                  </a:lnTo>
                  <a:lnTo>
                    <a:pt x="28274" y="16008"/>
                  </a:lnTo>
                  <a:lnTo>
                    <a:pt x="23764" y="18308"/>
                  </a:lnTo>
                  <a:lnTo>
                    <a:pt x="19796" y="20337"/>
                  </a:lnTo>
                  <a:lnTo>
                    <a:pt x="15558" y="22547"/>
                  </a:lnTo>
                  <a:lnTo>
                    <a:pt x="15558" y="22547"/>
                  </a:lnTo>
                  <a:lnTo>
                    <a:pt x="15422" y="22592"/>
                  </a:lnTo>
                  <a:lnTo>
                    <a:pt x="15287" y="22592"/>
                  </a:lnTo>
                  <a:lnTo>
                    <a:pt x="15152" y="22592"/>
                  </a:lnTo>
                  <a:lnTo>
                    <a:pt x="14971" y="22547"/>
                  </a:lnTo>
                  <a:lnTo>
                    <a:pt x="14701" y="22321"/>
                  </a:lnTo>
                  <a:lnTo>
                    <a:pt x="14385" y="21960"/>
                  </a:lnTo>
                  <a:lnTo>
                    <a:pt x="14070" y="21464"/>
                  </a:lnTo>
                  <a:lnTo>
                    <a:pt x="13754" y="20923"/>
                  </a:lnTo>
                  <a:lnTo>
                    <a:pt x="13438" y="20247"/>
                  </a:lnTo>
                  <a:lnTo>
                    <a:pt x="13078" y="19480"/>
                  </a:lnTo>
                  <a:lnTo>
                    <a:pt x="12401" y="17812"/>
                  </a:lnTo>
                  <a:lnTo>
                    <a:pt x="11770" y="15963"/>
                  </a:lnTo>
                  <a:lnTo>
                    <a:pt x="11093" y="13979"/>
                  </a:lnTo>
                  <a:lnTo>
                    <a:pt x="10507" y="12040"/>
                  </a:lnTo>
                  <a:lnTo>
                    <a:pt x="10507" y="12040"/>
                  </a:lnTo>
                  <a:lnTo>
                    <a:pt x="9831" y="10056"/>
                  </a:lnTo>
                  <a:lnTo>
                    <a:pt x="9155" y="8027"/>
                  </a:lnTo>
                  <a:lnTo>
                    <a:pt x="7757" y="4104"/>
                  </a:lnTo>
                  <a:lnTo>
                    <a:pt x="6178" y="1"/>
                  </a:lnTo>
                  <a:lnTo>
                    <a:pt x="6178" y="1"/>
                  </a:lnTo>
                  <a:lnTo>
                    <a:pt x="5908" y="91"/>
                  </a:lnTo>
                  <a:lnTo>
                    <a:pt x="5231" y="361"/>
                  </a:lnTo>
                  <a:lnTo>
                    <a:pt x="3112" y="1218"/>
                  </a:lnTo>
                  <a:lnTo>
                    <a:pt x="993" y="2165"/>
                  </a:lnTo>
                  <a:lnTo>
                    <a:pt x="271" y="2481"/>
                  </a:lnTo>
                  <a:lnTo>
                    <a:pt x="1" y="26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34"/>
            <p:cNvSpPr/>
            <p:nvPr/>
          </p:nvSpPr>
          <p:spPr>
            <a:xfrm>
              <a:off x="1082475" y="2190125"/>
              <a:ext cx="503925" cy="436300"/>
            </a:xfrm>
            <a:custGeom>
              <a:avLst/>
              <a:gdLst/>
              <a:ahLst/>
              <a:cxnLst/>
              <a:rect l="l" t="t" r="r" b="b"/>
              <a:pathLst>
                <a:path w="20157" h="17452" extrusionOk="0">
                  <a:moveTo>
                    <a:pt x="17902" y="0"/>
                  </a:moveTo>
                  <a:lnTo>
                    <a:pt x="17586" y="46"/>
                  </a:lnTo>
                  <a:lnTo>
                    <a:pt x="17316" y="91"/>
                  </a:lnTo>
                  <a:lnTo>
                    <a:pt x="17090" y="181"/>
                  </a:lnTo>
                  <a:lnTo>
                    <a:pt x="15918" y="542"/>
                  </a:lnTo>
                  <a:lnTo>
                    <a:pt x="14294" y="1083"/>
                  </a:lnTo>
                  <a:lnTo>
                    <a:pt x="12085" y="1804"/>
                  </a:lnTo>
                  <a:lnTo>
                    <a:pt x="9424" y="2796"/>
                  </a:lnTo>
                  <a:lnTo>
                    <a:pt x="6448" y="3923"/>
                  </a:lnTo>
                  <a:lnTo>
                    <a:pt x="3247" y="5186"/>
                  </a:lnTo>
                  <a:lnTo>
                    <a:pt x="1623" y="5908"/>
                  </a:lnTo>
                  <a:lnTo>
                    <a:pt x="0" y="6629"/>
                  </a:lnTo>
                  <a:lnTo>
                    <a:pt x="3653" y="17451"/>
                  </a:lnTo>
                  <a:lnTo>
                    <a:pt x="20156" y="14700"/>
                  </a:lnTo>
                  <a:lnTo>
                    <a:pt x="20066" y="12626"/>
                  </a:lnTo>
                  <a:lnTo>
                    <a:pt x="19796" y="8072"/>
                  </a:lnTo>
                  <a:lnTo>
                    <a:pt x="19615" y="5547"/>
                  </a:lnTo>
                  <a:lnTo>
                    <a:pt x="19435" y="3247"/>
                  </a:lnTo>
                  <a:lnTo>
                    <a:pt x="19255" y="1534"/>
                  </a:lnTo>
                  <a:lnTo>
                    <a:pt x="19164" y="947"/>
                  </a:lnTo>
                  <a:lnTo>
                    <a:pt x="19074" y="632"/>
                  </a:lnTo>
                  <a:lnTo>
                    <a:pt x="18984" y="451"/>
                  </a:lnTo>
                  <a:lnTo>
                    <a:pt x="18849" y="316"/>
                  </a:lnTo>
                  <a:lnTo>
                    <a:pt x="18713" y="181"/>
                  </a:lnTo>
                  <a:lnTo>
                    <a:pt x="18578" y="91"/>
                  </a:lnTo>
                  <a:lnTo>
                    <a:pt x="182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34"/>
            <p:cNvSpPr/>
            <p:nvPr/>
          </p:nvSpPr>
          <p:spPr>
            <a:xfrm>
              <a:off x="1124175" y="2336675"/>
              <a:ext cx="120650" cy="272825"/>
            </a:xfrm>
            <a:custGeom>
              <a:avLst/>
              <a:gdLst/>
              <a:ahLst/>
              <a:cxnLst/>
              <a:rect l="l" t="t" r="r" b="b"/>
              <a:pathLst>
                <a:path w="4826" h="10913" extrusionOk="0">
                  <a:moveTo>
                    <a:pt x="91" y="0"/>
                  </a:moveTo>
                  <a:lnTo>
                    <a:pt x="46" y="91"/>
                  </a:lnTo>
                  <a:lnTo>
                    <a:pt x="1" y="181"/>
                  </a:lnTo>
                  <a:lnTo>
                    <a:pt x="497" y="1488"/>
                  </a:lnTo>
                  <a:lnTo>
                    <a:pt x="1083" y="2796"/>
                  </a:lnTo>
                  <a:lnTo>
                    <a:pt x="1669" y="4104"/>
                  </a:lnTo>
                  <a:lnTo>
                    <a:pt x="2255" y="5411"/>
                  </a:lnTo>
                  <a:lnTo>
                    <a:pt x="3292" y="8072"/>
                  </a:lnTo>
                  <a:lnTo>
                    <a:pt x="4329" y="10732"/>
                  </a:lnTo>
                  <a:lnTo>
                    <a:pt x="4375" y="10823"/>
                  </a:lnTo>
                  <a:lnTo>
                    <a:pt x="4465" y="10913"/>
                  </a:lnTo>
                  <a:lnTo>
                    <a:pt x="4645" y="10913"/>
                  </a:lnTo>
                  <a:lnTo>
                    <a:pt x="4735" y="10868"/>
                  </a:lnTo>
                  <a:lnTo>
                    <a:pt x="4780" y="10823"/>
                  </a:lnTo>
                  <a:lnTo>
                    <a:pt x="4825" y="10732"/>
                  </a:lnTo>
                  <a:lnTo>
                    <a:pt x="4825" y="10642"/>
                  </a:lnTo>
                  <a:lnTo>
                    <a:pt x="4329" y="9289"/>
                  </a:lnTo>
                  <a:lnTo>
                    <a:pt x="3833" y="7982"/>
                  </a:lnTo>
                  <a:lnTo>
                    <a:pt x="2751" y="5411"/>
                  </a:lnTo>
                  <a:lnTo>
                    <a:pt x="2210" y="4059"/>
                  </a:lnTo>
                  <a:lnTo>
                    <a:pt x="1624" y="2661"/>
                  </a:lnTo>
                  <a:lnTo>
                    <a:pt x="993" y="1353"/>
                  </a:lnTo>
                  <a:lnTo>
                    <a:pt x="632" y="677"/>
                  </a:lnTo>
                  <a:lnTo>
                    <a:pt x="271" y="4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34"/>
            <p:cNvSpPr/>
            <p:nvPr/>
          </p:nvSpPr>
          <p:spPr>
            <a:xfrm>
              <a:off x="1168150" y="2319775"/>
              <a:ext cx="143175" cy="290850"/>
            </a:xfrm>
            <a:custGeom>
              <a:avLst/>
              <a:gdLst/>
              <a:ahLst/>
              <a:cxnLst/>
              <a:rect l="l" t="t" r="r" b="b"/>
              <a:pathLst>
                <a:path w="5727" h="11634" extrusionOk="0">
                  <a:moveTo>
                    <a:pt x="45" y="0"/>
                  </a:moveTo>
                  <a:lnTo>
                    <a:pt x="0" y="45"/>
                  </a:lnTo>
                  <a:lnTo>
                    <a:pt x="0" y="135"/>
                  </a:lnTo>
                  <a:lnTo>
                    <a:pt x="271" y="812"/>
                  </a:lnTo>
                  <a:lnTo>
                    <a:pt x="631" y="1533"/>
                  </a:lnTo>
                  <a:lnTo>
                    <a:pt x="1308" y="2886"/>
                  </a:lnTo>
                  <a:lnTo>
                    <a:pt x="2074" y="4239"/>
                  </a:lnTo>
                  <a:lnTo>
                    <a:pt x="2751" y="5591"/>
                  </a:lnTo>
                  <a:lnTo>
                    <a:pt x="3427" y="7080"/>
                  </a:lnTo>
                  <a:lnTo>
                    <a:pt x="4058" y="8568"/>
                  </a:lnTo>
                  <a:lnTo>
                    <a:pt x="5321" y="11544"/>
                  </a:lnTo>
                  <a:lnTo>
                    <a:pt x="5411" y="11589"/>
                  </a:lnTo>
                  <a:lnTo>
                    <a:pt x="5456" y="11634"/>
                  </a:lnTo>
                  <a:lnTo>
                    <a:pt x="5592" y="11589"/>
                  </a:lnTo>
                  <a:lnTo>
                    <a:pt x="5727" y="11499"/>
                  </a:lnTo>
                  <a:lnTo>
                    <a:pt x="5727" y="11453"/>
                  </a:lnTo>
                  <a:lnTo>
                    <a:pt x="5727" y="11363"/>
                  </a:lnTo>
                  <a:lnTo>
                    <a:pt x="5186" y="9875"/>
                  </a:lnTo>
                  <a:lnTo>
                    <a:pt x="4554" y="8432"/>
                  </a:lnTo>
                  <a:lnTo>
                    <a:pt x="3878" y="6989"/>
                  </a:lnTo>
                  <a:lnTo>
                    <a:pt x="3202" y="5546"/>
                  </a:lnTo>
                  <a:lnTo>
                    <a:pt x="2525" y="4149"/>
                  </a:lnTo>
                  <a:lnTo>
                    <a:pt x="1804" y="2706"/>
                  </a:lnTo>
                  <a:lnTo>
                    <a:pt x="1443" y="1984"/>
                  </a:lnTo>
                  <a:lnTo>
                    <a:pt x="1037" y="1308"/>
                  </a:lnTo>
                  <a:lnTo>
                    <a:pt x="586" y="631"/>
                  </a:lnTo>
                  <a:lnTo>
                    <a:pt x="135" y="4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B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34"/>
            <p:cNvSpPr/>
            <p:nvPr/>
          </p:nvSpPr>
          <p:spPr>
            <a:xfrm>
              <a:off x="737500" y="1874475"/>
              <a:ext cx="591875" cy="405850"/>
            </a:xfrm>
            <a:custGeom>
              <a:avLst/>
              <a:gdLst/>
              <a:ahLst/>
              <a:cxnLst/>
              <a:rect l="l" t="t" r="r" b="b"/>
              <a:pathLst>
                <a:path w="23675" h="16234" fill="none" extrusionOk="0">
                  <a:moveTo>
                    <a:pt x="3563" y="1"/>
                  </a:moveTo>
                  <a:lnTo>
                    <a:pt x="3563" y="1"/>
                  </a:lnTo>
                  <a:lnTo>
                    <a:pt x="3248" y="1"/>
                  </a:lnTo>
                  <a:lnTo>
                    <a:pt x="2932" y="46"/>
                  </a:lnTo>
                  <a:lnTo>
                    <a:pt x="2932" y="46"/>
                  </a:lnTo>
                  <a:lnTo>
                    <a:pt x="2481" y="136"/>
                  </a:lnTo>
                  <a:lnTo>
                    <a:pt x="2120" y="316"/>
                  </a:lnTo>
                  <a:lnTo>
                    <a:pt x="1714" y="497"/>
                  </a:lnTo>
                  <a:lnTo>
                    <a:pt x="1354" y="677"/>
                  </a:lnTo>
                  <a:lnTo>
                    <a:pt x="677" y="1128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91" y="1714"/>
                  </a:lnTo>
                  <a:lnTo>
                    <a:pt x="226" y="1849"/>
                  </a:lnTo>
                  <a:lnTo>
                    <a:pt x="407" y="1940"/>
                  </a:lnTo>
                  <a:lnTo>
                    <a:pt x="632" y="2030"/>
                  </a:lnTo>
                  <a:lnTo>
                    <a:pt x="1128" y="2120"/>
                  </a:lnTo>
                  <a:lnTo>
                    <a:pt x="1714" y="2120"/>
                  </a:lnTo>
                  <a:lnTo>
                    <a:pt x="2301" y="2120"/>
                  </a:lnTo>
                  <a:lnTo>
                    <a:pt x="2887" y="2165"/>
                  </a:lnTo>
                  <a:lnTo>
                    <a:pt x="3157" y="2255"/>
                  </a:lnTo>
                  <a:lnTo>
                    <a:pt x="3383" y="2345"/>
                  </a:lnTo>
                  <a:lnTo>
                    <a:pt x="3608" y="2436"/>
                  </a:lnTo>
                  <a:lnTo>
                    <a:pt x="3834" y="2616"/>
                  </a:lnTo>
                  <a:lnTo>
                    <a:pt x="3834" y="2616"/>
                  </a:lnTo>
                  <a:lnTo>
                    <a:pt x="4149" y="2977"/>
                  </a:lnTo>
                  <a:lnTo>
                    <a:pt x="4510" y="3428"/>
                  </a:lnTo>
                  <a:lnTo>
                    <a:pt x="4781" y="3833"/>
                  </a:lnTo>
                  <a:lnTo>
                    <a:pt x="5096" y="4284"/>
                  </a:lnTo>
                  <a:lnTo>
                    <a:pt x="5592" y="5231"/>
                  </a:lnTo>
                  <a:lnTo>
                    <a:pt x="6088" y="6223"/>
                  </a:lnTo>
                  <a:lnTo>
                    <a:pt x="6088" y="6223"/>
                  </a:lnTo>
                  <a:lnTo>
                    <a:pt x="7035" y="8117"/>
                  </a:lnTo>
                  <a:lnTo>
                    <a:pt x="7576" y="9019"/>
                  </a:lnTo>
                  <a:lnTo>
                    <a:pt x="8118" y="9921"/>
                  </a:lnTo>
                  <a:lnTo>
                    <a:pt x="8704" y="10778"/>
                  </a:lnTo>
                  <a:lnTo>
                    <a:pt x="9335" y="11634"/>
                  </a:lnTo>
                  <a:lnTo>
                    <a:pt x="10011" y="12446"/>
                  </a:lnTo>
                  <a:lnTo>
                    <a:pt x="10778" y="13213"/>
                  </a:lnTo>
                  <a:lnTo>
                    <a:pt x="10778" y="13213"/>
                  </a:lnTo>
                  <a:lnTo>
                    <a:pt x="11499" y="13844"/>
                  </a:lnTo>
                  <a:lnTo>
                    <a:pt x="12266" y="14430"/>
                  </a:lnTo>
                  <a:lnTo>
                    <a:pt x="13078" y="14926"/>
                  </a:lnTo>
                  <a:lnTo>
                    <a:pt x="13934" y="15377"/>
                  </a:lnTo>
                  <a:lnTo>
                    <a:pt x="14836" y="15738"/>
                  </a:lnTo>
                  <a:lnTo>
                    <a:pt x="15783" y="16008"/>
                  </a:lnTo>
                  <a:lnTo>
                    <a:pt x="16685" y="16144"/>
                  </a:lnTo>
                  <a:lnTo>
                    <a:pt x="17181" y="16189"/>
                  </a:lnTo>
                  <a:lnTo>
                    <a:pt x="17632" y="16234"/>
                  </a:lnTo>
                  <a:lnTo>
                    <a:pt x="17632" y="16234"/>
                  </a:lnTo>
                  <a:lnTo>
                    <a:pt x="18399" y="16189"/>
                  </a:lnTo>
                  <a:lnTo>
                    <a:pt x="18399" y="16189"/>
                  </a:lnTo>
                  <a:lnTo>
                    <a:pt x="19165" y="16053"/>
                  </a:lnTo>
                  <a:lnTo>
                    <a:pt x="19887" y="15873"/>
                  </a:lnTo>
                  <a:lnTo>
                    <a:pt x="20563" y="15648"/>
                  </a:lnTo>
                  <a:lnTo>
                    <a:pt x="21284" y="15332"/>
                  </a:lnTo>
                  <a:lnTo>
                    <a:pt x="21916" y="14926"/>
                  </a:lnTo>
                  <a:lnTo>
                    <a:pt x="22547" y="14520"/>
                  </a:lnTo>
                  <a:lnTo>
                    <a:pt x="23133" y="14024"/>
                  </a:lnTo>
                  <a:lnTo>
                    <a:pt x="23674" y="13528"/>
                  </a:lnTo>
                  <a:lnTo>
                    <a:pt x="23674" y="13528"/>
                  </a:lnTo>
                  <a:lnTo>
                    <a:pt x="23539" y="12221"/>
                  </a:lnTo>
                  <a:lnTo>
                    <a:pt x="23404" y="10642"/>
                  </a:lnTo>
                  <a:lnTo>
                    <a:pt x="23269" y="8929"/>
                  </a:lnTo>
                  <a:lnTo>
                    <a:pt x="23223" y="7080"/>
                  </a:lnTo>
                  <a:lnTo>
                    <a:pt x="23223" y="7080"/>
                  </a:lnTo>
                  <a:lnTo>
                    <a:pt x="22818" y="7576"/>
                  </a:lnTo>
                  <a:lnTo>
                    <a:pt x="22367" y="8072"/>
                  </a:lnTo>
                  <a:lnTo>
                    <a:pt x="21871" y="8478"/>
                  </a:lnTo>
                  <a:lnTo>
                    <a:pt x="21375" y="8884"/>
                  </a:lnTo>
                  <a:lnTo>
                    <a:pt x="20834" y="9245"/>
                  </a:lnTo>
                  <a:lnTo>
                    <a:pt x="20338" y="9515"/>
                  </a:lnTo>
                  <a:lnTo>
                    <a:pt x="19796" y="9741"/>
                  </a:lnTo>
                  <a:lnTo>
                    <a:pt x="19255" y="9921"/>
                  </a:lnTo>
                  <a:lnTo>
                    <a:pt x="19255" y="9921"/>
                  </a:lnTo>
                  <a:lnTo>
                    <a:pt x="18985" y="9966"/>
                  </a:lnTo>
                  <a:lnTo>
                    <a:pt x="18985" y="9966"/>
                  </a:lnTo>
                  <a:lnTo>
                    <a:pt x="18669" y="9921"/>
                  </a:lnTo>
                  <a:lnTo>
                    <a:pt x="18308" y="9831"/>
                  </a:lnTo>
                  <a:lnTo>
                    <a:pt x="17948" y="9650"/>
                  </a:lnTo>
                  <a:lnTo>
                    <a:pt x="17587" y="9425"/>
                  </a:lnTo>
                  <a:lnTo>
                    <a:pt x="16820" y="8839"/>
                  </a:lnTo>
                  <a:lnTo>
                    <a:pt x="16054" y="8207"/>
                  </a:lnTo>
                  <a:lnTo>
                    <a:pt x="16054" y="8207"/>
                  </a:lnTo>
                  <a:lnTo>
                    <a:pt x="14746" y="6990"/>
                  </a:lnTo>
                  <a:lnTo>
                    <a:pt x="14205" y="6584"/>
                  </a:lnTo>
                  <a:lnTo>
                    <a:pt x="14025" y="6494"/>
                  </a:lnTo>
                  <a:lnTo>
                    <a:pt x="13844" y="6449"/>
                  </a:lnTo>
                  <a:lnTo>
                    <a:pt x="13844" y="6449"/>
                  </a:lnTo>
                  <a:lnTo>
                    <a:pt x="13709" y="6494"/>
                  </a:lnTo>
                  <a:lnTo>
                    <a:pt x="13664" y="6629"/>
                  </a:lnTo>
                  <a:lnTo>
                    <a:pt x="13664" y="6855"/>
                  </a:lnTo>
                  <a:lnTo>
                    <a:pt x="13709" y="7170"/>
                  </a:lnTo>
                  <a:lnTo>
                    <a:pt x="13799" y="7666"/>
                  </a:lnTo>
                  <a:lnTo>
                    <a:pt x="13980" y="8253"/>
                  </a:lnTo>
                  <a:lnTo>
                    <a:pt x="14566" y="9876"/>
                  </a:lnTo>
                  <a:lnTo>
                    <a:pt x="14566" y="9876"/>
                  </a:lnTo>
                  <a:lnTo>
                    <a:pt x="14340" y="9786"/>
                  </a:lnTo>
                  <a:lnTo>
                    <a:pt x="13709" y="9470"/>
                  </a:lnTo>
                  <a:lnTo>
                    <a:pt x="12807" y="8884"/>
                  </a:lnTo>
                  <a:lnTo>
                    <a:pt x="12266" y="8523"/>
                  </a:lnTo>
                  <a:lnTo>
                    <a:pt x="11680" y="8117"/>
                  </a:lnTo>
                  <a:lnTo>
                    <a:pt x="11094" y="7666"/>
                  </a:lnTo>
                  <a:lnTo>
                    <a:pt x="10507" y="7125"/>
                  </a:lnTo>
                  <a:lnTo>
                    <a:pt x="9921" y="6539"/>
                  </a:lnTo>
                  <a:lnTo>
                    <a:pt x="9335" y="5908"/>
                  </a:lnTo>
                  <a:lnTo>
                    <a:pt x="8794" y="5231"/>
                  </a:lnTo>
                  <a:lnTo>
                    <a:pt x="8253" y="4510"/>
                  </a:lnTo>
                  <a:lnTo>
                    <a:pt x="7802" y="3698"/>
                  </a:lnTo>
                  <a:lnTo>
                    <a:pt x="7396" y="2841"/>
                  </a:lnTo>
                  <a:lnTo>
                    <a:pt x="7396" y="2841"/>
                  </a:lnTo>
                  <a:lnTo>
                    <a:pt x="7171" y="2300"/>
                  </a:lnTo>
                  <a:lnTo>
                    <a:pt x="6810" y="1759"/>
                  </a:lnTo>
                  <a:lnTo>
                    <a:pt x="6404" y="1308"/>
                  </a:lnTo>
                  <a:lnTo>
                    <a:pt x="5953" y="857"/>
                  </a:lnTo>
                  <a:lnTo>
                    <a:pt x="5412" y="497"/>
                  </a:lnTo>
                  <a:lnTo>
                    <a:pt x="4826" y="226"/>
                  </a:lnTo>
                  <a:lnTo>
                    <a:pt x="4510" y="136"/>
                  </a:lnTo>
                  <a:lnTo>
                    <a:pt x="4194" y="46"/>
                  </a:lnTo>
                  <a:lnTo>
                    <a:pt x="3879" y="1"/>
                  </a:lnTo>
                  <a:lnTo>
                    <a:pt x="3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34"/>
            <p:cNvSpPr/>
            <p:nvPr/>
          </p:nvSpPr>
          <p:spPr>
            <a:xfrm>
              <a:off x="1318075" y="1873350"/>
              <a:ext cx="99225" cy="339350"/>
            </a:xfrm>
            <a:custGeom>
              <a:avLst/>
              <a:gdLst/>
              <a:ahLst/>
              <a:cxnLst/>
              <a:rect l="l" t="t" r="r" b="b"/>
              <a:pathLst>
                <a:path w="3969" h="13574" extrusionOk="0">
                  <a:moveTo>
                    <a:pt x="1308" y="1"/>
                  </a:moveTo>
                  <a:lnTo>
                    <a:pt x="1443" y="1083"/>
                  </a:lnTo>
                  <a:lnTo>
                    <a:pt x="1534" y="2165"/>
                  </a:lnTo>
                  <a:lnTo>
                    <a:pt x="1534" y="2706"/>
                  </a:lnTo>
                  <a:lnTo>
                    <a:pt x="1534" y="3247"/>
                  </a:lnTo>
                  <a:lnTo>
                    <a:pt x="1488" y="3788"/>
                  </a:lnTo>
                  <a:lnTo>
                    <a:pt x="1398" y="4329"/>
                  </a:lnTo>
                  <a:lnTo>
                    <a:pt x="1218" y="5051"/>
                  </a:lnTo>
                  <a:lnTo>
                    <a:pt x="902" y="5772"/>
                  </a:lnTo>
                  <a:lnTo>
                    <a:pt x="496" y="6449"/>
                  </a:lnTo>
                  <a:lnTo>
                    <a:pt x="0" y="7125"/>
                  </a:lnTo>
                  <a:lnTo>
                    <a:pt x="46" y="8974"/>
                  </a:lnTo>
                  <a:lnTo>
                    <a:pt x="181" y="10687"/>
                  </a:lnTo>
                  <a:lnTo>
                    <a:pt x="316" y="12266"/>
                  </a:lnTo>
                  <a:lnTo>
                    <a:pt x="451" y="13573"/>
                  </a:lnTo>
                  <a:lnTo>
                    <a:pt x="992" y="13032"/>
                  </a:lnTo>
                  <a:lnTo>
                    <a:pt x="1443" y="12401"/>
                  </a:lnTo>
                  <a:lnTo>
                    <a:pt x="1894" y="11815"/>
                  </a:lnTo>
                  <a:lnTo>
                    <a:pt x="2255" y="11138"/>
                  </a:lnTo>
                  <a:lnTo>
                    <a:pt x="2751" y="10146"/>
                  </a:lnTo>
                  <a:lnTo>
                    <a:pt x="3157" y="9064"/>
                  </a:lnTo>
                  <a:lnTo>
                    <a:pt x="3473" y="7982"/>
                  </a:lnTo>
                  <a:lnTo>
                    <a:pt x="3698" y="6900"/>
                  </a:lnTo>
                  <a:lnTo>
                    <a:pt x="3833" y="5772"/>
                  </a:lnTo>
                  <a:lnTo>
                    <a:pt x="3923" y="4645"/>
                  </a:lnTo>
                  <a:lnTo>
                    <a:pt x="3969" y="3518"/>
                  </a:lnTo>
                  <a:lnTo>
                    <a:pt x="3969" y="2345"/>
                  </a:lnTo>
                  <a:lnTo>
                    <a:pt x="3923" y="1849"/>
                  </a:lnTo>
                  <a:lnTo>
                    <a:pt x="3833" y="1308"/>
                  </a:lnTo>
                  <a:lnTo>
                    <a:pt x="3743" y="812"/>
                  </a:lnTo>
                  <a:lnTo>
                    <a:pt x="3563" y="316"/>
                  </a:lnTo>
                  <a:lnTo>
                    <a:pt x="3292" y="406"/>
                  </a:lnTo>
                  <a:lnTo>
                    <a:pt x="3022" y="497"/>
                  </a:lnTo>
                  <a:lnTo>
                    <a:pt x="2300" y="497"/>
                  </a:lnTo>
                  <a:lnTo>
                    <a:pt x="1939" y="361"/>
                  </a:lnTo>
                  <a:lnTo>
                    <a:pt x="1624" y="226"/>
                  </a:lnTo>
                  <a:lnTo>
                    <a:pt x="1308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34"/>
            <p:cNvSpPr/>
            <p:nvPr/>
          </p:nvSpPr>
          <p:spPr>
            <a:xfrm>
              <a:off x="701425" y="1057175"/>
              <a:ext cx="801550" cy="1066475"/>
            </a:xfrm>
            <a:custGeom>
              <a:avLst/>
              <a:gdLst/>
              <a:ahLst/>
              <a:cxnLst/>
              <a:rect l="l" t="t" r="r" b="b"/>
              <a:pathLst>
                <a:path w="32062" h="42659" extrusionOk="0">
                  <a:moveTo>
                    <a:pt x="18624" y="1"/>
                  </a:moveTo>
                  <a:lnTo>
                    <a:pt x="17767" y="136"/>
                  </a:lnTo>
                  <a:lnTo>
                    <a:pt x="16911" y="271"/>
                  </a:lnTo>
                  <a:lnTo>
                    <a:pt x="16054" y="452"/>
                  </a:lnTo>
                  <a:lnTo>
                    <a:pt x="15242" y="677"/>
                  </a:lnTo>
                  <a:lnTo>
                    <a:pt x="14385" y="993"/>
                  </a:lnTo>
                  <a:lnTo>
                    <a:pt x="13574" y="1309"/>
                  </a:lnTo>
                  <a:lnTo>
                    <a:pt x="12807" y="1669"/>
                  </a:lnTo>
                  <a:lnTo>
                    <a:pt x="12041" y="2120"/>
                  </a:lnTo>
                  <a:lnTo>
                    <a:pt x="11274" y="2571"/>
                  </a:lnTo>
                  <a:lnTo>
                    <a:pt x="10553" y="3067"/>
                  </a:lnTo>
                  <a:lnTo>
                    <a:pt x="9876" y="3608"/>
                  </a:lnTo>
                  <a:lnTo>
                    <a:pt x="9245" y="4194"/>
                  </a:lnTo>
                  <a:lnTo>
                    <a:pt x="8614" y="4781"/>
                  </a:lnTo>
                  <a:lnTo>
                    <a:pt x="8027" y="5412"/>
                  </a:lnTo>
                  <a:lnTo>
                    <a:pt x="7441" y="6088"/>
                  </a:lnTo>
                  <a:lnTo>
                    <a:pt x="6900" y="6765"/>
                  </a:lnTo>
                  <a:lnTo>
                    <a:pt x="6404" y="7486"/>
                  </a:lnTo>
                  <a:lnTo>
                    <a:pt x="5953" y="8208"/>
                  </a:lnTo>
                  <a:lnTo>
                    <a:pt x="5502" y="8974"/>
                  </a:lnTo>
                  <a:lnTo>
                    <a:pt x="5096" y="9741"/>
                  </a:lnTo>
                  <a:lnTo>
                    <a:pt x="4736" y="10552"/>
                  </a:lnTo>
                  <a:lnTo>
                    <a:pt x="4375" y="11319"/>
                  </a:lnTo>
                  <a:lnTo>
                    <a:pt x="4059" y="12176"/>
                  </a:lnTo>
                  <a:lnTo>
                    <a:pt x="3789" y="12987"/>
                  </a:lnTo>
                  <a:lnTo>
                    <a:pt x="3518" y="13844"/>
                  </a:lnTo>
                  <a:lnTo>
                    <a:pt x="3338" y="14656"/>
                  </a:lnTo>
                  <a:lnTo>
                    <a:pt x="2256" y="19075"/>
                  </a:lnTo>
                  <a:lnTo>
                    <a:pt x="1624" y="21780"/>
                  </a:lnTo>
                  <a:lnTo>
                    <a:pt x="993" y="24621"/>
                  </a:lnTo>
                  <a:lnTo>
                    <a:pt x="722" y="26064"/>
                  </a:lnTo>
                  <a:lnTo>
                    <a:pt x="452" y="27462"/>
                  </a:lnTo>
                  <a:lnTo>
                    <a:pt x="271" y="28860"/>
                  </a:lnTo>
                  <a:lnTo>
                    <a:pt x="91" y="30168"/>
                  </a:lnTo>
                  <a:lnTo>
                    <a:pt x="1" y="31430"/>
                  </a:lnTo>
                  <a:lnTo>
                    <a:pt x="1" y="32602"/>
                  </a:lnTo>
                  <a:lnTo>
                    <a:pt x="46" y="33640"/>
                  </a:lnTo>
                  <a:lnTo>
                    <a:pt x="136" y="34136"/>
                  </a:lnTo>
                  <a:lnTo>
                    <a:pt x="226" y="34541"/>
                  </a:lnTo>
                  <a:lnTo>
                    <a:pt x="497" y="34541"/>
                  </a:lnTo>
                  <a:lnTo>
                    <a:pt x="768" y="34496"/>
                  </a:lnTo>
                  <a:lnTo>
                    <a:pt x="1264" y="34316"/>
                  </a:lnTo>
                  <a:lnTo>
                    <a:pt x="1760" y="34045"/>
                  </a:lnTo>
                  <a:lnTo>
                    <a:pt x="2256" y="33730"/>
                  </a:lnTo>
                  <a:lnTo>
                    <a:pt x="2752" y="33414"/>
                  </a:lnTo>
                  <a:lnTo>
                    <a:pt x="3248" y="33144"/>
                  </a:lnTo>
                  <a:lnTo>
                    <a:pt x="3789" y="32918"/>
                  </a:lnTo>
                  <a:lnTo>
                    <a:pt x="4059" y="32828"/>
                  </a:lnTo>
                  <a:lnTo>
                    <a:pt x="4375" y="32738"/>
                  </a:lnTo>
                  <a:lnTo>
                    <a:pt x="4736" y="32693"/>
                  </a:lnTo>
                  <a:lnTo>
                    <a:pt x="5141" y="32693"/>
                  </a:lnTo>
                  <a:lnTo>
                    <a:pt x="5502" y="32738"/>
                  </a:lnTo>
                  <a:lnTo>
                    <a:pt x="5863" y="32783"/>
                  </a:lnTo>
                  <a:lnTo>
                    <a:pt x="6179" y="32918"/>
                  </a:lnTo>
                  <a:lnTo>
                    <a:pt x="6539" y="33008"/>
                  </a:lnTo>
                  <a:lnTo>
                    <a:pt x="6855" y="33189"/>
                  </a:lnTo>
                  <a:lnTo>
                    <a:pt x="7126" y="33369"/>
                  </a:lnTo>
                  <a:lnTo>
                    <a:pt x="7441" y="33595"/>
                  </a:lnTo>
                  <a:lnTo>
                    <a:pt x="7712" y="33820"/>
                  </a:lnTo>
                  <a:lnTo>
                    <a:pt x="8163" y="34361"/>
                  </a:lnTo>
                  <a:lnTo>
                    <a:pt x="8568" y="34947"/>
                  </a:lnTo>
                  <a:lnTo>
                    <a:pt x="8839" y="35533"/>
                  </a:lnTo>
                  <a:lnTo>
                    <a:pt x="9245" y="36390"/>
                  </a:lnTo>
                  <a:lnTo>
                    <a:pt x="9696" y="37202"/>
                  </a:lnTo>
                  <a:lnTo>
                    <a:pt x="10237" y="37923"/>
                  </a:lnTo>
                  <a:lnTo>
                    <a:pt x="10778" y="38600"/>
                  </a:lnTo>
                  <a:lnTo>
                    <a:pt x="11364" y="39231"/>
                  </a:lnTo>
                  <a:lnTo>
                    <a:pt x="11950" y="39817"/>
                  </a:lnTo>
                  <a:lnTo>
                    <a:pt x="12537" y="40358"/>
                  </a:lnTo>
                  <a:lnTo>
                    <a:pt x="13123" y="40809"/>
                  </a:lnTo>
                  <a:lnTo>
                    <a:pt x="13709" y="41215"/>
                  </a:lnTo>
                  <a:lnTo>
                    <a:pt x="14250" y="41576"/>
                  </a:lnTo>
                  <a:lnTo>
                    <a:pt x="15152" y="42162"/>
                  </a:lnTo>
                  <a:lnTo>
                    <a:pt x="15783" y="42478"/>
                  </a:lnTo>
                  <a:lnTo>
                    <a:pt x="16009" y="42568"/>
                  </a:lnTo>
                  <a:lnTo>
                    <a:pt x="15423" y="40945"/>
                  </a:lnTo>
                  <a:lnTo>
                    <a:pt x="15242" y="40358"/>
                  </a:lnTo>
                  <a:lnTo>
                    <a:pt x="15152" y="39862"/>
                  </a:lnTo>
                  <a:lnTo>
                    <a:pt x="15107" y="39547"/>
                  </a:lnTo>
                  <a:lnTo>
                    <a:pt x="15107" y="39276"/>
                  </a:lnTo>
                  <a:lnTo>
                    <a:pt x="15152" y="39186"/>
                  </a:lnTo>
                  <a:lnTo>
                    <a:pt x="15287" y="39141"/>
                  </a:lnTo>
                  <a:lnTo>
                    <a:pt x="15468" y="39186"/>
                  </a:lnTo>
                  <a:lnTo>
                    <a:pt x="15648" y="39276"/>
                  </a:lnTo>
                  <a:lnTo>
                    <a:pt x="16189" y="39682"/>
                  </a:lnTo>
                  <a:lnTo>
                    <a:pt x="17497" y="40899"/>
                  </a:lnTo>
                  <a:lnTo>
                    <a:pt x="18354" y="41621"/>
                  </a:lnTo>
                  <a:lnTo>
                    <a:pt x="18759" y="41937"/>
                  </a:lnTo>
                  <a:lnTo>
                    <a:pt x="19210" y="42207"/>
                  </a:lnTo>
                  <a:lnTo>
                    <a:pt x="19616" y="42433"/>
                  </a:lnTo>
                  <a:lnTo>
                    <a:pt x="19977" y="42568"/>
                  </a:lnTo>
                  <a:lnTo>
                    <a:pt x="20338" y="42658"/>
                  </a:lnTo>
                  <a:lnTo>
                    <a:pt x="20518" y="42658"/>
                  </a:lnTo>
                  <a:lnTo>
                    <a:pt x="20698" y="42613"/>
                  </a:lnTo>
                  <a:lnTo>
                    <a:pt x="21149" y="42478"/>
                  </a:lnTo>
                  <a:lnTo>
                    <a:pt x="21600" y="42297"/>
                  </a:lnTo>
                  <a:lnTo>
                    <a:pt x="22006" y="42072"/>
                  </a:lnTo>
                  <a:lnTo>
                    <a:pt x="22457" y="41801"/>
                  </a:lnTo>
                  <a:lnTo>
                    <a:pt x="22863" y="41531"/>
                  </a:lnTo>
                  <a:lnTo>
                    <a:pt x="23314" y="41215"/>
                  </a:lnTo>
                  <a:lnTo>
                    <a:pt x="23720" y="40854"/>
                  </a:lnTo>
                  <a:lnTo>
                    <a:pt x="24080" y="40449"/>
                  </a:lnTo>
                  <a:lnTo>
                    <a:pt x="24441" y="40088"/>
                  </a:lnTo>
                  <a:lnTo>
                    <a:pt x="24757" y="39637"/>
                  </a:lnTo>
                  <a:lnTo>
                    <a:pt x="25072" y="39231"/>
                  </a:lnTo>
                  <a:lnTo>
                    <a:pt x="25343" y="38780"/>
                  </a:lnTo>
                  <a:lnTo>
                    <a:pt x="25568" y="38329"/>
                  </a:lnTo>
                  <a:lnTo>
                    <a:pt x="25794" y="37878"/>
                  </a:lnTo>
                  <a:lnTo>
                    <a:pt x="25974" y="37427"/>
                  </a:lnTo>
                  <a:lnTo>
                    <a:pt x="26064" y="36976"/>
                  </a:lnTo>
                  <a:lnTo>
                    <a:pt x="26200" y="36255"/>
                  </a:lnTo>
                  <a:lnTo>
                    <a:pt x="26200" y="35533"/>
                  </a:lnTo>
                  <a:lnTo>
                    <a:pt x="26200" y="34812"/>
                  </a:lnTo>
                  <a:lnTo>
                    <a:pt x="26154" y="34091"/>
                  </a:lnTo>
                  <a:lnTo>
                    <a:pt x="25974" y="32648"/>
                  </a:lnTo>
                  <a:lnTo>
                    <a:pt x="25929" y="31926"/>
                  </a:lnTo>
                  <a:lnTo>
                    <a:pt x="25884" y="31205"/>
                  </a:lnTo>
                  <a:lnTo>
                    <a:pt x="25884" y="30528"/>
                  </a:lnTo>
                  <a:lnTo>
                    <a:pt x="25929" y="29852"/>
                  </a:lnTo>
                  <a:lnTo>
                    <a:pt x="25974" y="29221"/>
                  </a:lnTo>
                  <a:lnTo>
                    <a:pt x="26109" y="28544"/>
                  </a:lnTo>
                  <a:lnTo>
                    <a:pt x="26245" y="27913"/>
                  </a:lnTo>
                  <a:lnTo>
                    <a:pt x="26425" y="27282"/>
                  </a:lnTo>
                  <a:lnTo>
                    <a:pt x="26831" y="25974"/>
                  </a:lnTo>
                  <a:lnTo>
                    <a:pt x="27327" y="24711"/>
                  </a:lnTo>
                  <a:lnTo>
                    <a:pt x="27868" y="23494"/>
                  </a:lnTo>
                  <a:lnTo>
                    <a:pt x="29040" y="21014"/>
                  </a:lnTo>
                  <a:lnTo>
                    <a:pt x="29627" y="19751"/>
                  </a:lnTo>
                  <a:lnTo>
                    <a:pt x="30213" y="18534"/>
                  </a:lnTo>
                  <a:lnTo>
                    <a:pt x="30754" y="17271"/>
                  </a:lnTo>
                  <a:lnTo>
                    <a:pt x="31205" y="16009"/>
                  </a:lnTo>
                  <a:lnTo>
                    <a:pt x="31611" y="14746"/>
                  </a:lnTo>
                  <a:lnTo>
                    <a:pt x="31746" y="14115"/>
                  </a:lnTo>
                  <a:lnTo>
                    <a:pt x="31881" y="13483"/>
                  </a:lnTo>
                  <a:lnTo>
                    <a:pt x="31971" y="12807"/>
                  </a:lnTo>
                  <a:lnTo>
                    <a:pt x="32016" y="12176"/>
                  </a:lnTo>
                  <a:lnTo>
                    <a:pt x="32062" y="11499"/>
                  </a:lnTo>
                  <a:lnTo>
                    <a:pt x="32062" y="10823"/>
                  </a:lnTo>
                  <a:lnTo>
                    <a:pt x="31971" y="9966"/>
                  </a:lnTo>
                  <a:lnTo>
                    <a:pt x="31791" y="9109"/>
                  </a:lnTo>
                  <a:lnTo>
                    <a:pt x="31566" y="8298"/>
                  </a:lnTo>
                  <a:lnTo>
                    <a:pt x="31250" y="7486"/>
                  </a:lnTo>
                  <a:lnTo>
                    <a:pt x="30889" y="6674"/>
                  </a:lnTo>
                  <a:lnTo>
                    <a:pt x="30483" y="5908"/>
                  </a:lnTo>
                  <a:lnTo>
                    <a:pt x="29987" y="5186"/>
                  </a:lnTo>
                  <a:lnTo>
                    <a:pt x="29491" y="4510"/>
                  </a:lnTo>
                  <a:lnTo>
                    <a:pt x="28905" y="3834"/>
                  </a:lnTo>
                  <a:lnTo>
                    <a:pt x="28274" y="3247"/>
                  </a:lnTo>
                  <a:lnTo>
                    <a:pt x="27597" y="2661"/>
                  </a:lnTo>
                  <a:lnTo>
                    <a:pt x="26921" y="2165"/>
                  </a:lnTo>
                  <a:lnTo>
                    <a:pt x="26154" y="1669"/>
                  </a:lnTo>
                  <a:lnTo>
                    <a:pt x="25388" y="1263"/>
                  </a:lnTo>
                  <a:lnTo>
                    <a:pt x="24621" y="903"/>
                  </a:lnTo>
                  <a:lnTo>
                    <a:pt x="23765" y="587"/>
                  </a:lnTo>
                  <a:lnTo>
                    <a:pt x="22953" y="362"/>
                  </a:lnTo>
                  <a:lnTo>
                    <a:pt x="22096" y="181"/>
                  </a:lnTo>
                  <a:lnTo>
                    <a:pt x="21239" y="46"/>
                  </a:lnTo>
                  <a:lnTo>
                    <a:pt x="20383" y="1"/>
                  </a:lnTo>
                  <a:close/>
                </a:path>
              </a:pathLst>
            </a:custGeom>
            <a:solidFill>
              <a:srgbClr val="B06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34"/>
            <p:cNvSpPr/>
            <p:nvPr/>
          </p:nvSpPr>
          <p:spPr>
            <a:xfrm>
              <a:off x="701425" y="1057175"/>
              <a:ext cx="801550" cy="1066475"/>
            </a:xfrm>
            <a:custGeom>
              <a:avLst/>
              <a:gdLst/>
              <a:ahLst/>
              <a:cxnLst/>
              <a:rect l="l" t="t" r="r" b="b"/>
              <a:pathLst>
                <a:path w="32062" h="42659" fill="none" extrusionOk="0">
                  <a:moveTo>
                    <a:pt x="226" y="34541"/>
                  </a:moveTo>
                  <a:lnTo>
                    <a:pt x="226" y="34541"/>
                  </a:lnTo>
                  <a:lnTo>
                    <a:pt x="136" y="34136"/>
                  </a:lnTo>
                  <a:lnTo>
                    <a:pt x="46" y="33640"/>
                  </a:lnTo>
                  <a:lnTo>
                    <a:pt x="1" y="32602"/>
                  </a:lnTo>
                  <a:lnTo>
                    <a:pt x="1" y="31430"/>
                  </a:lnTo>
                  <a:lnTo>
                    <a:pt x="91" y="30168"/>
                  </a:lnTo>
                  <a:lnTo>
                    <a:pt x="271" y="28860"/>
                  </a:lnTo>
                  <a:lnTo>
                    <a:pt x="452" y="27462"/>
                  </a:lnTo>
                  <a:lnTo>
                    <a:pt x="722" y="26064"/>
                  </a:lnTo>
                  <a:lnTo>
                    <a:pt x="993" y="24621"/>
                  </a:lnTo>
                  <a:lnTo>
                    <a:pt x="1624" y="21780"/>
                  </a:lnTo>
                  <a:lnTo>
                    <a:pt x="2256" y="19075"/>
                  </a:lnTo>
                  <a:lnTo>
                    <a:pt x="3338" y="14656"/>
                  </a:lnTo>
                  <a:lnTo>
                    <a:pt x="3338" y="14656"/>
                  </a:lnTo>
                  <a:lnTo>
                    <a:pt x="3518" y="13844"/>
                  </a:lnTo>
                  <a:lnTo>
                    <a:pt x="3789" y="12987"/>
                  </a:lnTo>
                  <a:lnTo>
                    <a:pt x="4059" y="12176"/>
                  </a:lnTo>
                  <a:lnTo>
                    <a:pt x="4375" y="11319"/>
                  </a:lnTo>
                  <a:lnTo>
                    <a:pt x="4736" y="10552"/>
                  </a:lnTo>
                  <a:lnTo>
                    <a:pt x="5096" y="9741"/>
                  </a:lnTo>
                  <a:lnTo>
                    <a:pt x="5502" y="8974"/>
                  </a:lnTo>
                  <a:lnTo>
                    <a:pt x="5953" y="8208"/>
                  </a:lnTo>
                  <a:lnTo>
                    <a:pt x="6404" y="7486"/>
                  </a:lnTo>
                  <a:lnTo>
                    <a:pt x="6900" y="6765"/>
                  </a:lnTo>
                  <a:lnTo>
                    <a:pt x="7441" y="6088"/>
                  </a:lnTo>
                  <a:lnTo>
                    <a:pt x="8027" y="5412"/>
                  </a:lnTo>
                  <a:lnTo>
                    <a:pt x="8614" y="4781"/>
                  </a:lnTo>
                  <a:lnTo>
                    <a:pt x="9245" y="4194"/>
                  </a:lnTo>
                  <a:lnTo>
                    <a:pt x="9876" y="3608"/>
                  </a:lnTo>
                  <a:lnTo>
                    <a:pt x="10553" y="3067"/>
                  </a:lnTo>
                  <a:lnTo>
                    <a:pt x="10553" y="3067"/>
                  </a:lnTo>
                  <a:lnTo>
                    <a:pt x="11274" y="2571"/>
                  </a:lnTo>
                  <a:lnTo>
                    <a:pt x="12041" y="2120"/>
                  </a:lnTo>
                  <a:lnTo>
                    <a:pt x="12807" y="1669"/>
                  </a:lnTo>
                  <a:lnTo>
                    <a:pt x="13574" y="1309"/>
                  </a:lnTo>
                  <a:lnTo>
                    <a:pt x="14385" y="993"/>
                  </a:lnTo>
                  <a:lnTo>
                    <a:pt x="15242" y="677"/>
                  </a:lnTo>
                  <a:lnTo>
                    <a:pt x="16054" y="452"/>
                  </a:lnTo>
                  <a:lnTo>
                    <a:pt x="16911" y="271"/>
                  </a:lnTo>
                  <a:lnTo>
                    <a:pt x="17767" y="136"/>
                  </a:lnTo>
                  <a:lnTo>
                    <a:pt x="18624" y="1"/>
                  </a:lnTo>
                  <a:lnTo>
                    <a:pt x="19526" y="1"/>
                  </a:lnTo>
                  <a:lnTo>
                    <a:pt x="20383" y="1"/>
                  </a:lnTo>
                  <a:lnTo>
                    <a:pt x="21239" y="46"/>
                  </a:lnTo>
                  <a:lnTo>
                    <a:pt x="22096" y="181"/>
                  </a:lnTo>
                  <a:lnTo>
                    <a:pt x="22953" y="362"/>
                  </a:lnTo>
                  <a:lnTo>
                    <a:pt x="23765" y="587"/>
                  </a:lnTo>
                  <a:lnTo>
                    <a:pt x="23765" y="587"/>
                  </a:lnTo>
                  <a:lnTo>
                    <a:pt x="24621" y="903"/>
                  </a:lnTo>
                  <a:lnTo>
                    <a:pt x="25388" y="1263"/>
                  </a:lnTo>
                  <a:lnTo>
                    <a:pt x="26154" y="1669"/>
                  </a:lnTo>
                  <a:lnTo>
                    <a:pt x="26921" y="2165"/>
                  </a:lnTo>
                  <a:lnTo>
                    <a:pt x="27597" y="2661"/>
                  </a:lnTo>
                  <a:lnTo>
                    <a:pt x="28274" y="3247"/>
                  </a:lnTo>
                  <a:lnTo>
                    <a:pt x="28905" y="3834"/>
                  </a:lnTo>
                  <a:lnTo>
                    <a:pt x="29491" y="4510"/>
                  </a:lnTo>
                  <a:lnTo>
                    <a:pt x="29987" y="5186"/>
                  </a:lnTo>
                  <a:lnTo>
                    <a:pt x="30483" y="5908"/>
                  </a:lnTo>
                  <a:lnTo>
                    <a:pt x="30889" y="6674"/>
                  </a:lnTo>
                  <a:lnTo>
                    <a:pt x="31250" y="7486"/>
                  </a:lnTo>
                  <a:lnTo>
                    <a:pt x="31566" y="8298"/>
                  </a:lnTo>
                  <a:lnTo>
                    <a:pt x="31791" y="9109"/>
                  </a:lnTo>
                  <a:lnTo>
                    <a:pt x="31971" y="9966"/>
                  </a:lnTo>
                  <a:lnTo>
                    <a:pt x="32062" y="10823"/>
                  </a:lnTo>
                  <a:lnTo>
                    <a:pt x="32062" y="10823"/>
                  </a:lnTo>
                  <a:lnTo>
                    <a:pt x="32062" y="11499"/>
                  </a:lnTo>
                  <a:lnTo>
                    <a:pt x="32016" y="12176"/>
                  </a:lnTo>
                  <a:lnTo>
                    <a:pt x="31971" y="12807"/>
                  </a:lnTo>
                  <a:lnTo>
                    <a:pt x="31881" y="13483"/>
                  </a:lnTo>
                  <a:lnTo>
                    <a:pt x="31746" y="14115"/>
                  </a:lnTo>
                  <a:lnTo>
                    <a:pt x="31611" y="14746"/>
                  </a:lnTo>
                  <a:lnTo>
                    <a:pt x="31205" y="16009"/>
                  </a:lnTo>
                  <a:lnTo>
                    <a:pt x="30754" y="17271"/>
                  </a:lnTo>
                  <a:lnTo>
                    <a:pt x="30213" y="18534"/>
                  </a:lnTo>
                  <a:lnTo>
                    <a:pt x="29627" y="19751"/>
                  </a:lnTo>
                  <a:lnTo>
                    <a:pt x="29040" y="21014"/>
                  </a:lnTo>
                  <a:lnTo>
                    <a:pt x="27868" y="23494"/>
                  </a:lnTo>
                  <a:lnTo>
                    <a:pt x="27327" y="24711"/>
                  </a:lnTo>
                  <a:lnTo>
                    <a:pt x="26831" y="25974"/>
                  </a:lnTo>
                  <a:lnTo>
                    <a:pt x="26425" y="27282"/>
                  </a:lnTo>
                  <a:lnTo>
                    <a:pt x="26245" y="27913"/>
                  </a:lnTo>
                  <a:lnTo>
                    <a:pt x="26109" y="28544"/>
                  </a:lnTo>
                  <a:lnTo>
                    <a:pt x="25974" y="29221"/>
                  </a:lnTo>
                  <a:lnTo>
                    <a:pt x="25929" y="29852"/>
                  </a:lnTo>
                  <a:lnTo>
                    <a:pt x="25884" y="30528"/>
                  </a:lnTo>
                  <a:lnTo>
                    <a:pt x="25884" y="31205"/>
                  </a:lnTo>
                  <a:lnTo>
                    <a:pt x="25884" y="31205"/>
                  </a:lnTo>
                  <a:lnTo>
                    <a:pt x="25929" y="31926"/>
                  </a:lnTo>
                  <a:lnTo>
                    <a:pt x="25974" y="32648"/>
                  </a:lnTo>
                  <a:lnTo>
                    <a:pt x="26154" y="34091"/>
                  </a:lnTo>
                  <a:lnTo>
                    <a:pt x="26200" y="34812"/>
                  </a:lnTo>
                  <a:lnTo>
                    <a:pt x="26200" y="35533"/>
                  </a:lnTo>
                  <a:lnTo>
                    <a:pt x="26200" y="36255"/>
                  </a:lnTo>
                  <a:lnTo>
                    <a:pt x="26064" y="36976"/>
                  </a:lnTo>
                  <a:lnTo>
                    <a:pt x="26064" y="36976"/>
                  </a:lnTo>
                  <a:lnTo>
                    <a:pt x="25974" y="37427"/>
                  </a:lnTo>
                  <a:lnTo>
                    <a:pt x="25794" y="37878"/>
                  </a:lnTo>
                  <a:lnTo>
                    <a:pt x="25568" y="38329"/>
                  </a:lnTo>
                  <a:lnTo>
                    <a:pt x="25343" y="38780"/>
                  </a:lnTo>
                  <a:lnTo>
                    <a:pt x="25072" y="39231"/>
                  </a:lnTo>
                  <a:lnTo>
                    <a:pt x="24757" y="39637"/>
                  </a:lnTo>
                  <a:lnTo>
                    <a:pt x="24441" y="40088"/>
                  </a:lnTo>
                  <a:lnTo>
                    <a:pt x="24080" y="40449"/>
                  </a:lnTo>
                  <a:lnTo>
                    <a:pt x="23720" y="40854"/>
                  </a:lnTo>
                  <a:lnTo>
                    <a:pt x="23314" y="41215"/>
                  </a:lnTo>
                  <a:lnTo>
                    <a:pt x="22863" y="41531"/>
                  </a:lnTo>
                  <a:lnTo>
                    <a:pt x="22457" y="41801"/>
                  </a:lnTo>
                  <a:lnTo>
                    <a:pt x="22006" y="42072"/>
                  </a:lnTo>
                  <a:lnTo>
                    <a:pt x="21600" y="42297"/>
                  </a:lnTo>
                  <a:lnTo>
                    <a:pt x="21149" y="42478"/>
                  </a:lnTo>
                  <a:lnTo>
                    <a:pt x="20698" y="42613"/>
                  </a:lnTo>
                  <a:lnTo>
                    <a:pt x="20698" y="42613"/>
                  </a:lnTo>
                  <a:lnTo>
                    <a:pt x="20518" y="42658"/>
                  </a:lnTo>
                  <a:lnTo>
                    <a:pt x="20338" y="42658"/>
                  </a:lnTo>
                  <a:lnTo>
                    <a:pt x="19977" y="42568"/>
                  </a:lnTo>
                  <a:lnTo>
                    <a:pt x="19616" y="42433"/>
                  </a:lnTo>
                  <a:lnTo>
                    <a:pt x="19210" y="42207"/>
                  </a:lnTo>
                  <a:lnTo>
                    <a:pt x="18759" y="41937"/>
                  </a:lnTo>
                  <a:lnTo>
                    <a:pt x="18354" y="41621"/>
                  </a:lnTo>
                  <a:lnTo>
                    <a:pt x="17497" y="40899"/>
                  </a:lnTo>
                  <a:lnTo>
                    <a:pt x="17497" y="40899"/>
                  </a:lnTo>
                  <a:lnTo>
                    <a:pt x="16189" y="39682"/>
                  </a:lnTo>
                  <a:lnTo>
                    <a:pt x="15648" y="39276"/>
                  </a:lnTo>
                  <a:lnTo>
                    <a:pt x="15468" y="39186"/>
                  </a:lnTo>
                  <a:lnTo>
                    <a:pt x="15287" y="39141"/>
                  </a:lnTo>
                  <a:lnTo>
                    <a:pt x="15152" y="39186"/>
                  </a:lnTo>
                  <a:lnTo>
                    <a:pt x="15107" y="39276"/>
                  </a:lnTo>
                  <a:lnTo>
                    <a:pt x="15107" y="39547"/>
                  </a:lnTo>
                  <a:lnTo>
                    <a:pt x="15152" y="39862"/>
                  </a:lnTo>
                  <a:lnTo>
                    <a:pt x="15242" y="40358"/>
                  </a:lnTo>
                  <a:lnTo>
                    <a:pt x="15423" y="40945"/>
                  </a:lnTo>
                  <a:lnTo>
                    <a:pt x="16009" y="42568"/>
                  </a:lnTo>
                  <a:lnTo>
                    <a:pt x="16009" y="42568"/>
                  </a:lnTo>
                  <a:lnTo>
                    <a:pt x="15783" y="42478"/>
                  </a:lnTo>
                  <a:lnTo>
                    <a:pt x="15152" y="42162"/>
                  </a:lnTo>
                  <a:lnTo>
                    <a:pt x="14250" y="41576"/>
                  </a:lnTo>
                  <a:lnTo>
                    <a:pt x="13709" y="41215"/>
                  </a:lnTo>
                  <a:lnTo>
                    <a:pt x="13123" y="40809"/>
                  </a:lnTo>
                  <a:lnTo>
                    <a:pt x="12537" y="40358"/>
                  </a:lnTo>
                  <a:lnTo>
                    <a:pt x="11950" y="39817"/>
                  </a:lnTo>
                  <a:lnTo>
                    <a:pt x="11364" y="39231"/>
                  </a:lnTo>
                  <a:lnTo>
                    <a:pt x="10778" y="38600"/>
                  </a:lnTo>
                  <a:lnTo>
                    <a:pt x="10237" y="37923"/>
                  </a:lnTo>
                  <a:lnTo>
                    <a:pt x="9696" y="37202"/>
                  </a:lnTo>
                  <a:lnTo>
                    <a:pt x="9245" y="36390"/>
                  </a:lnTo>
                  <a:lnTo>
                    <a:pt x="8839" y="35533"/>
                  </a:lnTo>
                  <a:lnTo>
                    <a:pt x="8839" y="35533"/>
                  </a:lnTo>
                  <a:lnTo>
                    <a:pt x="8568" y="34947"/>
                  </a:lnTo>
                  <a:lnTo>
                    <a:pt x="8163" y="34361"/>
                  </a:lnTo>
                  <a:lnTo>
                    <a:pt x="7712" y="33820"/>
                  </a:lnTo>
                  <a:lnTo>
                    <a:pt x="7441" y="33595"/>
                  </a:lnTo>
                  <a:lnTo>
                    <a:pt x="7126" y="33369"/>
                  </a:lnTo>
                  <a:lnTo>
                    <a:pt x="6855" y="33189"/>
                  </a:lnTo>
                  <a:lnTo>
                    <a:pt x="6539" y="33008"/>
                  </a:lnTo>
                  <a:lnTo>
                    <a:pt x="6179" y="32918"/>
                  </a:lnTo>
                  <a:lnTo>
                    <a:pt x="5863" y="32783"/>
                  </a:lnTo>
                  <a:lnTo>
                    <a:pt x="5502" y="32738"/>
                  </a:lnTo>
                  <a:lnTo>
                    <a:pt x="5141" y="32693"/>
                  </a:lnTo>
                  <a:lnTo>
                    <a:pt x="4736" y="32693"/>
                  </a:lnTo>
                  <a:lnTo>
                    <a:pt x="4375" y="32738"/>
                  </a:lnTo>
                  <a:lnTo>
                    <a:pt x="4375" y="32738"/>
                  </a:lnTo>
                  <a:lnTo>
                    <a:pt x="4059" y="32828"/>
                  </a:lnTo>
                  <a:lnTo>
                    <a:pt x="3789" y="32918"/>
                  </a:lnTo>
                  <a:lnTo>
                    <a:pt x="3248" y="33144"/>
                  </a:lnTo>
                  <a:lnTo>
                    <a:pt x="2752" y="33414"/>
                  </a:lnTo>
                  <a:lnTo>
                    <a:pt x="2256" y="33730"/>
                  </a:lnTo>
                  <a:lnTo>
                    <a:pt x="1760" y="34045"/>
                  </a:lnTo>
                  <a:lnTo>
                    <a:pt x="1264" y="34316"/>
                  </a:lnTo>
                  <a:lnTo>
                    <a:pt x="768" y="34496"/>
                  </a:lnTo>
                  <a:lnTo>
                    <a:pt x="497" y="34541"/>
                  </a:lnTo>
                  <a:lnTo>
                    <a:pt x="226" y="345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34"/>
            <p:cNvSpPr/>
            <p:nvPr/>
          </p:nvSpPr>
          <p:spPr>
            <a:xfrm>
              <a:off x="914500" y="1909425"/>
              <a:ext cx="306650" cy="215350"/>
            </a:xfrm>
            <a:custGeom>
              <a:avLst/>
              <a:gdLst/>
              <a:ahLst/>
              <a:cxnLst/>
              <a:rect l="l" t="t" r="r" b="b"/>
              <a:pathLst>
                <a:path w="12266" h="8614" extrusionOk="0">
                  <a:moveTo>
                    <a:pt x="0" y="1"/>
                  </a:moveTo>
                  <a:lnTo>
                    <a:pt x="0" y="46"/>
                  </a:lnTo>
                  <a:lnTo>
                    <a:pt x="0" y="91"/>
                  </a:lnTo>
                  <a:lnTo>
                    <a:pt x="226" y="767"/>
                  </a:lnTo>
                  <a:lnTo>
                    <a:pt x="496" y="1443"/>
                  </a:lnTo>
                  <a:lnTo>
                    <a:pt x="812" y="2075"/>
                  </a:lnTo>
                  <a:lnTo>
                    <a:pt x="1173" y="2751"/>
                  </a:lnTo>
                  <a:lnTo>
                    <a:pt x="1579" y="3337"/>
                  </a:lnTo>
                  <a:lnTo>
                    <a:pt x="1984" y="3924"/>
                  </a:lnTo>
                  <a:lnTo>
                    <a:pt x="2390" y="4510"/>
                  </a:lnTo>
                  <a:lnTo>
                    <a:pt x="2841" y="5051"/>
                  </a:lnTo>
                  <a:lnTo>
                    <a:pt x="3337" y="5592"/>
                  </a:lnTo>
                  <a:lnTo>
                    <a:pt x="3878" y="6088"/>
                  </a:lnTo>
                  <a:lnTo>
                    <a:pt x="4419" y="6584"/>
                  </a:lnTo>
                  <a:lnTo>
                    <a:pt x="4961" y="7035"/>
                  </a:lnTo>
                  <a:lnTo>
                    <a:pt x="5547" y="7486"/>
                  </a:lnTo>
                  <a:lnTo>
                    <a:pt x="6178" y="7847"/>
                  </a:lnTo>
                  <a:lnTo>
                    <a:pt x="6809" y="8207"/>
                  </a:lnTo>
                  <a:lnTo>
                    <a:pt x="7441" y="8568"/>
                  </a:lnTo>
                  <a:lnTo>
                    <a:pt x="7531" y="8568"/>
                  </a:lnTo>
                  <a:lnTo>
                    <a:pt x="7576" y="8523"/>
                  </a:lnTo>
                  <a:lnTo>
                    <a:pt x="7576" y="8478"/>
                  </a:lnTo>
                  <a:lnTo>
                    <a:pt x="6674" y="4735"/>
                  </a:lnTo>
                  <a:lnTo>
                    <a:pt x="6629" y="4600"/>
                  </a:lnTo>
                  <a:lnTo>
                    <a:pt x="6674" y="4690"/>
                  </a:lnTo>
                  <a:lnTo>
                    <a:pt x="6990" y="5276"/>
                  </a:lnTo>
                  <a:lnTo>
                    <a:pt x="7396" y="5817"/>
                  </a:lnTo>
                  <a:lnTo>
                    <a:pt x="7846" y="6359"/>
                  </a:lnTo>
                  <a:lnTo>
                    <a:pt x="8388" y="6809"/>
                  </a:lnTo>
                  <a:lnTo>
                    <a:pt x="8929" y="7260"/>
                  </a:lnTo>
                  <a:lnTo>
                    <a:pt x="9515" y="7666"/>
                  </a:lnTo>
                  <a:lnTo>
                    <a:pt x="10146" y="7982"/>
                  </a:lnTo>
                  <a:lnTo>
                    <a:pt x="10777" y="8252"/>
                  </a:lnTo>
                  <a:lnTo>
                    <a:pt x="11454" y="8478"/>
                  </a:lnTo>
                  <a:lnTo>
                    <a:pt x="12130" y="8613"/>
                  </a:lnTo>
                  <a:lnTo>
                    <a:pt x="12220" y="8613"/>
                  </a:lnTo>
                  <a:lnTo>
                    <a:pt x="12266" y="8568"/>
                  </a:lnTo>
                  <a:lnTo>
                    <a:pt x="12266" y="8478"/>
                  </a:lnTo>
                  <a:lnTo>
                    <a:pt x="12175" y="8433"/>
                  </a:lnTo>
                  <a:lnTo>
                    <a:pt x="11228" y="8162"/>
                  </a:lnTo>
                  <a:lnTo>
                    <a:pt x="10372" y="7801"/>
                  </a:lnTo>
                  <a:lnTo>
                    <a:pt x="9560" y="7351"/>
                  </a:lnTo>
                  <a:lnTo>
                    <a:pt x="8793" y="6855"/>
                  </a:lnTo>
                  <a:lnTo>
                    <a:pt x="8117" y="6223"/>
                  </a:lnTo>
                  <a:lnTo>
                    <a:pt x="7486" y="5502"/>
                  </a:lnTo>
                  <a:lnTo>
                    <a:pt x="6945" y="4735"/>
                  </a:lnTo>
                  <a:lnTo>
                    <a:pt x="6449" y="3878"/>
                  </a:lnTo>
                  <a:lnTo>
                    <a:pt x="6403" y="3833"/>
                  </a:lnTo>
                  <a:lnTo>
                    <a:pt x="6358" y="3833"/>
                  </a:lnTo>
                  <a:lnTo>
                    <a:pt x="6313" y="3878"/>
                  </a:lnTo>
                  <a:lnTo>
                    <a:pt x="6313" y="3924"/>
                  </a:lnTo>
                  <a:lnTo>
                    <a:pt x="6584" y="5096"/>
                  </a:lnTo>
                  <a:lnTo>
                    <a:pt x="6854" y="6223"/>
                  </a:lnTo>
                  <a:lnTo>
                    <a:pt x="7080" y="7215"/>
                  </a:lnTo>
                  <a:lnTo>
                    <a:pt x="7215" y="7711"/>
                  </a:lnTo>
                  <a:lnTo>
                    <a:pt x="7305" y="8027"/>
                  </a:lnTo>
                  <a:lnTo>
                    <a:pt x="7305" y="8207"/>
                  </a:lnTo>
                  <a:lnTo>
                    <a:pt x="7125" y="8207"/>
                  </a:lnTo>
                  <a:lnTo>
                    <a:pt x="6809" y="8072"/>
                  </a:lnTo>
                  <a:lnTo>
                    <a:pt x="6358" y="7847"/>
                  </a:lnTo>
                  <a:lnTo>
                    <a:pt x="5862" y="7486"/>
                  </a:lnTo>
                  <a:lnTo>
                    <a:pt x="4915" y="6764"/>
                  </a:lnTo>
                  <a:lnTo>
                    <a:pt x="4329" y="6313"/>
                  </a:lnTo>
                  <a:lnTo>
                    <a:pt x="3653" y="5682"/>
                  </a:lnTo>
                  <a:lnTo>
                    <a:pt x="2976" y="4961"/>
                  </a:lnTo>
                  <a:lnTo>
                    <a:pt x="2345" y="4239"/>
                  </a:lnTo>
                  <a:lnTo>
                    <a:pt x="1804" y="3473"/>
                  </a:lnTo>
                  <a:lnTo>
                    <a:pt x="1263" y="2661"/>
                  </a:lnTo>
                  <a:lnTo>
                    <a:pt x="812" y="1804"/>
                  </a:lnTo>
                  <a:lnTo>
                    <a:pt x="406" y="947"/>
                  </a:lnTo>
                  <a:lnTo>
                    <a:pt x="91" y="46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34"/>
            <p:cNvSpPr/>
            <p:nvPr/>
          </p:nvSpPr>
          <p:spPr>
            <a:xfrm>
              <a:off x="1249300" y="1726800"/>
              <a:ext cx="14700" cy="350625"/>
            </a:xfrm>
            <a:custGeom>
              <a:avLst/>
              <a:gdLst/>
              <a:ahLst/>
              <a:cxnLst/>
              <a:rect l="l" t="t" r="r" b="b"/>
              <a:pathLst>
                <a:path w="588" h="14025" extrusionOk="0">
                  <a:moveTo>
                    <a:pt x="136" y="1"/>
                  </a:moveTo>
                  <a:lnTo>
                    <a:pt x="136" y="46"/>
                  </a:lnTo>
                  <a:lnTo>
                    <a:pt x="91" y="46"/>
                  </a:lnTo>
                  <a:lnTo>
                    <a:pt x="46" y="1804"/>
                  </a:lnTo>
                  <a:lnTo>
                    <a:pt x="1" y="3518"/>
                  </a:lnTo>
                  <a:lnTo>
                    <a:pt x="1" y="5276"/>
                  </a:lnTo>
                  <a:lnTo>
                    <a:pt x="46" y="7035"/>
                  </a:lnTo>
                  <a:lnTo>
                    <a:pt x="91" y="8748"/>
                  </a:lnTo>
                  <a:lnTo>
                    <a:pt x="181" y="10507"/>
                  </a:lnTo>
                  <a:lnTo>
                    <a:pt x="316" y="12221"/>
                  </a:lnTo>
                  <a:lnTo>
                    <a:pt x="452" y="13934"/>
                  </a:lnTo>
                  <a:lnTo>
                    <a:pt x="497" y="13979"/>
                  </a:lnTo>
                  <a:lnTo>
                    <a:pt x="497" y="14024"/>
                  </a:lnTo>
                  <a:lnTo>
                    <a:pt x="542" y="13979"/>
                  </a:lnTo>
                  <a:lnTo>
                    <a:pt x="587" y="13934"/>
                  </a:lnTo>
                  <a:lnTo>
                    <a:pt x="362" y="10507"/>
                  </a:lnTo>
                  <a:lnTo>
                    <a:pt x="226" y="6990"/>
                  </a:lnTo>
                  <a:lnTo>
                    <a:pt x="136" y="3518"/>
                  </a:lnTo>
                  <a:lnTo>
                    <a:pt x="181" y="46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34"/>
            <p:cNvSpPr/>
            <p:nvPr/>
          </p:nvSpPr>
          <p:spPr>
            <a:xfrm>
              <a:off x="1249300" y="1726800"/>
              <a:ext cx="14700" cy="350625"/>
            </a:xfrm>
            <a:custGeom>
              <a:avLst/>
              <a:gdLst/>
              <a:ahLst/>
              <a:cxnLst/>
              <a:rect l="l" t="t" r="r" b="b"/>
              <a:pathLst>
                <a:path w="588" h="14025" fill="none" extrusionOk="0">
                  <a:moveTo>
                    <a:pt x="587" y="13934"/>
                  </a:moveTo>
                  <a:lnTo>
                    <a:pt x="587" y="13934"/>
                  </a:lnTo>
                  <a:lnTo>
                    <a:pt x="362" y="10507"/>
                  </a:lnTo>
                  <a:lnTo>
                    <a:pt x="226" y="6990"/>
                  </a:lnTo>
                  <a:lnTo>
                    <a:pt x="136" y="3518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81" y="46"/>
                  </a:lnTo>
                  <a:lnTo>
                    <a:pt x="136" y="1"/>
                  </a:lnTo>
                  <a:lnTo>
                    <a:pt x="136" y="46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46" y="1804"/>
                  </a:lnTo>
                  <a:lnTo>
                    <a:pt x="1" y="3518"/>
                  </a:lnTo>
                  <a:lnTo>
                    <a:pt x="1" y="5276"/>
                  </a:lnTo>
                  <a:lnTo>
                    <a:pt x="46" y="7035"/>
                  </a:lnTo>
                  <a:lnTo>
                    <a:pt x="91" y="8748"/>
                  </a:lnTo>
                  <a:lnTo>
                    <a:pt x="181" y="10507"/>
                  </a:lnTo>
                  <a:lnTo>
                    <a:pt x="316" y="12221"/>
                  </a:lnTo>
                  <a:lnTo>
                    <a:pt x="452" y="13934"/>
                  </a:lnTo>
                  <a:lnTo>
                    <a:pt x="452" y="13934"/>
                  </a:lnTo>
                  <a:lnTo>
                    <a:pt x="497" y="13979"/>
                  </a:lnTo>
                  <a:lnTo>
                    <a:pt x="497" y="14024"/>
                  </a:lnTo>
                  <a:lnTo>
                    <a:pt x="542" y="13979"/>
                  </a:lnTo>
                  <a:lnTo>
                    <a:pt x="587" y="139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34"/>
            <p:cNvSpPr/>
            <p:nvPr/>
          </p:nvSpPr>
          <p:spPr>
            <a:xfrm>
              <a:off x="1293275" y="1370575"/>
              <a:ext cx="169125" cy="671900"/>
            </a:xfrm>
            <a:custGeom>
              <a:avLst/>
              <a:gdLst/>
              <a:ahLst/>
              <a:cxnLst/>
              <a:rect l="l" t="t" r="r" b="b"/>
              <a:pathLst>
                <a:path w="6765" h="26876" extrusionOk="0">
                  <a:moveTo>
                    <a:pt x="6629" y="0"/>
                  </a:moveTo>
                  <a:lnTo>
                    <a:pt x="6584" y="46"/>
                  </a:lnTo>
                  <a:lnTo>
                    <a:pt x="5592" y="1489"/>
                  </a:lnTo>
                  <a:lnTo>
                    <a:pt x="4645" y="2977"/>
                  </a:lnTo>
                  <a:lnTo>
                    <a:pt x="3833" y="4555"/>
                  </a:lnTo>
                  <a:lnTo>
                    <a:pt x="3067" y="6133"/>
                  </a:lnTo>
                  <a:lnTo>
                    <a:pt x="2390" y="7756"/>
                  </a:lnTo>
                  <a:lnTo>
                    <a:pt x="1804" y="9425"/>
                  </a:lnTo>
                  <a:lnTo>
                    <a:pt x="1308" y="11093"/>
                  </a:lnTo>
                  <a:lnTo>
                    <a:pt x="857" y="12807"/>
                  </a:lnTo>
                  <a:lnTo>
                    <a:pt x="542" y="14565"/>
                  </a:lnTo>
                  <a:lnTo>
                    <a:pt x="271" y="16324"/>
                  </a:lnTo>
                  <a:lnTo>
                    <a:pt x="91" y="18082"/>
                  </a:lnTo>
                  <a:lnTo>
                    <a:pt x="0" y="19841"/>
                  </a:lnTo>
                  <a:lnTo>
                    <a:pt x="0" y="21600"/>
                  </a:lnTo>
                  <a:lnTo>
                    <a:pt x="91" y="23358"/>
                  </a:lnTo>
                  <a:lnTo>
                    <a:pt x="271" y="25117"/>
                  </a:lnTo>
                  <a:lnTo>
                    <a:pt x="542" y="26830"/>
                  </a:lnTo>
                  <a:lnTo>
                    <a:pt x="587" y="26875"/>
                  </a:lnTo>
                  <a:lnTo>
                    <a:pt x="677" y="26875"/>
                  </a:lnTo>
                  <a:lnTo>
                    <a:pt x="722" y="26785"/>
                  </a:lnTo>
                  <a:lnTo>
                    <a:pt x="451" y="25027"/>
                  </a:lnTo>
                  <a:lnTo>
                    <a:pt x="316" y="23313"/>
                  </a:lnTo>
                  <a:lnTo>
                    <a:pt x="226" y="21555"/>
                  </a:lnTo>
                  <a:lnTo>
                    <a:pt x="226" y="19796"/>
                  </a:lnTo>
                  <a:lnTo>
                    <a:pt x="316" y="18037"/>
                  </a:lnTo>
                  <a:lnTo>
                    <a:pt x="496" y="16324"/>
                  </a:lnTo>
                  <a:lnTo>
                    <a:pt x="767" y="14565"/>
                  </a:lnTo>
                  <a:lnTo>
                    <a:pt x="1128" y="12897"/>
                  </a:lnTo>
                  <a:lnTo>
                    <a:pt x="1534" y="11183"/>
                  </a:lnTo>
                  <a:lnTo>
                    <a:pt x="2030" y="9515"/>
                  </a:lnTo>
                  <a:lnTo>
                    <a:pt x="2661" y="7892"/>
                  </a:lnTo>
                  <a:lnTo>
                    <a:pt x="3292" y="6268"/>
                  </a:lnTo>
                  <a:lnTo>
                    <a:pt x="4059" y="4690"/>
                  </a:lnTo>
                  <a:lnTo>
                    <a:pt x="4870" y="3112"/>
                  </a:lnTo>
                  <a:lnTo>
                    <a:pt x="5772" y="1579"/>
                  </a:lnTo>
                  <a:lnTo>
                    <a:pt x="6719" y="136"/>
                  </a:lnTo>
                  <a:lnTo>
                    <a:pt x="6764" y="46"/>
                  </a:lnTo>
                  <a:lnTo>
                    <a:pt x="6719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34"/>
            <p:cNvSpPr/>
            <p:nvPr/>
          </p:nvSpPr>
          <p:spPr>
            <a:xfrm>
              <a:off x="1293275" y="1370575"/>
              <a:ext cx="169125" cy="671900"/>
            </a:xfrm>
            <a:custGeom>
              <a:avLst/>
              <a:gdLst/>
              <a:ahLst/>
              <a:cxnLst/>
              <a:rect l="l" t="t" r="r" b="b"/>
              <a:pathLst>
                <a:path w="6765" h="26876" fill="none" extrusionOk="0">
                  <a:moveTo>
                    <a:pt x="722" y="26785"/>
                  </a:moveTo>
                  <a:lnTo>
                    <a:pt x="722" y="26785"/>
                  </a:lnTo>
                  <a:lnTo>
                    <a:pt x="451" y="25027"/>
                  </a:lnTo>
                  <a:lnTo>
                    <a:pt x="316" y="23313"/>
                  </a:lnTo>
                  <a:lnTo>
                    <a:pt x="226" y="21555"/>
                  </a:lnTo>
                  <a:lnTo>
                    <a:pt x="226" y="19796"/>
                  </a:lnTo>
                  <a:lnTo>
                    <a:pt x="316" y="18037"/>
                  </a:lnTo>
                  <a:lnTo>
                    <a:pt x="496" y="16324"/>
                  </a:lnTo>
                  <a:lnTo>
                    <a:pt x="767" y="14565"/>
                  </a:lnTo>
                  <a:lnTo>
                    <a:pt x="1128" y="12897"/>
                  </a:lnTo>
                  <a:lnTo>
                    <a:pt x="1534" y="11183"/>
                  </a:lnTo>
                  <a:lnTo>
                    <a:pt x="2030" y="9515"/>
                  </a:lnTo>
                  <a:lnTo>
                    <a:pt x="2661" y="7892"/>
                  </a:lnTo>
                  <a:lnTo>
                    <a:pt x="3292" y="6268"/>
                  </a:lnTo>
                  <a:lnTo>
                    <a:pt x="4059" y="4690"/>
                  </a:lnTo>
                  <a:lnTo>
                    <a:pt x="4870" y="3112"/>
                  </a:lnTo>
                  <a:lnTo>
                    <a:pt x="5772" y="1579"/>
                  </a:lnTo>
                  <a:lnTo>
                    <a:pt x="6719" y="136"/>
                  </a:lnTo>
                  <a:lnTo>
                    <a:pt x="6719" y="136"/>
                  </a:lnTo>
                  <a:lnTo>
                    <a:pt x="6764" y="46"/>
                  </a:lnTo>
                  <a:lnTo>
                    <a:pt x="6719" y="0"/>
                  </a:lnTo>
                  <a:lnTo>
                    <a:pt x="6629" y="0"/>
                  </a:lnTo>
                  <a:lnTo>
                    <a:pt x="6584" y="46"/>
                  </a:lnTo>
                  <a:lnTo>
                    <a:pt x="6584" y="46"/>
                  </a:lnTo>
                  <a:lnTo>
                    <a:pt x="5592" y="1489"/>
                  </a:lnTo>
                  <a:lnTo>
                    <a:pt x="4645" y="2977"/>
                  </a:lnTo>
                  <a:lnTo>
                    <a:pt x="3833" y="4555"/>
                  </a:lnTo>
                  <a:lnTo>
                    <a:pt x="3067" y="6133"/>
                  </a:lnTo>
                  <a:lnTo>
                    <a:pt x="2390" y="7756"/>
                  </a:lnTo>
                  <a:lnTo>
                    <a:pt x="1804" y="9425"/>
                  </a:lnTo>
                  <a:lnTo>
                    <a:pt x="1308" y="11093"/>
                  </a:lnTo>
                  <a:lnTo>
                    <a:pt x="857" y="12807"/>
                  </a:lnTo>
                  <a:lnTo>
                    <a:pt x="542" y="14565"/>
                  </a:lnTo>
                  <a:lnTo>
                    <a:pt x="271" y="16324"/>
                  </a:lnTo>
                  <a:lnTo>
                    <a:pt x="91" y="18082"/>
                  </a:lnTo>
                  <a:lnTo>
                    <a:pt x="0" y="19841"/>
                  </a:lnTo>
                  <a:lnTo>
                    <a:pt x="0" y="21600"/>
                  </a:lnTo>
                  <a:lnTo>
                    <a:pt x="91" y="23358"/>
                  </a:lnTo>
                  <a:lnTo>
                    <a:pt x="271" y="25117"/>
                  </a:lnTo>
                  <a:lnTo>
                    <a:pt x="542" y="26830"/>
                  </a:lnTo>
                  <a:lnTo>
                    <a:pt x="542" y="26830"/>
                  </a:lnTo>
                  <a:lnTo>
                    <a:pt x="587" y="26875"/>
                  </a:lnTo>
                  <a:lnTo>
                    <a:pt x="632" y="26875"/>
                  </a:lnTo>
                  <a:lnTo>
                    <a:pt x="677" y="26875"/>
                  </a:lnTo>
                  <a:lnTo>
                    <a:pt x="722" y="26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34"/>
            <p:cNvSpPr/>
            <p:nvPr/>
          </p:nvSpPr>
          <p:spPr>
            <a:xfrm>
              <a:off x="816425" y="1147375"/>
              <a:ext cx="218725" cy="670775"/>
            </a:xfrm>
            <a:custGeom>
              <a:avLst/>
              <a:gdLst/>
              <a:ahLst/>
              <a:cxnLst/>
              <a:rect l="l" t="t" r="r" b="b"/>
              <a:pathLst>
                <a:path w="8749" h="26831" extrusionOk="0">
                  <a:moveTo>
                    <a:pt x="8703" y="0"/>
                  </a:moveTo>
                  <a:lnTo>
                    <a:pt x="7531" y="1443"/>
                  </a:lnTo>
                  <a:lnTo>
                    <a:pt x="6494" y="2886"/>
                  </a:lnTo>
                  <a:lnTo>
                    <a:pt x="5502" y="4419"/>
                  </a:lnTo>
                  <a:lnTo>
                    <a:pt x="4600" y="5952"/>
                  </a:lnTo>
                  <a:lnTo>
                    <a:pt x="3788" y="7576"/>
                  </a:lnTo>
                  <a:lnTo>
                    <a:pt x="3022" y="9199"/>
                  </a:lnTo>
                  <a:lnTo>
                    <a:pt x="2345" y="10867"/>
                  </a:lnTo>
                  <a:lnTo>
                    <a:pt x="1759" y="12581"/>
                  </a:lnTo>
                  <a:lnTo>
                    <a:pt x="1263" y="14294"/>
                  </a:lnTo>
                  <a:lnTo>
                    <a:pt x="812" y="16008"/>
                  </a:lnTo>
                  <a:lnTo>
                    <a:pt x="496" y="17812"/>
                  </a:lnTo>
                  <a:lnTo>
                    <a:pt x="226" y="19570"/>
                  </a:lnTo>
                  <a:lnTo>
                    <a:pt x="91" y="21374"/>
                  </a:lnTo>
                  <a:lnTo>
                    <a:pt x="0" y="23178"/>
                  </a:lnTo>
                  <a:lnTo>
                    <a:pt x="0" y="24981"/>
                  </a:lnTo>
                  <a:lnTo>
                    <a:pt x="136" y="26785"/>
                  </a:lnTo>
                  <a:lnTo>
                    <a:pt x="136" y="26830"/>
                  </a:lnTo>
                  <a:lnTo>
                    <a:pt x="226" y="26830"/>
                  </a:lnTo>
                  <a:lnTo>
                    <a:pt x="226" y="26785"/>
                  </a:lnTo>
                  <a:lnTo>
                    <a:pt x="136" y="24981"/>
                  </a:lnTo>
                  <a:lnTo>
                    <a:pt x="136" y="23178"/>
                  </a:lnTo>
                  <a:lnTo>
                    <a:pt x="226" y="21374"/>
                  </a:lnTo>
                  <a:lnTo>
                    <a:pt x="406" y="19615"/>
                  </a:lnTo>
                  <a:lnTo>
                    <a:pt x="632" y="17812"/>
                  </a:lnTo>
                  <a:lnTo>
                    <a:pt x="992" y="16053"/>
                  </a:lnTo>
                  <a:lnTo>
                    <a:pt x="1398" y="14340"/>
                  </a:lnTo>
                  <a:lnTo>
                    <a:pt x="1894" y="12626"/>
                  </a:lnTo>
                  <a:lnTo>
                    <a:pt x="2480" y="10913"/>
                  </a:lnTo>
                  <a:lnTo>
                    <a:pt x="3157" y="9244"/>
                  </a:lnTo>
                  <a:lnTo>
                    <a:pt x="3878" y="7621"/>
                  </a:lnTo>
                  <a:lnTo>
                    <a:pt x="4735" y="6043"/>
                  </a:lnTo>
                  <a:lnTo>
                    <a:pt x="5637" y="4464"/>
                  </a:lnTo>
                  <a:lnTo>
                    <a:pt x="6584" y="2976"/>
                  </a:lnTo>
                  <a:lnTo>
                    <a:pt x="7621" y="1488"/>
                  </a:lnTo>
                  <a:lnTo>
                    <a:pt x="8748" y="90"/>
                  </a:lnTo>
                  <a:lnTo>
                    <a:pt x="8748" y="45"/>
                  </a:lnTo>
                  <a:lnTo>
                    <a:pt x="8748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34"/>
            <p:cNvSpPr/>
            <p:nvPr/>
          </p:nvSpPr>
          <p:spPr>
            <a:xfrm>
              <a:off x="853625" y="1222900"/>
              <a:ext cx="195050" cy="661750"/>
            </a:xfrm>
            <a:custGeom>
              <a:avLst/>
              <a:gdLst/>
              <a:ahLst/>
              <a:cxnLst/>
              <a:rect l="l" t="t" r="r" b="b"/>
              <a:pathLst>
                <a:path w="7802" h="26470" extrusionOk="0">
                  <a:moveTo>
                    <a:pt x="7801" y="0"/>
                  </a:moveTo>
                  <a:lnTo>
                    <a:pt x="7756" y="45"/>
                  </a:lnTo>
                  <a:lnTo>
                    <a:pt x="6719" y="1443"/>
                  </a:lnTo>
                  <a:lnTo>
                    <a:pt x="5727" y="2886"/>
                  </a:lnTo>
                  <a:lnTo>
                    <a:pt x="4825" y="4419"/>
                  </a:lnTo>
                  <a:lnTo>
                    <a:pt x="3969" y="5953"/>
                  </a:lnTo>
                  <a:lnTo>
                    <a:pt x="3202" y="7531"/>
                  </a:lnTo>
                  <a:lnTo>
                    <a:pt x="2526" y="9154"/>
                  </a:lnTo>
                  <a:lnTo>
                    <a:pt x="1894" y="10823"/>
                  </a:lnTo>
                  <a:lnTo>
                    <a:pt x="1398" y="12491"/>
                  </a:lnTo>
                  <a:lnTo>
                    <a:pt x="947" y="14159"/>
                  </a:lnTo>
                  <a:lnTo>
                    <a:pt x="587" y="15918"/>
                  </a:lnTo>
                  <a:lnTo>
                    <a:pt x="316" y="17631"/>
                  </a:lnTo>
                  <a:lnTo>
                    <a:pt x="136" y="19390"/>
                  </a:lnTo>
                  <a:lnTo>
                    <a:pt x="45" y="21149"/>
                  </a:lnTo>
                  <a:lnTo>
                    <a:pt x="0" y="22907"/>
                  </a:lnTo>
                  <a:lnTo>
                    <a:pt x="91" y="24666"/>
                  </a:lnTo>
                  <a:lnTo>
                    <a:pt x="271" y="26424"/>
                  </a:lnTo>
                  <a:lnTo>
                    <a:pt x="316" y="26469"/>
                  </a:lnTo>
                  <a:lnTo>
                    <a:pt x="406" y="26469"/>
                  </a:lnTo>
                  <a:lnTo>
                    <a:pt x="406" y="26424"/>
                  </a:lnTo>
                  <a:lnTo>
                    <a:pt x="271" y="24666"/>
                  </a:lnTo>
                  <a:lnTo>
                    <a:pt x="226" y="22907"/>
                  </a:lnTo>
                  <a:lnTo>
                    <a:pt x="226" y="21149"/>
                  </a:lnTo>
                  <a:lnTo>
                    <a:pt x="361" y="19390"/>
                  </a:lnTo>
                  <a:lnTo>
                    <a:pt x="542" y="17677"/>
                  </a:lnTo>
                  <a:lnTo>
                    <a:pt x="812" y="15918"/>
                  </a:lnTo>
                  <a:lnTo>
                    <a:pt x="1173" y="14204"/>
                  </a:lnTo>
                  <a:lnTo>
                    <a:pt x="1579" y="12536"/>
                  </a:lnTo>
                  <a:lnTo>
                    <a:pt x="2075" y="10868"/>
                  </a:lnTo>
                  <a:lnTo>
                    <a:pt x="2661" y="9199"/>
                  </a:lnTo>
                  <a:lnTo>
                    <a:pt x="3337" y="7621"/>
                  </a:lnTo>
                  <a:lnTo>
                    <a:pt x="4059" y="6043"/>
                  </a:lnTo>
                  <a:lnTo>
                    <a:pt x="4870" y="4465"/>
                  </a:lnTo>
                  <a:lnTo>
                    <a:pt x="5772" y="2976"/>
                  </a:lnTo>
                  <a:lnTo>
                    <a:pt x="6764" y="1488"/>
                  </a:lnTo>
                  <a:lnTo>
                    <a:pt x="7801" y="91"/>
                  </a:lnTo>
                  <a:lnTo>
                    <a:pt x="7801" y="45"/>
                  </a:lnTo>
                  <a:lnTo>
                    <a:pt x="7801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34"/>
            <p:cNvSpPr/>
            <p:nvPr/>
          </p:nvSpPr>
          <p:spPr>
            <a:xfrm>
              <a:off x="1334975" y="1495700"/>
              <a:ext cx="118400" cy="390075"/>
            </a:xfrm>
            <a:custGeom>
              <a:avLst/>
              <a:gdLst/>
              <a:ahLst/>
              <a:cxnLst/>
              <a:rect l="l" t="t" r="r" b="b"/>
              <a:pathLst>
                <a:path w="4736" h="15603" extrusionOk="0">
                  <a:moveTo>
                    <a:pt x="4736" y="1"/>
                  </a:moveTo>
                  <a:lnTo>
                    <a:pt x="1895" y="4465"/>
                  </a:lnTo>
                  <a:lnTo>
                    <a:pt x="1534" y="5457"/>
                  </a:lnTo>
                  <a:lnTo>
                    <a:pt x="1218" y="6494"/>
                  </a:lnTo>
                  <a:lnTo>
                    <a:pt x="948" y="7486"/>
                  </a:lnTo>
                  <a:lnTo>
                    <a:pt x="677" y="8523"/>
                  </a:lnTo>
                  <a:lnTo>
                    <a:pt x="452" y="9560"/>
                  </a:lnTo>
                  <a:lnTo>
                    <a:pt x="271" y="10642"/>
                  </a:lnTo>
                  <a:lnTo>
                    <a:pt x="136" y="11680"/>
                  </a:lnTo>
                  <a:lnTo>
                    <a:pt x="46" y="12762"/>
                  </a:lnTo>
                  <a:lnTo>
                    <a:pt x="1" y="13213"/>
                  </a:lnTo>
                  <a:lnTo>
                    <a:pt x="1" y="13709"/>
                  </a:lnTo>
                  <a:lnTo>
                    <a:pt x="91" y="14160"/>
                  </a:lnTo>
                  <a:lnTo>
                    <a:pt x="136" y="14385"/>
                  </a:lnTo>
                  <a:lnTo>
                    <a:pt x="271" y="14611"/>
                  </a:lnTo>
                  <a:lnTo>
                    <a:pt x="407" y="14881"/>
                  </a:lnTo>
                  <a:lnTo>
                    <a:pt x="632" y="15107"/>
                  </a:lnTo>
                  <a:lnTo>
                    <a:pt x="858" y="15287"/>
                  </a:lnTo>
                  <a:lnTo>
                    <a:pt x="1128" y="15422"/>
                  </a:lnTo>
                  <a:lnTo>
                    <a:pt x="1399" y="15512"/>
                  </a:lnTo>
                  <a:lnTo>
                    <a:pt x="1714" y="15603"/>
                  </a:lnTo>
                  <a:lnTo>
                    <a:pt x="2346" y="15603"/>
                  </a:lnTo>
                  <a:lnTo>
                    <a:pt x="2616" y="15512"/>
                  </a:lnTo>
                  <a:lnTo>
                    <a:pt x="2932" y="15422"/>
                  </a:lnTo>
                  <a:lnTo>
                    <a:pt x="3157" y="15242"/>
                  </a:lnTo>
                  <a:lnTo>
                    <a:pt x="3428" y="15061"/>
                  </a:lnTo>
                  <a:lnTo>
                    <a:pt x="3653" y="14881"/>
                  </a:lnTo>
                  <a:lnTo>
                    <a:pt x="3834" y="14611"/>
                  </a:lnTo>
                  <a:lnTo>
                    <a:pt x="4014" y="14385"/>
                  </a:lnTo>
                  <a:lnTo>
                    <a:pt x="4149" y="14069"/>
                  </a:lnTo>
                  <a:lnTo>
                    <a:pt x="4285" y="13619"/>
                  </a:lnTo>
                  <a:lnTo>
                    <a:pt x="4375" y="13077"/>
                  </a:lnTo>
                  <a:lnTo>
                    <a:pt x="4375" y="12581"/>
                  </a:lnTo>
                  <a:lnTo>
                    <a:pt x="4330" y="12085"/>
                  </a:lnTo>
                  <a:lnTo>
                    <a:pt x="4240" y="11544"/>
                  </a:lnTo>
                  <a:lnTo>
                    <a:pt x="4149" y="11048"/>
                  </a:lnTo>
                  <a:lnTo>
                    <a:pt x="3879" y="10011"/>
                  </a:lnTo>
                  <a:lnTo>
                    <a:pt x="3653" y="8749"/>
                  </a:lnTo>
                  <a:lnTo>
                    <a:pt x="3518" y="7486"/>
                  </a:lnTo>
                  <a:lnTo>
                    <a:pt x="3473" y="6223"/>
                  </a:lnTo>
                  <a:lnTo>
                    <a:pt x="3518" y="4961"/>
                  </a:lnTo>
                  <a:lnTo>
                    <a:pt x="3698" y="3698"/>
                  </a:lnTo>
                  <a:lnTo>
                    <a:pt x="3924" y="2436"/>
                  </a:lnTo>
                  <a:lnTo>
                    <a:pt x="4285" y="1218"/>
                  </a:lnTo>
                  <a:lnTo>
                    <a:pt x="4736" y="1"/>
                  </a:lnTo>
                  <a:close/>
                </a:path>
              </a:pathLst>
            </a:custGeom>
            <a:solidFill>
              <a:srgbClr val="B06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34"/>
            <p:cNvSpPr/>
            <p:nvPr/>
          </p:nvSpPr>
          <p:spPr>
            <a:xfrm>
              <a:off x="1334975" y="1495700"/>
              <a:ext cx="118400" cy="390075"/>
            </a:xfrm>
            <a:custGeom>
              <a:avLst/>
              <a:gdLst/>
              <a:ahLst/>
              <a:cxnLst/>
              <a:rect l="l" t="t" r="r" b="b"/>
              <a:pathLst>
                <a:path w="4736" h="15603" fill="none" extrusionOk="0">
                  <a:moveTo>
                    <a:pt x="4736" y="1"/>
                  </a:moveTo>
                  <a:lnTo>
                    <a:pt x="4736" y="1"/>
                  </a:lnTo>
                  <a:lnTo>
                    <a:pt x="4285" y="1218"/>
                  </a:lnTo>
                  <a:lnTo>
                    <a:pt x="3924" y="2436"/>
                  </a:lnTo>
                  <a:lnTo>
                    <a:pt x="3698" y="3698"/>
                  </a:lnTo>
                  <a:lnTo>
                    <a:pt x="3518" y="4961"/>
                  </a:lnTo>
                  <a:lnTo>
                    <a:pt x="3473" y="6223"/>
                  </a:lnTo>
                  <a:lnTo>
                    <a:pt x="3518" y="7486"/>
                  </a:lnTo>
                  <a:lnTo>
                    <a:pt x="3653" y="8749"/>
                  </a:lnTo>
                  <a:lnTo>
                    <a:pt x="3879" y="10011"/>
                  </a:lnTo>
                  <a:lnTo>
                    <a:pt x="3879" y="10011"/>
                  </a:lnTo>
                  <a:lnTo>
                    <a:pt x="4149" y="11048"/>
                  </a:lnTo>
                  <a:lnTo>
                    <a:pt x="4240" y="11544"/>
                  </a:lnTo>
                  <a:lnTo>
                    <a:pt x="4330" y="12085"/>
                  </a:lnTo>
                  <a:lnTo>
                    <a:pt x="4375" y="12581"/>
                  </a:lnTo>
                  <a:lnTo>
                    <a:pt x="4375" y="13077"/>
                  </a:lnTo>
                  <a:lnTo>
                    <a:pt x="4285" y="13619"/>
                  </a:lnTo>
                  <a:lnTo>
                    <a:pt x="4149" y="14069"/>
                  </a:lnTo>
                  <a:lnTo>
                    <a:pt x="4149" y="14069"/>
                  </a:lnTo>
                  <a:lnTo>
                    <a:pt x="4014" y="14385"/>
                  </a:lnTo>
                  <a:lnTo>
                    <a:pt x="3834" y="14611"/>
                  </a:lnTo>
                  <a:lnTo>
                    <a:pt x="3653" y="14881"/>
                  </a:lnTo>
                  <a:lnTo>
                    <a:pt x="3428" y="15061"/>
                  </a:lnTo>
                  <a:lnTo>
                    <a:pt x="3157" y="15242"/>
                  </a:lnTo>
                  <a:lnTo>
                    <a:pt x="2932" y="15422"/>
                  </a:lnTo>
                  <a:lnTo>
                    <a:pt x="2616" y="15512"/>
                  </a:lnTo>
                  <a:lnTo>
                    <a:pt x="2346" y="15603"/>
                  </a:lnTo>
                  <a:lnTo>
                    <a:pt x="2346" y="15603"/>
                  </a:lnTo>
                  <a:lnTo>
                    <a:pt x="2030" y="15603"/>
                  </a:lnTo>
                  <a:lnTo>
                    <a:pt x="1714" y="15603"/>
                  </a:lnTo>
                  <a:lnTo>
                    <a:pt x="1399" y="15512"/>
                  </a:lnTo>
                  <a:lnTo>
                    <a:pt x="1128" y="15422"/>
                  </a:lnTo>
                  <a:lnTo>
                    <a:pt x="858" y="15287"/>
                  </a:lnTo>
                  <a:lnTo>
                    <a:pt x="632" y="15107"/>
                  </a:lnTo>
                  <a:lnTo>
                    <a:pt x="407" y="14881"/>
                  </a:lnTo>
                  <a:lnTo>
                    <a:pt x="271" y="14611"/>
                  </a:lnTo>
                  <a:lnTo>
                    <a:pt x="271" y="14611"/>
                  </a:lnTo>
                  <a:lnTo>
                    <a:pt x="136" y="14385"/>
                  </a:lnTo>
                  <a:lnTo>
                    <a:pt x="91" y="14160"/>
                  </a:lnTo>
                  <a:lnTo>
                    <a:pt x="1" y="13709"/>
                  </a:lnTo>
                  <a:lnTo>
                    <a:pt x="1" y="13213"/>
                  </a:lnTo>
                  <a:lnTo>
                    <a:pt x="46" y="12762"/>
                  </a:lnTo>
                  <a:lnTo>
                    <a:pt x="46" y="12762"/>
                  </a:lnTo>
                  <a:lnTo>
                    <a:pt x="136" y="11680"/>
                  </a:lnTo>
                  <a:lnTo>
                    <a:pt x="271" y="10642"/>
                  </a:lnTo>
                  <a:lnTo>
                    <a:pt x="452" y="9560"/>
                  </a:lnTo>
                  <a:lnTo>
                    <a:pt x="677" y="8523"/>
                  </a:lnTo>
                  <a:lnTo>
                    <a:pt x="948" y="7486"/>
                  </a:lnTo>
                  <a:lnTo>
                    <a:pt x="1218" y="6494"/>
                  </a:lnTo>
                  <a:lnTo>
                    <a:pt x="1534" y="5457"/>
                  </a:lnTo>
                  <a:lnTo>
                    <a:pt x="1895" y="4465"/>
                  </a:lnTo>
                  <a:lnTo>
                    <a:pt x="473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34"/>
            <p:cNvSpPr/>
            <p:nvPr/>
          </p:nvSpPr>
          <p:spPr>
            <a:xfrm>
              <a:off x="1061050" y="1140600"/>
              <a:ext cx="374300" cy="781250"/>
            </a:xfrm>
            <a:custGeom>
              <a:avLst/>
              <a:gdLst/>
              <a:ahLst/>
              <a:cxnLst/>
              <a:rect l="l" t="t" r="r" b="b"/>
              <a:pathLst>
                <a:path w="14972" h="31250" extrusionOk="0">
                  <a:moveTo>
                    <a:pt x="7846" y="1"/>
                  </a:moveTo>
                  <a:lnTo>
                    <a:pt x="7486" y="46"/>
                  </a:lnTo>
                  <a:lnTo>
                    <a:pt x="7125" y="91"/>
                  </a:lnTo>
                  <a:lnTo>
                    <a:pt x="6809" y="136"/>
                  </a:lnTo>
                  <a:lnTo>
                    <a:pt x="6494" y="226"/>
                  </a:lnTo>
                  <a:lnTo>
                    <a:pt x="6178" y="361"/>
                  </a:lnTo>
                  <a:lnTo>
                    <a:pt x="5907" y="497"/>
                  </a:lnTo>
                  <a:lnTo>
                    <a:pt x="5637" y="677"/>
                  </a:lnTo>
                  <a:lnTo>
                    <a:pt x="5411" y="857"/>
                  </a:lnTo>
                  <a:lnTo>
                    <a:pt x="5006" y="1308"/>
                  </a:lnTo>
                  <a:lnTo>
                    <a:pt x="4600" y="1759"/>
                  </a:lnTo>
                  <a:lnTo>
                    <a:pt x="4239" y="2255"/>
                  </a:lnTo>
                  <a:lnTo>
                    <a:pt x="3923" y="2751"/>
                  </a:lnTo>
                  <a:lnTo>
                    <a:pt x="3653" y="3292"/>
                  </a:lnTo>
                  <a:lnTo>
                    <a:pt x="3382" y="3879"/>
                  </a:lnTo>
                  <a:lnTo>
                    <a:pt x="2931" y="5006"/>
                  </a:lnTo>
                  <a:lnTo>
                    <a:pt x="2526" y="6088"/>
                  </a:lnTo>
                  <a:lnTo>
                    <a:pt x="2165" y="7170"/>
                  </a:lnTo>
                  <a:lnTo>
                    <a:pt x="1849" y="8298"/>
                  </a:lnTo>
                  <a:lnTo>
                    <a:pt x="1579" y="9380"/>
                  </a:lnTo>
                  <a:lnTo>
                    <a:pt x="1038" y="11634"/>
                  </a:lnTo>
                  <a:lnTo>
                    <a:pt x="632" y="13934"/>
                  </a:lnTo>
                  <a:lnTo>
                    <a:pt x="451" y="15107"/>
                  </a:lnTo>
                  <a:lnTo>
                    <a:pt x="271" y="16279"/>
                  </a:lnTo>
                  <a:lnTo>
                    <a:pt x="136" y="17451"/>
                  </a:lnTo>
                  <a:lnTo>
                    <a:pt x="45" y="18669"/>
                  </a:lnTo>
                  <a:lnTo>
                    <a:pt x="0" y="19841"/>
                  </a:lnTo>
                  <a:lnTo>
                    <a:pt x="45" y="21014"/>
                  </a:lnTo>
                  <a:lnTo>
                    <a:pt x="181" y="22186"/>
                  </a:lnTo>
                  <a:lnTo>
                    <a:pt x="361" y="23358"/>
                  </a:lnTo>
                  <a:lnTo>
                    <a:pt x="496" y="23945"/>
                  </a:lnTo>
                  <a:lnTo>
                    <a:pt x="632" y="24531"/>
                  </a:lnTo>
                  <a:lnTo>
                    <a:pt x="812" y="25117"/>
                  </a:lnTo>
                  <a:lnTo>
                    <a:pt x="1038" y="25658"/>
                  </a:lnTo>
                  <a:lnTo>
                    <a:pt x="1308" y="26199"/>
                  </a:lnTo>
                  <a:lnTo>
                    <a:pt x="1579" y="26740"/>
                  </a:lnTo>
                  <a:lnTo>
                    <a:pt x="1849" y="27281"/>
                  </a:lnTo>
                  <a:lnTo>
                    <a:pt x="2165" y="27777"/>
                  </a:lnTo>
                  <a:lnTo>
                    <a:pt x="2526" y="28273"/>
                  </a:lnTo>
                  <a:lnTo>
                    <a:pt x="2886" y="28724"/>
                  </a:lnTo>
                  <a:lnTo>
                    <a:pt x="3292" y="29175"/>
                  </a:lnTo>
                  <a:lnTo>
                    <a:pt x="3698" y="29581"/>
                  </a:lnTo>
                  <a:lnTo>
                    <a:pt x="4149" y="29942"/>
                  </a:lnTo>
                  <a:lnTo>
                    <a:pt x="4645" y="30303"/>
                  </a:lnTo>
                  <a:lnTo>
                    <a:pt x="5141" y="30618"/>
                  </a:lnTo>
                  <a:lnTo>
                    <a:pt x="5637" y="30889"/>
                  </a:lnTo>
                  <a:lnTo>
                    <a:pt x="6088" y="31069"/>
                  </a:lnTo>
                  <a:lnTo>
                    <a:pt x="6584" y="31204"/>
                  </a:lnTo>
                  <a:lnTo>
                    <a:pt x="6809" y="31250"/>
                  </a:lnTo>
                  <a:lnTo>
                    <a:pt x="7035" y="31250"/>
                  </a:lnTo>
                  <a:lnTo>
                    <a:pt x="7305" y="31204"/>
                  </a:lnTo>
                  <a:lnTo>
                    <a:pt x="7531" y="31114"/>
                  </a:lnTo>
                  <a:lnTo>
                    <a:pt x="7801" y="30934"/>
                  </a:lnTo>
                  <a:lnTo>
                    <a:pt x="8072" y="30663"/>
                  </a:lnTo>
                  <a:lnTo>
                    <a:pt x="8297" y="30393"/>
                  </a:lnTo>
                  <a:lnTo>
                    <a:pt x="8478" y="30077"/>
                  </a:lnTo>
                  <a:lnTo>
                    <a:pt x="9064" y="28995"/>
                  </a:lnTo>
                  <a:lnTo>
                    <a:pt x="9560" y="27868"/>
                  </a:lnTo>
                  <a:lnTo>
                    <a:pt x="10056" y="26740"/>
                  </a:lnTo>
                  <a:lnTo>
                    <a:pt x="10462" y="25568"/>
                  </a:lnTo>
                  <a:lnTo>
                    <a:pt x="10417" y="25929"/>
                  </a:lnTo>
                  <a:lnTo>
                    <a:pt x="10507" y="26244"/>
                  </a:lnTo>
                  <a:lnTo>
                    <a:pt x="10642" y="26560"/>
                  </a:lnTo>
                  <a:lnTo>
                    <a:pt x="10823" y="26831"/>
                  </a:lnTo>
                  <a:lnTo>
                    <a:pt x="11093" y="27101"/>
                  </a:lnTo>
                  <a:lnTo>
                    <a:pt x="11409" y="27281"/>
                  </a:lnTo>
                  <a:lnTo>
                    <a:pt x="11724" y="27462"/>
                  </a:lnTo>
                  <a:lnTo>
                    <a:pt x="12040" y="27507"/>
                  </a:lnTo>
                  <a:lnTo>
                    <a:pt x="12401" y="27507"/>
                  </a:lnTo>
                  <a:lnTo>
                    <a:pt x="12762" y="27462"/>
                  </a:lnTo>
                  <a:lnTo>
                    <a:pt x="13077" y="27372"/>
                  </a:lnTo>
                  <a:lnTo>
                    <a:pt x="13393" y="27236"/>
                  </a:lnTo>
                  <a:lnTo>
                    <a:pt x="13708" y="27056"/>
                  </a:lnTo>
                  <a:lnTo>
                    <a:pt x="13979" y="26785"/>
                  </a:lnTo>
                  <a:lnTo>
                    <a:pt x="14204" y="26560"/>
                  </a:lnTo>
                  <a:lnTo>
                    <a:pt x="14430" y="26244"/>
                  </a:lnTo>
                  <a:lnTo>
                    <a:pt x="14610" y="25929"/>
                  </a:lnTo>
                  <a:lnTo>
                    <a:pt x="14746" y="25613"/>
                  </a:lnTo>
                  <a:lnTo>
                    <a:pt x="14836" y="25297"/>
                  </a:lnTo>
                  <a:lnTo>
                    <a:pt x="14926" y="24937"/>
                  </a:lnTo>
                  <a:lnTo>
                    <a:pt x="14971" y="24215"/>
                  </a:lnTo>
                  <a:lnTo>
                    <a:pt x="14971" y="23539"/>
                  </a:lnTo>
                  <a:lnTo>
                    <a:pt x="14881" y="22817"/>
                  </a:lnTo>
                  <a:lnTo>
                    <a:pt x="14746" y="22141"/>
                  </a:lnTo>
                  <a:lnTo>
                    <a:pt x="14430" y="20743"/>
                  </a:lnTo>
                  <a:lnTo>
                    <a:pt x="14069" y="19120"/>
                  </a:lnTo>
                  <a:lnTo>
                    <a:pt x="13844" y="17451"/>
                  </a:lnTo>
                  <a:lnTo>
                    <a:pt x="13708" y="15783"/>
                  </a:lnTo>
                  <a:lnTo>
                    <a:pt x="13618" y="14115"/>
                  </a:lnTo>
                  <a:lnTo>
                    <a:pt x="13663" y="12085"/>
                  </a:lnTo>
                  <a:lnTo>
                    <a:pt x="13754" y="10101"/>
                  </a:lnTo>
                  <a:lnTo>
                    <a:pt x="13754" y="9064"/>
                  </a:lnTo>
                  <a:lnTo>
                    <a:pt x="13708" y="8072"/>
                  </a:lnTo>
                  <a:lnTo>
                    <a:pt x="13618" y="7080"/>
                  </a:lnTo>
                  <a:lnTo>
                    <a:pt x="13438" y="6088"/>
                  </a:lnTo>
                  <a:lnTo>
                    <a:pt x="13212" y="5096"/>
                  </a:lnTo>
                  <a:lnTo>
                    <a:pt x="12852" y="4104"/>
                  </a:lnTo>
                  <a:lnTo>
                    <a:pt x="12671" y="3653"/>
                  </a:lnTo>
                  <a:lnTo>
                    <a:pt x="12446" y="3202"/>
                  </a:lnTo>
                  <a:lnTo>
                    <a:pt x="12175" y="2751"/>
                  </a:lnTo>
                  <a:lnTo>
                    <a:pt x="11905" y="2345"/>
                  </a:lnTo>
                  <a:lnTo>
                    <a:pt x="11589" y="1940"/>
                  </a:lnTo>
                  <a:lnTo>
                    <a:pt x="11228" y="1534"/>
                  </a:lnTo>
                  <a:lnTo>
                    <a:pt x="10868" y="1218"/>
                  </a:lnTo>
                  <a:lnTo>
                    <a:pt x="10507" y="903"/>
                  </a:lnTo>
                  <a:lnTo>
                    <a:pt x="10372" y="812"/>
                  </a:lnTo>
                  <a:lnTo>
                    <a:pt x="10372" y="812"/>
                  </a:lnTo>
                  <a:lnTo>
                    <a:pt x="10552" y="903"/>
                  </a:lnTo>
                  <a:lnTo>
                    <a:pt x="10236" y="722"/>
                  </a:lnTo>
                  <a:lnTo>
                    <a:pt x="10236" y="722"/>
                  </a:lnTo>
                  <a:lnTo>
                    <a:pt x="10101" y="632"/>
                  </a:lnTo>
                  <a:lnTo>
                    <a:pt x="9650" y="361"/>
                  </a:lnTo>
                  <a:lnTo>
                    <a:pt x="9199" y="181"/>
                  </a:lnTo>
                  <a:lnTo>
                    <a:pt x="8748" y="1"/>
                  </a:lnTo>
                  <a:lnTo>
                    <a:pt x="9154" y="204"/>
                  </a:lnTo>
                  <a:lnTo>
                    <a:pt x="9154" y="204"/>
                  </a:lnTo>
                  <a:lnTo>
                    <a:pt x="8884" y="136"/>
                  </a:lnTo>
                  <a:lnTo>
                    <a:pt x="8523" y="91"/>
                  </a:lnTo>
                  <a:lnTo>
                    <a:pt x="8207" y="46"/>
                  </a:lnTo>
                  <a:lnTo>
                    <a:pt x="7846" y="1"/>
                  </a:lnTo>
                  <a:close/>
                </a:path>
              </a:pathLst>
            </a:custGeom>
            <a:solidFill>
              <a:srgbClr val="B06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34"/>
            <p:cNvSpPr/>
            <p:nvPr/>
          </p:nvSpPr>
          <p:spPr>
            <a:xfrm>
              <a:off x="1061050" y="1140600"/>
              <a:ext cx="374300" cy="781250"/>
            </a:xfrm>
            <a:custGeom>
              <a:avLst/>
              <a:gdLst/>
              <a:ahLst/>
              <a:cxnLst/>
              <a:rect l="l" t="t" r="r" b="b"/>
              <a:pathLst>
                <a:path w="14972" h="31250" fill="none" extrusionOk="0">
                  <a:moveTo>
                    <a:pt x="8748" y="1"/>
                  </a:moveTo>
                  <a:lnTo>
                    <a:pt x="8748" y="1"/>
                  </a:lnTo>
                  <a:lnTo>
                    <a:pt x="9199" y="181"/>
                  </a:lnTo>
                  <a:lnTo>
                    <a:pt x="9650" y="361"/>
                  </a:lnTo>
                  <a:lnTo>
                    <a:pt x="10101" y="632"/>
                  </a:lnTo>
                  <a:lnTo>
                    <a:pt x="10507" y="903"/>
                  </a:lnTo>
                  <a:lnTo>
                    <a:pt x="10868" y="1218"/>
                  </a:lnTo>
                  <a:lnTo>
                    <a:pt x="11228" y="1534"/>
                  </a:lnTo>
                  <a:lnTo>
                    <a:pt x="11589" y="1940"/>
                  </a:lnTo>
                  <a:lnTo>
                    <a:pt x="11905" y="2345"/>
                  </a:lnTo>
                  <a:lnTo>
                    <a:pt x="12175" y="2751"/>
                  </a:lnTo>
                  <a:lnTo>
                    <a:pt x="12446" y="3202"/>
                  </a:lnTo>
                  <a:lnTo>
                    <a:pt x="12671" y="3653"/>
                  </a:lnTo>
                  <a:lnTo>
                    <a:pt x="12852" y="4104"/>
                  </a:lnTo>
                  <a:lnTo>
                    <a:pt x="13212" y="5096"/>
                  </a:lnTo>
                  <a:lnTo>
                    <a:pt x="13438" y="6088"/>
                  </a:lnTo>
                  <a:lnTo>
                    <a:pt x="13438" y="6088"/>
                  </a:lnTo>
                  <a:lnTo>
                    <a:pt x="13618" y="7080"/>
                  </a:lnTo>
                  <a:lnTo>
                    <a:pt x="13708" y="8072"/>
                  </a:lnTo>
                  <a:lnTo>
                    <a:pt x="13754" y="9064"/>
                  </a:lnTo>
                  <a:lnTo>
                    <a:pt x="13754" y="10101"/>
                  </a:lnTo>
                  <a:lnTo>
                    <a:pt x="13663" y="12085"/>
                  </a:lnTo>
                  <a:lnTo>
                    <a:pt x="13618" y="14115"/>
                  </a:lnTo>
                  <a:lnTo>
                    <a:pt x="13618" y="14115"/>
                  </a:lnTo>
                  <a:lnTo>
                    <a:pt x="13708" y="15783"/>
                  </a:lnTo>
                  <a:lnTo>
                    <a:pt x="13844" y="17451"/>
                  </a:lnTo>
                  <a:lnTo>
                    <a:pt x="14069" y="19120"/>
                  </a:lnTo>
                  <a:lnTo>
                    <a:pt x="14430" y="20743"/>
                  </a:lnTo>
                  <a:lnTo>
                    <a:pt x="14430" y="20743"/>
                  </a:lnTo>
                  <a:lnTo>
                    <a:pt x="14746" y="22141"/>
                  </a:lnTo>
                  <a:lnTo>
                    <a:pt x="14881" y="22817"/>
                  </a:lnTo>
                  <a:lnTo>
                    <a:pt x="14971" y="23539"/>
                  </a:lnTo>
                  <a:lnTo>
                    <a:pt x="14971" y="23539"/>
                  </a:lnTo>
                  <a:lnTo>
                    <a:pt x="14971" y="24215"/>
                  </a:lnTo>
                  <a:lnTo>
                    <a:pt x="14926" y="24937"/>
                  </a:lnTo>
                  <a:lnTo>
                    <a:pt x="14836" y="25297"/>
                  </a:lnTo>
                  <a:lnTo>
                    <a:pt x="14746" y="25613"/>
                  </a:lnTo>
                  <a:lnTo>
                    <a:pt x="14610" y="25929"/>
                  </a:lnTo>
                  <a:lnTo>
                    <a:pt x="14430" y="26244"/>
                  </a:lnTo>
                  <a:lnTo>
                    <a:pt x="14430" y="26244"/>
                  </a:lnTo>
                  <a:lnTo>
                    <a:pt x="14204" y="26560"/>
                  </a:lnTo>
                  <a:lnTo>
                    <a:pt x="13979" y="26785"/>
                  </a:lnTo>
                  <a:lnTo>
                    <a:pt x="13708" y="27056"/>
                  </a:lnTo>
                  <a:lnTo>
                    <a:pt x="13393" y="27236"/>
                  </a:lnTo>
                  <a:lnTo>
                    <a:pt x="13077" y="27372"/>
                  </a:lnTo>
                  <a:lnTo>
                    <a:pt x="12762" y="27462"/>
                  </a:lnTo>
                  <a:lnTo>
                    <a:pt x="12401" y="27507"/>
                  </a:lnTo>
                  <a:lnTo>
                    <a:pt x="12040" y="27507"/>
                  </a:lnTo>
                  <a:lnTo>
                    <a:pt x="12040" y="27507"/>
                  </a:lnTo>
                  <a:lnTo>
                    <a:pt x="11724" y="27462"/>
                  </a:lnTo>
                  <a:lnTo>
                    <a:pt x="11409" y="27281"/>
                  </a:lnTo>
                  <a:lnTo>
                    <a:pt x="11093" y="27101"/>
                  </a:lnTo>
                  <a:lnTo>
                    <a:pt x="10823" y="26831"/>
                  </a:lnTo>
                  <a:lnTo>
                    <a:pt x="10642" y="26560"/>
                  </a:lnTo>
                  <a:lnTo>
                    <a:pt x="10507" y="26244"/>
                  </a:lnTo>
                  <a:lnTo>
                    <a:pt x="10417" y="25929"/>
                  </a:lnTo>
                  <a:lnTo>
                    <a:pt x="10462" y="25568"/>
                  </a:lnTo>
                  <a:lnTo>
                    <a:pt x="10462" y="25568"/>
                  </a:lnTo>
                  <a:lnTo>
                    <a:pt x="10056" y="26740"/>
                  </a:lnTo>
                  <a:lnTo>
                    <a:pt x="9560" y="27868"/>
                  </a:lnTo>
                  <a:lnTo>
                    <a:pt x="9064" y="28995"/>
                  </a:lnTo>
                  <a:lnTo>
                    <a:pt x="8478" y="30077"/>
                  </a:lnTo>
                  <a:lnTo>
                    <a:pt x="8478" y="30077"/>
                  </a:lnTo>
                  <a:lnTo>
                    <a:pt x="8297" y="30393"/>
                  </a:lnTo>
                  <a:lnTo>
                    <a:pt x="8072" y="30663"/>
                  </a:lnTo>
                  <a:lnTo>
                    <a:pt x="7801" y="30934"/>
                  </a:lnTo>
                  <a:lnTo>
                    <a:pt x="7531" y="31114"/>
                  </a:lnTo>
                  <a:lnTo>
                    <a:pt x="7531" y="31114"/>
                  </a:lnTo>
                  <a:lnTo>
                    <a:pt x="7305" y="31204"/>
                  </a:lnTo>
                  <a:lnTo>
                    <a:pt x="7035" y="31250"/>
                  </a:lnTo>
                  <a:lnTo>
                    <a:pt x="6809" y="31250"/>
                  </a:lnTo>
                  <a:lnTo>
                    <a:pt x="6584" y="31204"/>
                  </a:lnTo>
                  <a:lnTo>
                    <a:pt x="6088" y="31069"/>
                  </a:lnTo>
                  <a:lnTo>
                    <a:pt x="5637" y="30889"/>
                  </a:lnTo>
                  <a:lnTo>
                    <a:pt x="5637" y="30889"/>
                  </a:lnTo>
                  <a:lnTo>
                    <a:pt x="5141" y="30618"/>
                  </a:lnTo>
                  <a:lnTo>
                    <a:pt x="4645" y="30303"/>
                  </a:lnTo>
                  <a:lnTo>
                    <a:pt x="4149" y="29942"/>
                  </a:lnTo>
                  <a:lnTo>
                    <a:pt x="3698" y="29581"/>
                  </a:lnTo>
                  <a:lnTo>
                    <a:pt x="3292" y="29175"/>
                  </a:lnTo>
                  <a:lnTo>
                    <a:pt x="2886" y="28724"/>
                  </a:lnTo>
                  <a:lnTo>
                    <a:pt x="2526" y="28273"/>
                  </a:lnTo>
                  <a:lnTo>
                    <a:pt x="2165" y="27777"/>
                  </a:lnTo>
                  <a:lnTo>
                    <a:pt x="1849" y="27281"/>
                  </a:lnTo>
                  <a:lnTo>
                    <a:pt x="1579" y="26740"/>
                  </a:lnTo>
                  <a:lnTo>
                    <a:pt x="1308" y="26199"/>
                  </a:lnTo>
                  <a:lnTo>
                    <a:pt x="1038" y="25658"/>
                  </a:lnTo>
                  <a:lnTo>
                    <a:pt x="812" y="25117"/>
                  </a:lnTo>
                  <a:lnTo>
                    <a:pt x="632" y="24531"/>
                  </a:lnTo>
                  <a:lnTo>
                    <a:pt x="496" y="23945"/>
                  </a:lnTo>
                  <a:lnTo>
                    <a:pt x="361" y="23358"/>
                  </a:lnTo>
                  <a:lnTo>
                    <a:pt x="361" y="23358"/>
                  </a:lnTo>
                  <a:lnTo>
                    <a:pt x="181" y="22186"/>
                  </a:lnTo>
                  <a:lnTo>
                    <a:pt x="45" y="21014"/>
                  </a:lnTo>
                  <a:lnTo>
                    <a:pt x="0" y="19841"/>
                  </a:lnTo>
                  <a:lnTo>
                    <a:pt x="45" y="18669"/>
                  </a:lnTo>
                  <a:lnTo>
                    <a:pt x="136" y="17451"/>
                  </a:lnTo>
                  <a:lnTo>
                    <a:pt x="271" y="16279"/>
                  </a:lnTo>
                  <a:lnTo>
                    <a:pt x="451" y="15107"/>
                  </a:lnTo>
                  <a:lnTo>
                    <a:pt x="632" y="13934"/>
                  </a:lnTo>
                  <a:lnTo>
                    <a:pt x="632" y="13934"/>
                  </a:lnTo>
                  <a:lnTo>
                    <a:pt x="1038" y="11634"/>
                  </a:lnTo>
                  <a:lnTo>
                    <a:pt x="1579" y="9380"/>
                  </a:lnTo>
                  <a:lnTo>
                    <a:pt x="1849" y="8298"/>
                  </a:lnTo>
                  <a:lnTo>
                    <a:pt x="2165" y="7170"/>
                  </a:lnTo>
                  <a:lnTo>
                    <a:pt x="2526" y="6088"/>
                  </a:lnTo>
                  <a:lnTo>
                    <a:pt x="2931" y="5006"/>
                  </a:lnTo>
                  <a:lnTo>
                    <a:pt x="2931" y="5006"/>
                  </a:lnTo>
                  <a:lnTo>
                    <a:pt x="3382" y="3879"/>
                  </a:lnTo>
                  <a:lnTo>
                    <a:pt x="3653" y="3292"/>
                  </a:lnTo>
                  <a:lnTo>
                    <a:pt x="3923" y="2751"/>
                  </a:lnTo>
                  <a:lnTo>
                    <a:pt x="4239" y="2255"/>
                  </a:lnTo>
                  <a:lnTo>
                    <a:pt x="4600" y="1759"/>
                  </a:lnTo>
                  <a:lnTo>
                    <a:pt x="5006" y="1308"/>
                  </a:lnTo>
                  <a:lnTo>
                    <a:pt x="5411" y="857"/>
                  </a:lnTo>
                  <a:lnTo>
                    <a:pt x="5411" y="857"/>
                  </a:lnTo>
                  <a:lnTo>
                    <a:pt x="5637" y="677"/>
                  </a:lnTo>
                  <a:lnTo>
                    <a:pt x="5907" y="497"/>
                  </a:lnTo>
                  <a:lnTo>
                    <a:pt x="6178" y="361"/>
                  </a:lnTo>
                  <a:lnTo>
                    <a:pt x="6494" y="226"/>
                  </a:lnTo>
                  <a:lnTo>
                    <a:pt x="6809" y="136"/>
                  </a:lnTo>
                  <a:lnTo>
                    <a:pt x="7125" y="91"/>
                  </a:lnTo>
                  <a:lnTo>
                    <a:pt x="7486" y="46"/>
                  </a:lnTo>
                  <a:lnTo>
                    <a:pt x="7846" y="1"/>
                  </a:lnTo>
                  <a:lnTo>
                    <a:pt x="8207" y="46"/>
                  </a:lnTo>
                  <a:lnTo>
                    <a:pt x="8523" y="91"/>
                  </a:lnTo>
                  <a:lnTo>
                    <a:pt x="8884" y="136"/>
                  </a:lnTo>
                  <a:lnTo>
                    <a:pt x="9244" y="226"/>
                  </a:lnTo>
                  <a:lnTo>
                    <a:pt x="9605" y="361"/>
                  </a:lnTo>
                  <a:lnTo>
                    <a:pt x="9921" y="542"/>
                  </a:lnTo>
                  <a:lnTo>
                    <a:pt x="10236" y="722"/>
                  </a:lnTo>
                  <a:lnTo>
                    <a:pt x="10552" y="903"/>
                  </a:lnTo>
                  <a:lnTo>
                    <a:pt x="87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34"/>
            <p:cNvSpPr/>
            <p:nvPr/>
          </p:nvSpPr>
          <p:spPr>
            <a:xfrm>
              <a:off x="1047525" y="1158650"/>
              <a:ext cx="376550" cy="753050"/>
            </a:xfrm>
            <a:custGeom>
              <a:avLst/>
              <a:gdLst/>
              <a:ahLst/>
              <a:cxnLst/>
              <a:rect l="l" t="t" r="r" b="b"/>
              <a:pathLst>
                <a:path w="15062" h="30122" extrusionOk="0">
                  <a:moveTo>
                    <a:pt x="10146" y="0"/>
                  </a:moveTo>
                  <a:lnTo>
                    <a:pt x="10056" y="45"/>
                  </a:lnTo>
                  <a:lnTo>
                    <a:pt x="10056" y="135"/>
                  </a:lnTo>
                  <a:lnTo>
                    <a:pt x="10101" y="226"/>
                  </a:lnTo>
                  <a:lnTo>
                    <a:pt x="10552" y="451"/>
                  </a:lnTo>
                  <a:lnTo>
                    <a:pt x="10913" y="722"/>
                  </a:lnTo>
                  <a:lnTo>
                    <a:pt x="11273" y="992"/>
                  </a:lnTo>
                  <a:lnTo>
                    <a:pt x="11589" y="1308"/>
                  </a:lnTo>
                  <a:lnTo>
                    <a:pt x="11860" y="1669"/>
                  </a:lnTo>
                  <a:lnTo>
                    <a:pt x="12130" y="2029"/>
                  </a:lnTo>
                  <a:lnTo>
                    <a:pt x="12356" y="2390"/>
                  </a:lnTo>
                  <a:lnTo>
                    <a:pt x="12581" y="2796"/>
                  </a:lnTo>
                  <a:lnTo>
                    <a:pt x="12761" y="3202"/>
                  </a:lnTo>
                  <a:lnTo>
                    <a:pt x="12897" y="3608"/>
                  </a:lnTo>
                  <a:lnTo>
                    <a:pt x="13167" y="4464"/>
                  </a:lnTo>
                  <a:lnTo>
                    <a:pt x="13348" y="5366"/>
                  </a:lnTo>
                  <a:lnTo>
                    <a:pt x="13438" y="6268"/>
                  </a:lnTo>
                  <a:lnTo>
                    <a:pt x="13528" y="8207"/>
                  </a:lnTo>
                  <a:lnTo>
                    <a:pt x="13573" y="10101"/>
                  </a:lnTo>
                  <a:lnTo>
                    <a:pt x="13663" y="11995"/>
                  </a:lnTo>
                  <a:lnTo>
                    <a:pt x="13753" y="12942"/>
                  </a:lnTo>
                  <a:lnTo>
                    <a:pt x="13844" y="13889"/>
                  </a:lnTo>
                  <a:lnTo>
                    <a:pt x="14430" y="17902"/>
                  </a:lnTo>
                  <a:lnTo>
                    <a:pt x="14565" y="18894"/>
                  </a:lnTo>
                  <a:lnTo>
                    <a:pt x="14655" y="19886"/>
                  </a:lnTo>
                  <a:lnTo>
                    <a:pt x="14745" y="20878"/>
                  </a:lnTo>
                  <a:lnTo>
                    <a:pt x="14745" y="21915"/>
                  </a:lnTo>
                  <a:lnTo>
                    <a:pt x="14745" y="22862"/>
                  </a:lnTo>
                  <a:lnTo>
                    <a:pt x="14700" y="23944"/>
                  </a:lnTo>
                  <a:lnTo>
                    <a:pt x="14610" y="24440"/>
                  </a:lnTo>
                  <a:lnTo>
                    <a:pt x="14520" y="24936"/>
                  </a:lnTo>
                  <a:lnTo>
                    <a:pt x="14340" y="25432"/>
                  </a:lnTo>
                  <a:lnTo>
                    <a:pt x="14114" y="25838"/>
                  </a:lnTo>
                  <a:lnTo>
                    <a:pt x="13979" y="26018"/>
                  </a:lnTo>
                  <a:lnTo>
                    <a:pt x="13844" y="26154"/>
                  </a:lnTo>
                  <a:lnTo>
                    <a:pt x="13708" y="26289"/>
                  </a:lnTo>
                  <a:lnTo>
                    <a:pt x="13573" y="26379"/>
                  </a:lnTo>
                  <a:lnTo>
                    <a:pt x="13212" y="26514"/>
                  </a:lnTo>
                  <a:lnTo>
                    <a:pt x="12852" y="26514"/>
                  </a:lnTo>
                  <a:lnTo>
                    <a:pt x="12491" y="26469"/>
                  </a:lnTo>
                  <a:lnTo>
                    <a:pt x="12130" y="26334"/>
                  </a:lnTo>
                  <a:lnTo>
                    <a:pt x="11769" y="26154"/>
                  </a:lnTo>
                  <a:lnTo>
                    <a:pt x="11454" y="25928"/>
                  </a:lnTo>
                  <a:lnTo>
                    <a:pt x="11138" y="25522"/>
                  </a:lnTo>
                  <a:lnTo>
                    <a:pt x="10822" y="25116"/>
                  </a:lnTo>
                  <a:lnTo>
                    <a:pt x="10372" y="24215"/>
                  </a:lnTo>
                  <a:lnTo>
                    <a:pt x="10281" y="24170"/>
                  </a:lnTo>
                  <a:lnTo>
                    <a:pt x="10101" y="24170"/>
                  </a:lnTo>
                  <a:lnTo>
                    <a:pt x="10056" y="24260"/>
                  </a:lnTo>
                  <a:lnTo>
                    <a:pt x="9921" y="24891"/>
                  </a:lnTo>
                  <a:lnTo>
                    <a:pt x="9785" y="25522"/>
                  </a:lnTo>
                  <a:lnTo>
                    <a:pt x="9560" y="26154"/>
                  </a:lnTo>
                  <a:lnTo>
                    <a:pt x="9334" y="26785"/>
                  </a:lnTo>
                  <a:lnTo>
                    <a:pt x="9064" y="27371"/>
                  </a:lnTo>
                  <a:lnTo>
                    <a:pt x="8703" y="27912"/>
                  </a:lnTo>
                  <a:lnTo>
                    <a:pt x="8297" y="28408"/>
                  </a:lnTo>
                  <a:lnTo>
                    <a:pt x="7846" y="28859"/>
                  </a:lnTo>
                  <a:lnTo>
                    <a:pt x="7531" y="29130"/>
                  </a:lnTo>
                  <a:lnTo>
                    <a:pt x="7170" y="29310"/>
                  </a:lnTo>
                  <a:lnTo>
                    <a:pt x="6854" y="29490"/>
                  </a:lnTo>
                  <a:lnTo>
                    <a:pt x="6494" y="29626"/>
                  </a:lnTo>
                  <a:lnTo>
                    <a:pt x="6178" y="29716"/>
                  </a:lnTo>
                  <a:lnTo>
                    <a:pt x="5817" y="29761"/>
                  </a:lnTo>
                  <a:lnTo>
                    <a:pt x="5141" y="29761"/>
                  </a:lnTo>
                  <a:lnTo>
                    <a:pt x="4780" y="29716"/>
                  </a:lnTo>
                  <a:lnTo>
                    <a:pt x="4464" y="29626"/>
                  </a:lnTo>
                  <a:lnTo>
                    <a:pt x="4104" y="29490"/>
                  </a:lnTo>
                  <a:lnTo>
                    <a:pt x="3788" y="29355"/>
                  </a:lnTo>
                  <a:lnTo>
                    <a:pt x="3472" y="29175"/>
                  </a:lnTo>
                  <a:lnTo>
                    <a:pt x="3157" y="28949"/>
                  </a:lnTo>
                  <a:lnTo>
                    <a:pt x="2886" y="28724"/>
                  </a:lnTo>
                  <a:lnTo>
                    <a:pt x="2616" y="28408"/>
                  </a:lnTo>
                  <a:lnTo>
                    <a:pt x="2210" y="27957"/>
                  </a:lnTo>
                  <a:lnTo>
                    <a:pt x="1849" y="27461"/>
                  </a:lnTo>
                  <a:lnTo>
                    <a:pt x="1488" y="26965"/>
                  </a:lnTo>
                  <a:lnTo>
                    <a:pt x="1218" y="26424"/>
                  </a:lnTo>
                  <a:lnTo>
                    <a:pt x="992" y="25883"/>
                  </a:lnTo>
                  <a:lnTo>
                    <a:pt x="767" y="25342"/>
                  </a:lnTo>
                  <a:lnTo>
                    <a:pt x="586" y="24756"/>
                  </a:lnTo>
                  <a:lnTo>
                    <a:pt x="451" y="24215"/>
                  </a:lnTo>
                  <a:lnTo>
                    <a:pt x="361" y="23628"/>
                  </a:lnTo>
                  <a:lnTo>
                    <a:pt x="271" y="22997"/>
                  </a:lnTo>
                  <a:lnTo>
                    <a:pt x="226" y="22411"/>
                  </a:lnTo>
                  <a:lnTo>
                    <a:pt x="226" y="21825"/>
                  </a:lnTo>
                  <a:lnTo>
                    <a:pt x="271" y="20607"/>
                  </a:lnTo>
                  <a:lnTo>
                    <a:pt x="406" y="19435"/>
                  </a:lnTo>
                  <a:lnTo>
                    <a:pt x="722" y="17135"/>
                  </a:lnTo>
                  <a:lnTo>
                    <a:pt x="1128" y="14835"/>
                  </a:lnTo>
                  <a:lnTo>
                    <a:pt x="1579" y="12536"/>
                  </a:lnTo>
                  <a:lnTo>
                    <a:pt x="2075" y="10281"/>
                  </a:lnTo>
                  <a:lnTo>
                    <a:pt x="2390" y="9154"/>
                  </a:lnTo>
                  <a:lnTo>
                    <a:pt x="2706" y="8027"/>
                  </a:lnTo>
                  <a:lnTo>
                    <a:pt x="3067" y="6944"/>
                  </a:lnTo>
                  <a:lnTo>
                    <a:pt x="3427" y="5862"/>
                  </a:lnTo>
                  <a:lnTo>
                    <a:pt x="3833" y="4735"/>
                  </a:lnTo>
                  <a:lnTo>
                    <a:pt x="4284" y="3698"/>
                  </a:lnTo>
                  <a:lnTo>
                    <a:pt x="4780" y="2615"/>
                  </a:lnTo>
                  <a:lnTo>
                    <a:pt x="5276" y="1578"/>
                  </a:lnTo>
                  <a:lnTo>
                    <a:pt x="5276" y="1533"/>
                  </a:lnTo>
                  <a:lnTo>
                    <a:pt x="5231" y="1488"/>
                  </a:lnTo>
                  <a:lnTo>
                    <a:pt x="5186" y="1443"/>
                  </a:lnTo>
                  <a:lnTo>
                    <a:pt x="5141" y="1488"/>
                  </a:lnTo>
                  <a:lnTo>
                    <a:pt x="4645" y="2435"/>
                  </a:lnTo>
                  <a:lnTo>
                    <a:pt x="4149" y="3382"/>
                  </a:lnTo>
                  <a:lnTo>
                    <a:pt x="3743" y="4329"/>
                  </a:lnTo>
                  <a:lnTo>
                    <a:pt x="3337" y="5321"/>
                  </a:lnTo>
                  <a:lnTo>
                    <a:pt x="2931" y="6313"/>
                  </a:lnTo>
                  <a:lnTo>
                    <a:pt x="2616" y="7305"/>
                  </a:lnTo>
                  <a:lnTo>
                    <a:pt x="2300" y="8342"/>
                  </a:lnTo>
                  <a:lnTo>
                    <a:pt x="2029" y="9379"/>
                  </a:lnTo>
                  <a:lnTo>
                    <a:pt x="1533" y="11454"/>
                  </a:lnTo>
                  <a:lnTo>
                    <a:pt x="1082" y="13528"/>
                  </a:lnTo>
                  <a:lnTo>
                    <a:pt x="722" y="15647"/>
                  </a:lnTo>
                  <a:lnTo>
                    <a:pt x="406" y="17721"/>
                  </a:lnTo>
                  <a:lnTo>
                    <a:pt x="136" y="19660"/>
                  </a:lnTo>
                  <a:lnTo>
                    <a:pt x="45" y="20652"/>
                  </a:lnTo>
                  <a:lnTo>
                    <a:pt x="0" y="21599"/>
                  </a:lnTo>
                  <a:lnTo>
                    <a:pt x="0" y="22591"/>
                  </a:lnTo>
                  <a:lnTo>
                    <a:pt x="90" y="23538"/>
                  </a:lnTo>
                  <a:lnTo>
                    <a:pt x="271" y="24485"/>
                  </a:lnTo>
                  <a:lnTo>
                    <a:pt x="541" y="25477"/>
                  </a:lnTo>
                  <a:lnTo>
                    <a:pt x="857" y="26244"/>
                  </a:lnTo>
                  <a:lnTo>
                    <a:pt x="1263" y="27055"/>
                  </a:lnTo>
                  <a:lnTo>
                    <a:pt x="1714" y="27777"/>
                  </a:lnTo>
                  <a:lnTo>
                    <a:pt x="1984" y="28183"/>
                  </a:lnTo>
                  <a:lnTo>
                    <a:pt x="2300" y="28498"/>
                  </a:lnTo>
                  <a:lnTo>
                    <a:pt x="2571" y="28814"/>
                  </a:lnTo>
                  <a:lnTo>
                    <a:pt x="2931" y="29130"/>
                  </a:lnTo>
                  <a:lnTo>
                    <a:pt x="3247" y="29400"/>
                  </a:lnTo>
                  <a:lnTo>
                    <a:pt x="3608" y="29626"/>
                  </a:lnTo>
                  <a:lnTo>
                    <a:pt x="4014" y="29806"/>
                  </a:lnTo>
                  <a:lnTo>
                    <a:pt x="4419" y="29941"/>
                  </a:lnTo>
                  <a:lnTo>
                    <a:pt x="4825" y="30077"/>
                  </a:lnTo>
                  <a:lnTo>
                    <a:pt x="5276" y="30122"/>
                  </a:lnTo>
                  <a:lnTo>
                    <a:pt x="5862" y="30077"/>
                  </a:lnTo>
                  <a:lnTo>
                    <a:pt x="6358" y="30032"/>
                  </a:lnTo>
                  <a:lnTo>
                    <a:pt x="6854" y="29851"/>
                  </a:lnTo>
                  <a:lnTo>
                    <a:pt x="7305" y="29626"/>
                  </a:lnTo>
                  <a:lnTo>
                    <a:pt x="7756" y="29355"/>
                  </a:lnTo>
                  <a:lnTo>
                    <a:pt x="8117" y="29039"/>
                  </a:lnTo>
                  <a:lnTo>
                    <a:pt x="8478" y="28634"/>
                  </a:lnTo>
                  <a:lnTo>
                    <a:pt x="8793" y="28228"/>
                  </a:lnTo>
                  <a:lnTo>
                    <a:pt x="9109" y="27777"/>
                  </a:lnTo>
                  <a:lnTo>
                    <a:pt x="9334" y="27326"/>
                  </a:lnTo>
                  <a:lnTo>
                    <a:pt x="9605" y="26830"/>
                  </a:lnTo>
                  <a:lnTo>
                    <a:pt x="9785" y="26334"/>
                  </a:lnTo>
                  <a:lnTo>
                    <a:pt x="10146" y="25342"/>
                  </a:lnTo>
                  <a:lnTo>
                    <a:pt x="10283" y="24739"/>
                  </a:lnTo>
                  <a:lnTo>
                    <a:pt x="10507" y="25162"/>
                  </a:lnTo>
                  <a:lnTo>
                    <a:pt x="10732" y="25522"/>
                  </a:lnTo>
                  <a:lnTo>
                    <a:pt x="11003" y="25883"/>
                  </a:lnTo>
                  <a:lnTo>
                    <a:pt x="11318" y="26199"/>
                  </a:lnTo>
                  <a:lnTo>
                    <a:pt x="11679" y="26469"/>
                  </a:lnTo>
                  <a:lnTo>
                    <a:pt x="12040" y="26695"/>
                  </a:lnTo>
                  <a:lnTo>
                    <a:pt x="12491" y="26830"/>
                  </a:lnTo>
                  <a:lnTo>
                    <a:pt x="12807" y="26875"/>
                  </a:lnTo>
                  <a:lnTo>
                    <a:pt x="13122" y="26875"/>
                  </a:lnTo>
                  <a:lnTo>
                    <a:pt x="13438" y="26785"/>
                  </a:lnTo>
                  <a:lnTo>
                    <a:pt x="13708" y="26650"/>
                  </a:lnTo>
                  <a:lnTo>
                    <a:pt x="13979" y="26514"/>
                  </a:lnTo>
                  <a:lnTo>
                    <a:pt x="14159" y="26289"/>
                  </a:lnTo>
                  <a:lnTo>
                    <a:pt x="14385" y="26018"/>
                  </a:lnTo>
                  <a:lnTo>
                    <a:pt x="14520" y="25748"/>
                  </a:lnTo>
                  <a:lnTo>
                    <a:pt x="14700" y="25252"/>
                  </a:lnTo>
                  <a:lnTo>
                    <a:pt x="14836" y="24711"/>
                  </a:lnTo>
                  <a:lnTo>
                    <a:pt x="14971" y="24170"/>
                  </a:lnTo>
                  <a:lnTo>
                    <a:pt x="15016" y="23583"/>
                  </a:lnTo>
                  <a:lnTo>
                    <a:pt x="15061" y="22456"/>
                  </a:lnTo>
                  <a:lnTo>
                    <a:pt x="15061" y="21374"/>
                  </a:lnTo>
                  <a:lnTo>
                    <a:pt x="15016" y="20156"/>
                  </a:lnTo>
                  <a:lnTo>
                    <a:pt x="14881" y="18939"/>
                  </a:lnTo>
                  <a:lnTo>
                    <a:pt x="14745" y="17721"/>
                  </a:lnTo>
                  <a:lnTo>
                    <a:pt x="14565" y="16504"/>
                  </a:lnTo>
                  <a:lnTo>
                    <a:pt x="14204" y="13843"/>
                  </a:lnTo>
                  <a:lnTo>
                    <a:pt x="14024" y="12491"/>
                  </a:lnTo>
                  <a:lnTo>
                    <a:pt x="13889" y="11183"/>
                  </a:lnTo>
                  <a:lnTo>
                    <a:pt x="13844" y="9920"/>
                  </a:lnTo>
                  <a:lnTo>
                    <a:pt x="13844" y="8658"/>
                  </a:lnTo>
                  <a:lnTo>
                    <a:pt x="13799" y="7395"/>
                  </a:lnTo>
                  <a:lnTo>
                    <a:pt x="13753" y="6133"/>
                  </a:lnTo>
                  <a:lnTo>
                    <a:pt x="13618" y="5186"/>
                  </a:lnTo>
                  <a:lnTo>
                    <a:pt x="13438" y="4284"/>
                  </a:lnTo>
                  <a:lnTo>
                    <a:pt x="13167" y="3382"/>
                  </a:lnTo>
                  <a:lnTo>
                    <a:pt x="13032" y="2976"/>
                  </a:lnTo>
                  <a:lnTo>
                    <a:pt x="12807" y="2525"/>
                  </a:lnTo>
                  <a:lnTo>
                    <a:pt x="12626" y="2119"/>
                  </a:lnTo>
                  <a:lnTo>
                    <a:pt x="12356" y="1759"/>
                  </a:lnTo>
                  <a:lnTo>
                    <a:pt x="12085" y="1398"/>
                  </a:lnTo>
                  <a:lnTo>
                    <a:pt x="11769" y="1037"/>
                  </a:lnTo>
                  <a:lnTo>
                    <a:pt x="11454" y="722"/>
                  </a:lnTo>
                  <a:lnTo>
                    <a:pt x="11093" y="451"/>
                  </a:lnTo>
                  <a:lnTo>
                    <a:pt x="10687" y="226"/>
                  </a:lnTo>
                  <a:lnTo>
                    <a:pt x="10236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34"/>
            <p:cNvSpPr/>
            <p:nvPr/>
          </p:nvSpPr>
          <p:spPr>
            <a:xfrm>
              <a:off x="1047525" y="1158650"/>
              <a:ext cx="376550" cy="753050"/>
            </a:xfrm>
            <a:custGeom>
              <a:avLst/>
              <a:gdLst/>
              <a:ahLst/>
              <a:cxnLst/>
              <a:rect l="l" t="t" r="r" b="b"/>
              <a:pathLst>
                <a:path w="15062" h="30122" fill="none" extrusionOk="0">
                  <a:moveTo>
                    <a:pt x="5141" y="1488"/>
                  </a:moveTo>
                  <a:lnTo>
                    <a:pt x="5141" y="1488"/>
                  </a:lnTo>
                  <a:lnTo>
                    <a:pt x="4645" y="2435"/>
                  </a:lnTo>
                  <a:lnTo>
                    <a:pt x="4149" y="3382"/>
                  </a:lnTo>
                  <a:lnTo>
                    <a:pt x="3743" y="4329"/>
                  </a:lnTo>
                  <a:lnTo>
                    <a:pt x="3337" y="5321"/>
                  </a:lnTo>
                  <a:lnTo>
                    <a:pt x="2931" y="6313"/>
                  </a:lnTo>
                  <a:lnTo>
                    <a:pt x="2616" y="7305"/>
                  </a:lnTo>
                  <a:lnTo>
                    <a:pt x="2300" y="8342"/>
                  </a:lnTo>
                  <a:lnTo>
                    <a:pt x="2029" y="9379"/>
                  </a:lnTo>
                  <a:lnTo>
                    <a:pt x="1533" y="11454"/>
                  </a:lnTo>
                  <a:lnTo>
                    <a:pt x="1082" y="13528"/>
                  </a:lnTo>
                  <a:lnTo>
                    <a:pt x="722" y="15647"/>
                  </a:lnTo>
                  <a:lnTo>
                    <a:pt x="406" y="17721"/>
                  </a:lnTo>
                  <a:lnTo>
                    <a:pt x="406" y="17721"/>
                  </a:lnTo>
                  <a:lnTo>
                    <a:pt x="136" y="19660"/>
                  </a:lnTo>
                  <a:lnTo>
                    <a:pt x="45" y="20652"/>
                  </a:lnTo>
                  <a:lnTo>
                    <a:pt x="0" y="21599"/>
                  </a:lnTo>
                  <a:lnTo>
                    <a:pt x="0" y="22591"/>
                  </a:lnTo>
                  <a:lnTo>
                    <a:pt x="90" y="23538"/>
                  </a:lnTo>
                  <a:lnTo>
                    <a:pt x="271" y="24485"/>
                  </a:lnTo>
                  <a:lnTo>
                    <a:pt x="541" y="25477"/>
                  </a:lnTo>
                  <a:lnTo>
                    <a:pt x="541" y="25477"/>
                  </a:lnTo>
                  <a:lnTo>
                    <a:pt x="857" y="26244"/>
                  </a:lnTo>
                  <a:lnTo>
                    <a:pt x="1263" y="27055"/>
                  </a:lnTo>
                  <a:lnTo>
                    <a:pt x="1714" y="27777"/>
                  </a:lnTo>
                  <a:lnTo>
                    <a:pt x="1984" y="28183"/>
                  </a:lnTo>
                  <a:lnTo>
                    <a:pt x="2300" y="28498"/>
                  </a:lnTo>
                  <a:lnTo>
                    <a:pt x="2571" y="28814"/>
                  </a:lnTo>
                  <a:lnTo>
                    <a:pt x="2931" y="29130"/>
                  </a:lnTo>
                  <a:lnTo>
                    <a:pt x="3247" y="29400"/>
                  </a:lnTo>
                  <a:lnTo>
                    <a:pt x="3608" y="29626"/>
                  </a:lnTo>
                  <a:lnTo>
                    <a:pt x="4014" y="29806"/>
                  </a:lnTo>
                  <a:lnTo>
                    <a:pt x="4419" y="29941"/>
                  </a:lnTo>
                  <a:lnTo>
                    <a:pt x="4825" y="30077"/>
                  </a:lnTo>
                  <a:lnTo>
                    <a:pt x="5276" y="30122"/>
                  </a:lnTo>
                  <a:lnTo>
                    <a:pt x="5276" y="30122"/>
                  </a:lnTo>
                  <a:lnTo>
                    <a:pt x="5862" y="30077"/>
                  </a:lnTo>
                  <a:lnTo>
                    <a:pt x="6358" y="30032"/>
                  </a:lnTo>
                  <a:lnTo>
                    <a:pt x="6854" y="29851"/>
                  </a:lnTo>
                  <a:lnTo>
                    <a:pt x="7305" y="29626"/>
                  </a:lnTo>
                  <a:lnTo>
                    <a:pt x="7756" y="29355"/>
                  </a:lnTo>
                  <a:lnTo>
                    <a:pt x="8117" y="29039"/>
                  </a:lnTo>
                  <a:lnTo>
                    <a:pt x="8478" y="28634"/>
                  </a:lnTo>
                  <a:lnTo>
                    <a:pt x="8793" y="28228"/>
                  </a:lnTo>
                  <a:lnTo>
                    <a:pt x="9109" y="27777"/>
                  </a:lnTo>
                  <a:lnTo>
                    <a:pt x="9334" y="27326"/>
                  </a:lnTo>
                  <a:lnTo>
                    <a:pt x="9605" y="26830"/>
                  </a:lnTo>
                  <a:lnTo>
                    <a:pt x="9785" y="26334"/>
                  </a:lnTo>
                  <a:lnTo>
                    <a:pt x="10146" y="25342"/>
                  </a:lnTo>
                  <a:lnTo>
                    <a:pt x="10372" y="24350"/>
                  </a:lnTo>
                  <a:lnTo>
                    <a:pt x="10372" y="24350"/>
                  </a:lnTo>
                  <a:lnTo>
                    <a:pt x="10101" y="24395"/>
                  </a:lnTo>
                  <a:lnTo>
                    <a:pt x="10101" y="24395"/>
                  </a:lnTo>
                  <a:lnTo>
                    <a:pt x="10507" y="25162"/>
                  </a:lnTo>
                  <a:lnTo>
                    <a:pt x="10732" y="25522"/>
                  </a:lnTo>
                  <a:lnTo>
                    <a:pt x="11003" y="25883"/>
                  </a:lnTo>
                  <a:lnTo>
                    <a:pt x="11318" y="26199"/>
                  </a:lnTo>
                  <a:lnTo>
                    <a:pt x="11679" y="26469"/>
                  </a:lnTo>
                  <a:lnTo>
                    <a:pt x="12040" y="26695"/>
                  </a:lnTo>
                  <a:lnTo>
                    <a:pt x="12491" y="26830"/>
                  </a:lnTo>
                  <a:lnTo>
                    <a:pt x="12491" y="26830"/>
                  </a:lnTo>
                  <a:lnTo>
                    <a:pt x="12807" y="26875"/>
                  </a:lnTo>
                  <a:lnTo>
                    <a:pt x="13122" y="26875"/>
                  </a:lnTo>
                  <a:lnTo>
                    <a:pt x="13438" y="26785"/>
                  </a:lnTo>
                  <a:lnTo>
                    <a:pt x="13708" y="26650"/>
                  </a:lnTo>
                  <a:lnTo>
                    <a:pt x="13979" y="26514"/>
                  </a:lnTo>
                  <a:lnTo>
                    <a:pt x="14159" y="26289"/>
                  </a:lnTo>
                  <a:lnTo>
                    <a:pt x="14385" y="26018"/>
                  </a:lnTo>
                  <a:lnTo>
                    <a:pt x="14520" y="25748"/>
                  </a:lnTo>
                  <a:lnTo>
                    <a:pt x="14520" y="25748"/>
                  </a:lnTo>
                  <a:lnTo>
                    <a:pt x="14700" y="25252"/>
                  </a:lnTo>
                  <a:lnTo>
                    <a:pt x="14836" y="24711"/>
                  </a:lnTo>
                  <a:lnTo>
                    <a:pt x="14971" y="24170"/>
                  </a:lnTo>
                  <a:lnTo>
                    <a:pt x="15016" y="23583"/>
                  </a:lnTo>
                  <a:lnTo>
                    <a:pt x="15061" y="22456"/>
                  </a:lnTo>
                  <a:lnTo>
                    <a:pt x="15061" y="21374"/>
                  </a:lnTo>
                  <a:lnTo>
                    <a:pt x="15061" y="21374"/>
                  </a:lnTo>
                  <a:lnTo>
                    <a:pt x="15016" y="20156"/>
                  </a:lnTo>
                  <a:lnTo>
                    <a:pt x="14881" y="18939"/>
                  </a:lnTo>
                  <a:lnTo>
                    <a:pt x="14745" y="17721"/>
                  </a:lnTo>
                  <a:lnTo>
                    <a:pt x="14565" y="16504"/>
                  </a:lnTo>
                  <a:lnTo>
                    <a:pt x="14565" y="16504"/>
                  </a:lnTo>
                  <a:lnTo>
                    <a:pt x="14204" y="13843"/>
                  </a:lnTo>
                  <a:lnTo>
                    <a:pt x="14024" y="12491"/>
                  </a:lnTo>
                  <a:lnTo>
                    <a:pt x="13889" y="11183"/>
                  </a:lnTo>
                  <a:lnTo>
                    <a:pt x="13889" y="11183"/>
                  </a:lnTo>
                  <a:lnTo>
                    <a:pt x="13844" y="9920"/>
                  </a:lnTo>
                  <a:lnTo>
                    <a:pt x="13844" y="8658"/>
                  </a:lnTo>
                  <a:lnTo>
                    <a:pt x="13799" y="7395"/>
                  </a:lnTo>
                  <a:lnTo>
                    <a:pt x="13753" y="6133"/>
                  </a:lnTo>
                  <a:lnTo>
                    <a:pt x="13753" y="6133"/>
                  </a:lnTo>
                  <a:lnTo>
                    <a:pt x="13618" y="5186"/>
                  </a:lnTo>
                  <a:lnTo>
                    <a:pt x="13438" y="4284"/>
                  </a:lnTo>
                  <a:lnTo>
                    <a:pt x="13167" y="3382"/>
                  </a:lnTo>
                  <a:lnTo>
                    <a:pt x="13032" y="2976"/>
                  </a:lnTo>
                  <a:lnTo>
                    <a:pt x="12807" y="2525"/>
                  </a:lnTo>
                  <a:lnTo>
                    <a:pt x="12626" y="2119"/>
                  </a:lnTo>
                  <a:lnTo>
                    <a:pt x="12356" y="1759"/>
                  </a:lnTo>
                  <a:lnTo>
                    <a:pt x="12085" y="1398"/>
                  </a:lnTo>
                  <a:lnTo>
                    <a:pt x="11769" y="1037"/>
                  </a:lnTo>
                  <a:lnTo>
                    <a:pt x="11454" y="722"/>
                  </a:lnTo>
                  <a:lnTo>
                    <a:pt x="11093" y="451"/>
                  </a:lnTo>
                  <a:lnTo>
                    <a:pt x="10687" y="226"/>
                  </a:lnTo>
                  <a:lnTo>
                    <a:pt x="10236" y="0"/>
                  </a:lnTo>
                  <a:lnTo>
                    <a:pt x="10236" y="0"/>
                  </a:lnTo>
                  <a:lnTo>
                    <a:pt x="10146" y="0"/>
                  </a:lnTo>
                  <a:lnTo>
                    <a:pt x="10056" y="45"/>
                  </a:lnTo>
                  <a:lnTo>
                    <a:pt x="10056" y="135"/>
                  </a:lnTo>
                  <a:lnTo>
                    <a:pt x="10101" y="226"/>
                  </a:lnTo>
                  <a:lnTo>
                    <a:pt x="10101" y="226"/>
                  </a:lnTo>
                  <a:lnTo>
                    <a:pt x="10552" y="451"/>
                  </a:lnTo>
                  <a:lnTo>
                    <a:pt x="10913" y="722"/>
                  </a:lnTo>
                  <a:lnTo>
                    <a:pt x="11273" y="992"/>
                  </a:lnTo>
                  <a:lnTo>
                    <a:pt x="11589" y="1308"/>
                  </a:lnTo>
                  <a:lnTo>
                    <a:pt x="11860" y="1669"/>
                  </a:lnTo>
                  <a:lnTo>
                    <a:pt x="12130" y="2029"/>
                  </a:lnTo>
                  <a:lnTo>
                    <a:pt x="12356" y="2390"/>
                  </a:lnTo>
                  <a:lnTo>
                    <a:pt x="12581" y="2796"/>
                  </a:lnTo>
                  <a:lnTo>
                    <a:pt x="12761" y="3202"/>
                  </a:lnTo>
                  <a:lnTo>
                    <a:pt x="12897" y="3608"/>
                  </a:lnTo>
                  <a:lnTo>
                    <a:pt x="13167" y="4464"/>
                  </a:lnTo>
                  <a:lnTo>
                    <a:pt x="13348" y="5366"/>
                  </a:lnTo>
                  <a:lnTo>
                    <a:pt x="13438" y="6268"/>
                  </a:lnTo>
                  <a:lnTo>
                    <a:pt x="13438" y="6268"/>
                  </a:lnTo>
                  <a:lnTo>
                    <a:pt x="13528" y="8207"/>
                  </a:lnTo>
                  <a:lnTo>
                    <a:pt x="13573" y="10101"/>
                  </a:lnTo>
                  <a:lnTo>
                    <a:pt x="13663" y="11995"/>
                  </a:lnTo>
                  <a:lnTo>
                    <a:pt x="13753" y="12942"/>
                  </a:lnTo>
                  <a:lnTo>
                    <a:pt x="13844" y="13889"/>
                  </a:lnTo>
                  <a:lnTo>
                    <a:pt x="13844" y="13889"/>
                  </a:lnTo>
                  <a:lnTo>
                    <a:pt x="14430" y="17902"/>
                  </a:lnTo>
                  <a:lnTo>
                    <a:pt x="14565" y="18894"/>
                  </a:lnTo>
                  <a:lnTo>
                    <a:pt x="14655" y="19886"/>
                  </a:lnTo>
                  <a:lnTo>
                    <a:pt x="14745" y="20878"/>
                  </a:lnTo>
                  <a:lnTo>
                    <a:pt x="14745" y="21915"/>
                  </a:lnTo>
                  <a:lnTo>
                    <a:pt x="14745" y="21915"/>
                  </a:lnTo>
                  <a:lnTo>
                    <a:pt x="14745" y="22862"/>
                  </a:lnTo>
                  <a:lnTo>
                    <a:pt x="14700" y="23944"/>
                  </a:lnTo>
                  <a:lnTo>
                    <a:pt x="14610" y="24440"/>
                  </a:lnTo>
                  <a:lnTo>
                    <a:pt x="14520" y="24936"/>
                  </a:lnTo>
                  <a:lnTo>
                    <a:pt x="14340" y="25432"/>
                  </a:lnTo>
                  <a:lnTo>
                    <a:pt x="14114" y="25838"/>
                  </a:lnTo>
                  <a:lnTo>
                    <a:pt x="14114" y="25838"/>
                  </a:lnTo>
                  <a:lnTo>
                    <a:pt x="13979" y="26018"/>
                  </a:lnTo>
                  <a:lnTo>
                    <a:pt x="13844" y="26154"/>
                  </a:lnTo>
                  <a:lnTo>
                    <a:pt x="13708" y="26289"/>
                  </a:lnTo>
                  <a:lnTo>
                    <a:pt x="13573" y="26379"/>
                  </a:lnTo>
                  <a:lnTo>
                    <a:pt x="13212" y="26514"/>
                  </a:lnTo>
                  <a:lnTo>
                    <a:pt x="12852" y="26514"/>
                  </a:lnTo>
                  <a:lnTo>
                    <a:pt x="12491" y="26469"/>
                  </a:lnTo>
                  <a:lnTo>
                    <a:pt x="12130" y="26334"/>
                  </a:lnTo>
                  <a:lnTo>
                    <a:pt x="11769" y="26154"/>
                  </a:lnTo>
                  <a:lnTo>
                    <a:pt x="11454" y="25928"/>
                  </a:lnTo>
                  <a:lnTo>
                    <a:pt x="11454" y="25928"/>
                  </a:lnTo>
                  <a:lnTo>
                    <a:pt x="11138" y="25522"/>
                  </a:lnTo>
                  <a:lnTo>
                    <a:pt x="10822" y="25116"/>
                  </a:lnTo>
                  <a:lnTo>
                    <a:pt x="10372" y="24215"/>
                  </a:lnTo>
                  <a:lnTo>
                    <a:pt x="10372" y="24215"/>
                  </a:lnTo>
                  <a:lnTo>
                    <a:pt x="10281" y="24170"/>
                  </a:lnTo>
                  <a:lnTo>
                    <a:pt x="10191" y="24170"/>
                  </a:lnTo>
                  <a:lnTo>
                    <a:pt x="10101" y="24170"/>
                  </a:lnTo>
                  <a:lnTo>
                    <a:pt x="10056" y="24260"/>
                  </a:lnTo>
                  <a:lnTo>
                    <a:pt x="10056" y="24260"/>
                  </a:lnTo>
                  <a:lnTo>
                    <a:pt x="9921" y="24891"/>
                  </a:lnTo>
                  <a:lnTo>
                    <a:pt x="9785" y="25522"/>
                  </a:lnTo>
                  <a:lnTo>
                    <a:pt x="9560" y="26154"/>
                  </a:lnTo>
                  <a:lnTo>
                    <a:pt x="9334" y="26785"/>
                  </a:lnTo>
                  <a:lnTo>
                    <a:pt x="9064" y="27371"/>
                  </a:lnTo>
                  <a:lnTo>
                    <a:pt x="8703" y="27912"/>
                  </a:lnTo>
                  <a:lnTo>
                    <a:pt x="8297" y="28408"/>
                  </a:lnTo>
                  <a:lnTo>
                    <a:pt x="7846" y="28859"/>
                  </a:lnTo>
                  <a:lnTo>
                    <a:pt x="7846" y="28859"/>
                  </a:lnTo>
                  <a:lnTo>
                    <a:pt x="7531" y="29130"/>
                  </a:lnTo>
                  <a:lnTo>
                    <a:pt x="7170" y="29310"/>
                  </a:lnTo>
                  <a:lnTo>
                    <a:pt x="6854" y="29490"/>
                  </a:lnTo>
                  <a:lnTo>
                    <a:pt x="6494" y="29626"/>
                  </a:lnTo>
                  <a:lnTo>
                    <a:pt x="6178" y="29716"/>
                  </a:lnTo>
                  <a:lnTo>
                    <a:pt x="5817" y="29761"/>
                  </a:lnTo>
                  <a:lnTo>
                    <a:pt x="5502" y="29761"/>
                  </a:lnTo>
                  <a:lnTo>
                    <a:pt x="5141" y="29761"/>
                  </a:lnTo>
                  <a:lnTo>
                    <a:pt x="4780" y="29716"/>
                  </a:lnTo>
                  <a:lnTo>
                    <a:pt x="4464" y="29626"/>
                  </a:lnTo>
                  <a:lnTo>
                    <a:pt x="4104" y="29490"/>
                  </a:lnTo>
                  <a:lnTo>
                    <a:pt x="3788" y="29355"/>
                  </a:lnTo>
                  <a:lnTo>
                    <a:pt x="3472" y="29175"/>
                  </a:lnTo>
                  <a:lnTo>
                    <a:pt x="3157" y="28949"/>
                  </a:lnTo>
                  <a:lnTo>
                    <a:pt x="2886" y="28724"/>
                  </a:lnTo>
                  <a:lnTo>
                    <a:pt x="2616" y="28408"/>
                  </a:lnTo>
                  <a:lnTo>
                    <a:pt x="2616" y="28408"/>
                  </a:lnTo>
                  <a:lnTo>
                    <a:pt x="2210" y="27957"/>
                  </a:lnTo>
                  <a:lnTo>
                    <a:pt x="1849" y="27461"/>
                  </a:lnTo>
                  <a:lnTo>
                    <a:pt x="1488" y="26965"/>
                  </a:lnTo>
                  <a:lnTo>
                    <a:pt x="1218" y="26424"/>
                  </a:lnTo>
                  <a:lnTo>
                    <a:pt x="992" y="25883"/>
                  </a:lnTo>
                  <a:lnTo>
                    <a:pt x="767" y="25342"/>
                  </a:lnTo>
                  <a:lnTo>
                    <a:pt x="586" y="24756"/>
                  </a:lnTo>
                  <a:lnTo>
                    <a:pt x="451" y="24215"/>
                  </a:lnTo>
                  <a:lnTo>
                    <a:pt x="361" y="23628"/>
                  </a:lnTo>
                  <a:lnTo>
                    <a:pt x="271" y="22997"/>
                  </a:lnTo>
                  <a:lnTo>
                    <a:pt x="226" y="22411"/>
                  </a:lnTo>
                  <a:lnTo>
                    <a:pt x="226" y="21825"/>
                  </a:lnTo>
                  <a:lnTo>
                    <a:pt x="271" y="20607"/>
                  </a:lnTo>
                  <a:lnTo>
                    <a:pt x="406" y="19435"/>
                  </a:lnTo>
                  <a:lnTo>
                    <a:pt x="406" y="19435"/>
                  </a:lnTo>
                  <a:lnTo>
                    <a:pt x="722" y="17135"/>
                  </a:lnTo>
                  <a:lnTo>
                    <a:pt x="1128" y="14835"/>
                  </a:lnTo>
                  <a:lnTo>
                    <a:pt x="1579" y="12536"/>
                  </a:lnTo>
                  <a:lnTo>
                    <a:pt x="2075" y="10281"/>
                  </a:lnTo>
                  <a:lnTo>
                    <a:pt x="2390" y="9154"/>
                  </a:lnTo>
                  <a:lnTo>
                    <a:pt x="2706" y="8027"/>
                  </a:lnTo>
                  <a:lnTo>
                    <a:pt x="3067" y="6944"/>
                  </a:lnTo>
                  <a:lnTo>
                    <a:pt x="3427" y="5862"/>
                  </a:lnTo>
                  <a:lnTo>
                    <a:pt x="3833" y="4735"/>
                  </a:lnTo>
                  <a:lnTo>
                    <a:pt x="4284" y="3698"/>
                  </a:lnTo>
                  <a:lnTo>
                    <a:pt x="4780" y="2615"/>
                  </a:lnTo>
                  <a:lnTo>
                    <a:pt x="5276" y="1578"/>
                  </a:lnTo>
                  <a:lnTo>
                    <a:pt x="5276" y="1578"/>
                  </a:lnTo>
                  <a:lnTo>
                    <a:pt x="5276" y="1533"/>
                  </a:lnTo>
                  <a:lnTo>
                    <a:pt x="5231" y="1488"/>
                  </a:lnTo>
                  <a:lnTo>
                    <a:pt x="5186" y="1443"/>
                  </a:lnTo>
                  <a:lnTo>
                    <a:pt x="5141" y="14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34"/>
            <p:cNvSpPr/>
            <p:nvPr/>
          </p:nvSpPr>
          <p:spPr>
            <a:xfrm>
              <a:off x="1187300" y="1346900"/>
              <a:ext cx="30475" cy="341600"/>
            </a:xfrm>
            <a:custGeom>
              <a:avLst/>
              <a:gdLst/>
              <a:ahLst/>
              <a:cxnLst/>
              <a:rect l="l" t="t" r="r" b="b"/>
              <a:pathLst>
                <a:path w="1219" h="13664" extrusionOk="0">
                  <a:moveTo>
                    <a:pt x="1128" y="1"/>
                  </a:moveTo>
                  <a:lnTo>
                    <a:pt x="1128" y="46"/>
                  </a:lnTo>
                  <a:lnTo>
                    <a:pt x="857" y="1714"/>
                  </a:lnTo>
                  <a:lnTo>
                    <a:pt x="587" y="3428"/>
                  </a:lnTo>
                  <a:lnTo>
                    <a:pt x="407" y="5096"/>
                  </a:lnTo>
                  <a:lnTo>
                    <a:pt x="226" y="6809"/>
                  </a:lnTo>
                  <a:lnTo>
                    <a:pt x="136" y="8478"/>
                  </a:lnTo>
                  <a:lnTo>
                    <a:pt x="46" y="10191"/>
                  </a:lnTo>
                  <a:lnTo>
                    <a:pt x="1" y="11905"/>
                  </a:lnTo>
                  <a:lnTo>
                    <a:pt x="46" y="13573"/>
                  </a:lnTo>
                  <a:lnTo>
                    <a:pt x="46" y="13618"/>
                  </a:lnTo>
                  <a:lnTo>
                    <a:pt x="91" y="13663"/>
                  </a:lnTo>
                  <a:lnTo>
                    <a:pt x="136" y="13618"/>
                  </a:lnTo>
                  <a:lnTo>
                    <a:pt x="181" y="13573"/>
                  </a:lnTo>
                  <a:lnTo>
                    <a:pt x="181" y="11905"/>
                  </a:lnTo>
                  <a:lnTo>
                    <a:pt x="226" y="10191"/>
                  </a:lnTo>
                  <a:lnTo>
                    <a:pt x="271" y="8478"/>
                  </a:lnTo>
                  <a:lnTo>
                    <a:pt x="407" y="6809"/>
                  </a:lnTo>
                  <a:lnTo>
                    <a:pt x="542" y="5141"/>
                  </a:lnTo>
                  <a:lnTo>
                    <a:pt x="722" y="3428"/>
                  </a:lnTo>
                  <a:lnTo>
                    <a:pt x="948" y="1759"/>
                  </a:lnTo>
                  <a:lnTo>
                    <a:pt x="1218" y="91"/>
                  </a:lnTo>
                  <a:lnTo>
                    <a:pt x="1218" y="46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34"/>
            <p:cNvSpPr/>
            <p:nvPr/>
          </p:nvSpPr>
          <p:spPr>
            <a:xfrm>
              <a:off x="1226750" y="1415675"/>
              <a:ext cx="21450" cy="476875"/>
            </a:xfrm>
            <a:custGeom>
              <a:avLst/>
              <a:gdLst/>
              <a:ahLst/>
              <a:cxnLst/>
              <a:rect l="l" t="t" r="r" b="b"/>
              <a:pathLst>
                <a:path w="858" h="19075" extrusionOk="0">
                  <a:moveTo>
                    <a:pt x="768" y="0"/>
                  </a:moveTo>
                  <a:lnTo>
                    <a:pt x="452" y="2390"/>
                  </a:lnTo>
                  <a:lnTo>
                    <a:pt x="226" y="4735"/>
                  </a:lnTo>
                  <a:lnTo>
                    <a:pt x="91" y="7125"/>
                  </a:lnTo>
                  <a:lnTo>
                    <a:pt x="1" y="9515"/>
                  </a:lnTo>
                  <a:lnTo>
                    <a:pt x="46" y="11904"/>
                  </a:lnTo>
                  <a:lnTo>
                    <a:pt x="181" y="14294"/>
                  </a:lnTo>
                  <a:lnTo>
                    <a:pt x="362" y="16684"/>
                  </a:lnTo>
                  <a:lnTo>
                    <a:pt x="677" y="19029"/>
                  </a:lnTo>
                  <a:lnTo>
                    <a:pt x="722" y="19074"/>
                  </a:lnTo>
                  <a:lnTo>
                    <a:pt x="768" y="19074"/>
                  </a:lnTo>
                  <a:lnTo>
                    <a:pt x="768" y="19029"/>
                  </a:lnTo>
                  <a:lnTo>
                    <a:pt x="813" y="19029"/>
                  </a:lnTo>
                  <a:lnTo>
                    <a:pt x="542" y="16639"/>
                  </a:lnTo>
                  <a:lnTo>
                    <a:pt x="362" y="14249"/>
                  </a:lnTo>
                  <a:lnTo>
                    <a:pt x="272" y="11904"/>
                  </a:lnTo>
                  <a:lnTo>
                    <a:pt x="226" y="9515"/>
                  </a:lnTo>
                  <a:lnTo>
                    <a:pt x="272" y="7170"/>
                  </a:lnTo>
                  <a:lnTo>
                    <a:pt x="407" y="4780"/>
                  </a:lnTo>
                  <a:lnTo>
                    <a:pt x="587" y="2435"/>
                  </a:lnTo>
                  <a:lnTo>
                    <a:pt x="858" y="45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34"/>
            <p:cNvSpPr/>
            <p:nvPr/>
          </p:nvSpPr>
          <p:spPr>
            <a:xfrm>
              <a:off x="1226750" y="1415675"/>
              <a:ext cx="21450" cy="476875"/>
            </a:xfrm>
            <a:custGeom>
              <a:avLst/>
              <a:gdLst/>
              <a:ahLst/>
              <a:cxnLst/>
              <a:rect l="l" t="t" r="r" b="b"/>
              <a:pathLst>
                <a:path w="858" h="19075" fill="none" extrusionOk="0">
                  <a:moveTo>
                    <a:pt x="768" y="0"/>
                  </a:moveTo>
                  <a:lnTo>
                    <a:pt x="768" y="0"/>
                  </a:lnTo>
                  <a:lnTo>
                    <a:pt x="452" y="2390"/>
                  </a:lnTo>
                  <a:lnTo>
                    <a:pt x="226" y="4735"/>
                  </a:lnTo>
                  <a:lnTo>
                    <a:pt x="91" y="7125"/>
                  </a:lnTo>
                  <a:lnTo>
                    <a:pt x="1" y="9515"/>
                  </a:lnTo>
                  <a:lnTo>
                    <a:pt x="46" y="11904"/>
                  </a:lnTo>
                  <a:lnTo>
                    <a:pt x="181" y="14294"/>
                  </a:lnTo>
                  <a:lnTo>
                    <a:pt x="362" y="16684"/>
                  </a:lnTo>
                  <a:lnTo>
                    <a:pt x="677" y="19029"/>
                  </a:lnTo>
                  <a:lnTo>
                    <a:pt x="677" y="19029"/>
                  </a:lnTo>
                  <a:lnTo>
                    <a:pt x="722" y="19074"/>
                  </a:lnTo>
                  <a:lnTo>
                    <a:pt x="768" y="19074"/>
                  </a:lnTo>
                  <a:lnTo>
                    <a:pt x="768" y="19029"/>
                  </a:lnTo>
                  <a:lnTo>
                    <a:pt x="813" y="19029"/>
                  </a:lnTo>
                  <a:lnTo>
                    <a:pt x="813" y="19029"/>
                  </a:lnTo>
                  <a:lnTo>
                    <a:pt x="542" y="16639"/>
                  </a:lnTo>
                  <a:lnTo>
                    <a:pt x="362" y="14249"/>
                  </a:lnTo>
                  <a:lnTo>
                    <a:pt x="272" y="11904"/>
                  </a:lnTo>
                  <a:lnTo>
                    <a:pt x="226" y="9515"/>
                  </a:lnTo>
                  <a:lnTo>
                    <a:pt x="272" y="7170"/>
                  </a:lnTo>
                  <a:lnTo>
                    <a:pt x="407" y="4780"/>
                  </a:lnTo>
                  <a:lnTo>
                    <a:pt x="587" y="2435"/>
                  </a:lnTo>
                  <a:lnTo>
                    <a:pt x="858" y="45"/>
                  </a:lnTo>
                  <a:lnTo>
                    <a:pt x="858" y="45"/>
                  </a:lnTo>
                  <a:lnTo>
                    <a:pt x="858" y="0"/>
                  </a:lnTo>
                  <a:lnTo>
                    <a:pt x="813" y="0"/>
                  </a:lnTo>
                  <a:lnTo>
                    <a:pt x="768" y="0"/>
                  </a:lnTo>
                  <a:lnTo>
                    <a:pt x="7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34"/>
            <p:cNvSpPr/>
            <p:nvPr/>
          </p:nvSpPr>
          <p:spPr>
            <a:xfrm>
              <a:off x="1135450" y="1143975"/>
              <a:ext cx="217600" cy="104875"/>
            </a:xfrm>
            <a:custGeom>
              <a:avLst/>
              <a:gdLst/>
              <a:ahLst/>
              <a:cxnLst/>
              <a:rect l="l" t="t" r="r" b="b"/>
              <a:pathLst>
                <a:path w="8704" h="4195" extrusionOk="0">
                  <a:moveTo>
                    <a:pt x="4194" y="1"/>
                  </a:moveTo>
                  <a:lnTo>
                    <a:pt x="3788" y="91"/>
                  </a:lnTo>
                  <a:lnTo>
                    <a:pt x="3382" y="181"/>
                  </a:lnTo>
                  <a:lnTo>
                    <a:pt x="3022" y="317"/>
                  </a:lnTo>
                  <a:lnTo>
                    <a:pt x="2706" y="452"/>
                  </a:lnTo>
                  <a:lnTo>
                    <a:pt x="2345" y="677"/>
                  </a:lnTo>
                  <a:lnTo>
                    <a:pt x="2075" y="903"/>
                  </a:lnTo>
                  <a:lnTo>
                    <a:pt x="1759" y="1128"/>
                  </a:lnTo>
                  <a:lnTo>
                    <a:pt x="1489" y="1399"/>
                  </a:lnTo>
                  <a:lnTo>
                    <a:pt x="1038" y="2030"/>
                  </a:lnTo>
                  <a:lnTo>
                    <a:pt x="632" y="2706"/>
                  </a:lnTo>
                  <a:lnTo>
                    <a:pt x="271" y="3383"/>
                  </a:lnTo>
                  <a:lnTo>
                    <a:pt x="0" y="4104"/>
                  </a:lnTo>
                  <a:lnTo>
                    <a:pt x="0" y="4195"/>
                  </a:lnTo>
                  <a:lnTo>
                    <a:pt x="91" y="4195"/>
                  </a:lnTo>
                  <a:lnTo>
                    <a:pt x="136" y="4149"/>
                  </a:lnTo>
                  <a:lnTo>
                    <a:pt x="406" y="3518"/>
                  </a:lnTo>
                  <a:lnTo>
                    <a:pt x="767" y="2842"/>
                  </a:lnTo>
                  <a:lnTo>
                    <a:pt x="1218" y="2256"/>
                  </a:lnTo>
                  <a:lnTo>
                    <a:pt x="1714" y="1669"/>
                  </a:lnTo>
                  <a:lnTo>
                    <a:pt x="2300" y="1218"/>
                  </a:lnTo>
                  <a:lnTo>
                    <a:pt x="2571" y="993"/>
                  </a:lnTo>
                  <a:lnTo>
                    <a:pt x="2886" y="813"/>
                  </a:lnTo>
                  <a:lnTo>
                    <a:pt x="3247" y="677"/>
                  </a:lnTo>
                  <a:lnTo>
                    <a:pt x="3563" y="542"/>
                  </a:lnTo>
                  <a:lnTo>
                    <a:pt x="3924" y="452"/>
                  </a:lnTo>
                  <a:lnTo>
                    <a:pt x="4284" y="407"/>
                  </a:lnTo>
                  <a:lnTo>
                    <a:pt x="4870" y="407"/>
                  </a:lnTo>
                  <a:lnTo>
                    <a:pt x="5457" y="452"/>
                  </a:lnTo>
                  <a:lnTo>
                    <a:pt x="6043" y="587"/>
                  </a:lnTo>
                  <a:lnTo>
                    <a:pt x="6584" y="768"/>
                  </a:lnTo>
                  <a:lnTo>
                    <a:pt x="7080" y="1038"/>
                  </a:lnTo>
                  <a:lnTo>
                    <a:pt x="7576" y="1354"/>
                  </a:lnTo>
                  <a:lnTo>
                    <a:pt x="7982" y="1760"/>
                  </a:lnTo>
                  <a:lnTo>
                    <a:pt x="8297" y="2210"/>
                  </a:lnTo>
                  <a:lnTo>
                    <a:pt x="8388" y="2301"/>
                  </a:lnTo>
                  <a:lnTo>
                    <a:pt x="8568" y="2301"/>
                  </a:lnTo>
                  <a:lnTo>
                    <a:pt x="8658" y="2210"/>
                  </a:lnTo>
                  <a:lnTo>
                    <a:pt x="8703" y="2165"/>
                  </a:lnTo>
                  <a:lnTo>
                    <a:pt x="8703" y="2075"/>
                  </a:lnTo>
                  <a:lnTo>
                    <a:pt x="8568" y="1760"/>
                  </a:lnTo>
                  <a:lnTo>
                    <a:pt x="8388" y="1489"/>
                  </a:lnTo>
                  <a:lnTo>
                    <a:pt x="8162" y="1264"/>
                  </a:lnTo>
                  <a:lnTo>
                    <a:pt x="7937" y="1038"/>
                  </a:lnTo>
                  <a:lnTo>
                    <a:pt x="7666" y="813"/>
                  </a:lnTo>
                  <a:lnTo>
                    <a:pt x="7396" y="632"/>
                  </a:lnTo>
                  <a:lnTo>
                    <a:pt x="6809" y="362"/>
                  </a:lnTo>
                  <a:lnTo>
                    <a:pt x="6133" y="136"/>
                  </a:lnTo>
                  <a:lnTo>
                    <a:pt x="5502" y="46"/>
                  </a:lnTo>
                  <a:lnTo>
                    <a:pt x="4825" y="1"/>
                  </a:lnTo>
                  <a:close/>
                </a:path>
              </a:pathLst>
            </a:custGeom>
            <a:solidFill>
              <a:srgbClr val="FF51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34"/>
            <p:cNvSpPr/>
            <p:nvPr/>
          </p:nvSpPr>
          <p:spPr>
            <a:xfrm>
              <a:off x="1135450" y="1143975"/>
              <a:ext cx="217600" cy="104875"/>
            </a:xfrm>
            <a:custGeom>
              <a:avLst/>
              <a:gdLst/>
              <a:ahLst/>
              <a:cxnLst/>
              <a:rect l="l" t="t" r="r" b="b"/>
              <a:pathLst>
                <a:path w="8704" h="4195" fill="none" extrusionOk="0">
                  <a:moveTo>
                    <a:pt x="136" y="4149"/>
                  </a:moveTo>
                  <a:lnTo>
                    <a:pt x="136" y="4149"/>
                  </a:lnTo>
                  <a:lnTo>
                    <a:pt x="406" y="3518"/>
                  </a:lnTo>
                  <a:lnTo>
                    <a:pt x="767" y="2842"/>
                  </a:lnTo>
                  <a:lnTo>
                    <a:pt x="1218" y="2256"/>
                  </a:lnTo>
                  <a:lnTo>
                    <a:pt x="1714" y="1669"/>
                  </a:lnTo>
                  <a:lnTo>
                    <a:pt x="2300" y="1218"/>
                  </a:lnTo>
                  <a:lnTo>
                    <a:pt x="2571" y="993"/>
                  </a:lnTo>
                  <a:lnTo>
                    <a:pt x="2886" y="813"/>
                  </a:lnTo>
                  <a:lnTo>
                    <a:pt x="3247" y="677"/>
                  </a:lnTo>
                  <a:lnTo>
                    <a:pt x="3563" y="542"/>
                  </a:lnTo>
                  <a:lnTo>
                    <a:pt x="3924" y="452"/>
                  </a:lnTo>
                  <a:lnTo>
                    <a:pt x="4284" y="407"/>
                  </a:lnTo>
                  <a:lnTo>
                    <a:pt x="4284" y="407"/>
                  </a:lnTo>
                  <a:lnTo>
                    <a:pt x="4870" y="407"/>
                  </a:lnTo>
                  <a:lnTo>
                    <a:pt x="5457" y="452"/>
                  </a:lnTo>
                  <a:lnTo>
                    <a:pt x="6043" y="587"/>
                  </a:lnTo>
                  <a:lnTo>
                    <a:pt x="6584" y="768"/>
                  </a:lnTo>
                  <a:lnTo>
                    <a:pt x="7080" y="1038"/>
                  </a:lnTo>
                  <a:lnTo>
                    <a:pt x="7576" y="1354"/>
                  </a:lnTo>
                  <a:lnTo>
                    <a:pt x="7982" y="1760"/>
                  </a:lnTo>
                  <a:lnTo>
                    <a:pt x="8297" y="2210"/>
                  </a:lnTo>
                  <a:lnTo>
                    <a:pt x="8297" y="2210"/>
                  </a:lnTo>
                  <a:lnTo>
                    <a:pt x="8388" y="2301"/>
                  </a:lnTo>
                  <a:lnTo>
                    <a:pt x="8433" y="2301"/>
                  </a:lnTo>
                  <a:lnTo>
                    <a:pt x="8568" y="2301"/>
                  </a:lnTo>
                  <a:lnTo>
                    <a:pt x="8658" y="2210"/>
                  </a:lnTo>
                  <a:lnTo>
                    <a:pt x="8703" y="2165"/>
                  </a:lnTo>
                  <a:lnTo>
                    <a:pt x="8703" y="2075"/>
                  </a:lnTo>
                  <a:lnTo>
                    <a:pt x="8703" y="2075"/>
                  </a:lnTo>
                  <a:lnTo>
                    <a:pt x="8568" y="1760"/>
                  </a:lnTo>
                  <a:lnTo>
                    <a:pt x="8388" y="1489"/>
                  </a:lnTo>
                  <a:lnTo>
                    <a:pt x="8162" y="1264"/>
                  </a:lnTo>
                  <a:lnTo>
                    <a:pt x="7937" y="1038"/>
                  </a:lnTo>
                  <a:lnTo>
                    <a:pt x="7666" y="813"/>
                  </a:lnTo>
                  <a:lnTo>
                    <a:pt x="7396" y="632"/>
                  </a:lnTo>
                  <a:lnTo>
                    <a:pt x="6809" y="362"/>
                  </a:lnTo>
                  <a:lnTo>
                    <a:pt x="6133" y="136"/>
                  </a:lnTo>
                  <a:lnTo>
                    <a:pt x="5502" y="46"/>
                  </a:lnTo>
                  <a:lnTo>
                    <a:pt x="4825" y="1"/>
                  </a:lnTo>
                  <a:lnTo>
                    <a:pt x="4194" y="1"/>
                  </a:lnTo>
                  <a:lnTo>
                    <a:pt x="4194" y="1"/>
                  </a:lnTo>
                  <a:lnTo>
                    <a:pt x="3788" y="91"/>
                  </a:lnTo>
                  <a:lnTo>
                    <a:pt x="3382" y="181"/>
                  </a:lnTo>
                  <a:lnTo>
                    <a:pt x="3022" y="317"/>
                  </a:lnTo>
                  <a:lnTo>
                    <a:pt x="2706" y="452"/>
                  </a:lnTo>
                  <a:lnTo>
                    <a:pt x="2345" y="677"/>
                  </a:lnTo>
                  <a:lnTo>
                    <a:pt x="2075" y="903"/>
                  </a:lnTo>
                  <a:lnTo>
                    <a:pt x="1759" y="1128"/>
                  </a:lnTo>
                  <a:lnTo>
                    <a:pt x="1489" y="1399"/>
                  </a:lnTo>
                  <a:lnTo>
                    <a:pt x="1038" y="2030"/>
                  </a:lnTo>
                  <a:lnTo>
                    <a:pt x="632" y="2706"/>
                  </a:lnTo>
                  <a:lnTo>
                    <a:pt x="271" y="3383"/>
                  </a:lnTo>
                  <a:lnTo>
                    <a:pt x="0" y="4104"/>
                  </a:lnTo>
                  <a:lnTo>
                    <a:pt x="0" y="4104"/>
                  </a:lnTo>
                  <a:lnTo>
                    <a:pt x="0" y="4195"/>
                  </a:lnTo>
                  <a:lnTo>
                    <a:pt x="46" y="4195"/>
                  </a:lnTo>
                  <a:lnTo>
                    <a:pt x="91" y="4195"/>
                  </a:lnTo>
                  <a:lnTo>
                    <a:pt x="136" y="41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34"/>
            <p:cNvSpPr/>
            <p:nvPr/>
          </p:nvSpPr>
          <p:spPr>
            <a:xfrm>
              <a:off x="1008075" y="1236425"/>
              <a:ext cx="328050" cy="768850"/>
            </a:xfrm>
            <a:custGeom>
              <a:avLst/>
              <a:gdLst/>
              <a:ahLst/>
              <a:cxnLst/>
              <a:rect l="l" t="t" r="r" b="b"/>
              <a:pathLst>
                <a:path w="13122" h="30754" extrusionOk="0">
                  <a:moveTo>
                    <a:pt x="12310" y="22411"/>
                  </a:moveTo>
                  <a:lnTo>
                    <a:pt x="12040" y="23223"/>
                  </a:lnTo>
                  <a:lnTo>
                    <a:pt x="11679" y="24035"/>
                  </a:lnTo>
                  <a:lnTo>
                    <a:pt x="11634" y="25027"/>
                  </a:lnTo>
                  <a:lnTo>
                    <a:pt x="11634" y="26019"/>
                  </a:lnTo>
                  <a:lnTo>
                    <a:pt x="11634" y="27011"/>
                  </a:lnTo>
                  <a:lnTo>
                    <a:pt x="11679" y="28003"/>
                  </a:lnTo>
                  <a:lnTo>
                    <a:pt x="11995" y="27371"/>
                  </a:lnTo>
                  <a:lnTo>
                    <a:pt x="12265" y="26695"/>
                  </a:lnTo>
                  <a:lnTo>
                    <a:pt x="12491" y="26019"/>
                  </a:lnTo>
                  <a:lnTo>
                    <a:pt x="12626" y="25297"/>
                  </a:lnTo>
                  <a:lnTo>
                    <a:pt x="12761" y="25117"/>
                  </a:lnTo>
                  <a:lnTo>
                    <a:pt x="12942" y="24891"/>
                  </a:lnTo>
                  <a:lnTo>
                    <a:pt x="13032" y="24621"/>
                  </a:lnTo>
                  <a:lnTo>
                    <a:pt x="13122" y="24395"/>
                  </a:lnTo>
                  <a:lnTo>
                    <a:pt x="13077" y="23809"/>
                  </a:lnTo>
                  <a:lnTo>
                    <a:pt x="13077" y="23268"/>
                  </a:lnTo>
                  <a:lnTo>
                    <a:pt x="12671" y="22862"/>
                  </a:lnTo>
                  <a:lnTo>
                    <a:pt x="12310" y="22411"/>
                  </a:lnTo>
                  <a:close/>
                  <a:moveTo>
                    <a:pt x="11454" y="24576"/>
                  </a:moveTo>
                  <a:lnTo>
                    <a:pt x="11048" y="25432"/>
                  </a:lnTo>
                  <a:lnTo>
                    <a:pt x="10597" y="26244"/>
                  </a:lnTo>
                  <a:lnTo>
                    <a:pt x="10281" y="26740"/>
                  </a:lnTo>
                  <a:lnTo>
                    <a:pt x="10101" y="26966"/>
                  </a:lnTo>
                  <a:lnTo>
                    <a:pt x="9875" y="27146"/>
                  </a:lnTo>
                  <a:lnTo>
                    <a:pt x="9965" y="29806"/>
                  </a:lnTo>
                  <a:lnTo>
                    <a:pt x="10011" y="29761"/>
                  </a:lnTo>
                  <a:lnTo>
                    <a:pt x="10416" y="29446"/>
                  </a:lnTo>
                  <a:lnTo>
                    <a:pt x="10822" y="29085"/>
                  </a:lnTo>
                  <a:lnTo>
                    <a:pt x="11183" y="28679"/>
                  </a:lnTo>
                  <a:lnTo>
                    <a:pt x="11499" y="28273"/>
                  </a:lnTo>
                  <a:lnTo>
                    <a:pt x="11408" y="26425"/>
                  </a:lnTo>
                  <a:lnTo>
                    <a:pt x="11454" y="24576"/>
                  </a:lnTo>
                  <a:close/>
                  <a:moveTo>
                    <a:pt x="5186" y="1"/>
                  </a:moveTo>
                  <a:lnTo>
                    <a:pt x="4780" y="451"/>
                  </a:lnTo>
                  <a:lnTo>
                    <a:pt x="3517" y="3518"/>
                  </a:lnTo>
                  <a:lnTo>
                    <a:pt x="2931" y="5096"/>
                  </a:lnTo>
                  <a:lnTo>
                    <a:pt x="2345" y="6629"/>
                  </a:lnTo>
                  <a:lnTo>
                    <a:pt x="1849" y="8207"/>
                  </a:lnTo>
                  <a:lnTo>
                    <a:pt x="1353" y="9786"/>
                  </a:lnTo>
                  <a:lnTo>
                    <a:pt x="902" y="11409"/>
                  </a:lnTo>
                  <a:lnTo>
                    <a:pt x="541" y="12987"/>
                  </a:lnTo>
                  <a:lnTo>
                    <a:pt x="271" y="14655"/>
                  </a:lnTo>
                  <a:lnTo>
                    <a:pt x="90" y="16279"/>
                  </a:lnTo>
                  <a:lnTo>
                    <a:pt x="0" y="17947"/>
                  </a:lnTo>
                  <a:lnTo>
                    <a:pt x="0" y="18804"/>
                  </a:lnTo>
                  <a:lnTo>
                    <a:pt x="0" y="19616"/>
                  </a:lnTo>
                  <a:lnTo>
                    <a:pt x="45" y="20427"/>
                  </a:lnTo>
                  <a:lnTo>
                    <a:pt x="135" y="21284"/>
                  </a:lnTo>
                  <a:lnTo>
                    <a:pt x="271" y="22096"/>
                  </a:lnTo>
                  <a:lnTo>
                    <a:pt x="406" y="22907"/>
                  </a:lnTo>
                  <a:lnTo>
                    <a:pt x="586" y="23719"/>
                  </a:lnTo>
                  <a:lnTo>
                    <a:pt x="812" y="24486"/>
                  </a:lnTo>
                  <a:lnTo>
                    <a:pt x="1037" y="25297"/>
                  </a:lnTo>
                  <a:lnTo>
                    <a:pt x="1353" y="26064"/>
                  </a:lnTo>
                  <a:lnTo>
                    <a:pt x="1623" y="26695"/>
                  </a:lnTo>
                  <a:lnTo>
                    <a:pt x="1984" y="27371"/>
                  </a:lnTo>
                  <a:lnTo>
                    <a:pt x="2345" y="28003"/>
                  </a:lnTo>
                  <a:lnTo>
                    <a:pt x="2751" y="28589"/>
                  </a:lnTo>
                  <a:lnTo>
                    <a:pt x="3247" y="29130"/>
                  </a:lnTo>
                  <a:lnTo>
                    <a:pt x="3743" y="29581"/>
                  </a:lnTo>
                  <a:lnTo>
                    <a:pt x="4329" y="30032"/>
                  </a:lnTo>
                  <a:lnTo>
                    <a:pt x="4960" y="30348"/>
                  </a:lnTo>
                  <a:lnTo>
                    <a:pt x="5411" y="30528"/>
                  </a:lnTo>
                  <a:lnTo>
                    <a:pt x="5907" y="30663"/>
                  </a:lnTo>
                  <a:lnTo>
                    <a:pt x="6403" y="30708"/>
                  </a:lnTo>
                  <a:lnTo>
                    <a:pt x="6899" y="30753"/>
                  </a:lnTo>
                  <a:lnTo>
                    <a:pt x="7260" y="30753"/>
                  </a:lnTo>
                  <a:lnTo>
                    <a:pt x="7666" y="30708"/>
                  </a:lnTo>
                  <a:lnTo>
                    <a:pt x="8026" y="30618"/>
                  </a:lnTo>
                  <a:lnTo>
                    <a:pt x="8432" y="30528"/>
                  </a:lnTo>
                  <a:lnTo>
                    <a:pt x="8793" y="30393"/>
                  </a:lnTo>
                  <a:lnTo>
                    <a:pt x="9154" y="30257"/>
                  </a:lnTo>
                  <a:lnTo>
                    <a:pt x="9469" y="30077"/>
                  </a:lnTo>
                  <a:lnTo>
                    <a:pt x="9830" y="29897"/>
                  </a:lnTo>
                  <a:lnTo>
                    <a:pt x="9695" y="27236"/>
                  </a:lnTo>
                  <a:lnTo>
                    <a:pt x="9650" y="27281"/>
                  </a:lnTo>
                  <a:lnTo>
                    <a:pt x="9334" y="27371"/>
                  </a:lnTo>
                  <a:lnTo>
                    <a:pt x="9019" y="27417"/>
                  </a:lnTo>
                  <a:lnTo>
                    <a:pt x="8703" y="27371"/>
                  </a:lnTo>
                  <a:lnTo>
                    <a:pt x="8387" y="27326"/>
                  </a:lnTo>
                  <a:lnTo>
                    <a:pt x="8072" y="27191"/>
                  </a:lnTo>
                  <a:lnTo>
                    <a:pt x="7756" y="27056"/>
                  </a:lnTo>
                  <a:lnTo>
                    <a:pt x="7576" y="26966"/>
                  </a:lnTo>
                  <a:lnTo>
                    <a:pt x="7080" y="27011"/>
                  </a:lnTo>
                  <a:lnTo>
                    <a:pt x="6854" y="27011"/>
                  </a:lnTo>
                  <a:lnTo>
                    <a:pt x="6403" y="26966"/>
                  </a:lnTo>
                  <a:lnTo>
                    <a:pt x="5997" y="26830"/>
                  </a:lnTo>
                  <a:lnTo>
                    <a:pt x="5592" y="26695"/>
                  </a:lnTo>
                  <a:lnTo>
                    <a:pt x="5186" y="26515"/>
                  </a:lnTo>
                  <a:lnTo>
                    <a:pt x="4825" y="26289"/>
                  </a:lnTo>
                  <a:lnTo>
                    <a:pt x="4509" y="26019"/>
                  </a:lnTo>
                  <a:lnTo>
                    <a:pt x="4149" y="25703"/>
                  </a:lnTo>
                  <a:lnTo>
                    <a:pt x="3878" y="25387"/>
                  </a:lnTo>
                  <a:lnTo>
                    <a:pt x="3562" y="25072"/>
                  </a:lnTo>
                  <a:lnTo>
                    <a:pt x="3292" y="24666"/>
                  </a:lnTo>
                  <a:lnTo>
                    <a:pt x="2841" y="23944"/>
                  </a:lnTo>
                  <a:lnTo>
                    <a:pt x="2435" y="23133"/>
                  </a:lnTo>
                  <a:lnTo>
                    <a:pt x="2119" y="22366"/>
                  </a:lnTo>
                  <a:lnTo>
                    <a:pt x="1849" y="21374"/>
                  </a:lnTo>
                  <a:lnTo>
                    <a:pt x="1668" y="20427"/>
                  </a:lnTo>
                  <a:lnTo>
                    <a:pt x="1578" y="19480"/>
                  </a:lnTo>
                  <a:lnTo>
                    <a:pt x="1578" y="18488"/>
                  </a:lnTo>
                  <a:lnTo>
                    <a:pt x="1623" y="17541"/>
                  </a:lnTo>
                  <a:lnTo>
                    <a:pt x="1714" y="16549"/>
                  </a:lnTo>
                  <a:lnTo>
                    <a:pt x="1984" y="14610"/>
                  </a:lnTo>
                  <a:lnTo>
                    <a:pt x="2345" y="12266"/>
                  </a:lnTo>
                  <a:lnTo>
                    <a:pt x="2796" y="9876"/>
                  </a:lnTo>
                  <a:lnTo>
                    <a:pt x="3157" y="7982"/>
                  </a:lnTo>
                  <a:lnTo>
                    <a:pt x="3562" y="6088"/>
                  </a:lnTo>
                  <a:lnTo>
                    <a:pt x="4013" y="4194"/>
                  </a:lnTo>
                  <a:lnTo>
                    <a:pt x="4599" y="2345"/>
                  </a:lnTo>
                  <a:lnTo>
                    <a:pt x="5095" y="497"/>
                  </a:lnTo>
                  <a:lnTo>
                    <a:pt x="5095" y="406"/>
                  </a:lnTo>
                  <a:lnTo>
                    <a:pt x="5141" y="181"/>
                  </a:lnTo>
                  <a:lnTo>
                    <a:pt x="5186" y="1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34"/>
            <p:cNvSpPr/>
            <p:nvPr/>
          </p:nvSpPr>
          <p:spPr>
            <a:xfrm>
              <a:off x="1254950" y="1850800"/>
              <a:ext cx="40600" cy="130800"/>
            </a:xfrm>
            <a:custGeom>
              <a:avLst/>
              <a:gdLst/>
              <a:ahLst/>
              <a:cxnLst/>
              <a:rect l="l" t="t" r="r" b="b"/>
              <a:pathLst>
                <a:path w="1624" h="5232" fill="none" extrusionOk="0">
                  <a:moveTo>
                    <a:pt x="1579" y="1"/>
                  </a:moveTo>
                  <a:lnTo>
                    <a:pt x="1579" y="1"/>
                  </a:lnTo>
                  <a:lnTo>
                    <a:pt x="1173" y="857"/>
                  </a:lnTo>
                  <a:lnTo>
                    <a:pt x="722" y="1669"/>
                  </a:lnTo>
                  <a:lnTo>
                    <a:pt x="722" y="1669"/>
                  </a:lnTo>
                  <a:lnTo>
                    <a:pt x="406" y="2165"/>
                  </a:lnTo>
                  <a:lnTo>
                    <a:pt x="226" y="2391"/>
                  </a:lnTo>
                  <a:lnTo>
                    <a:pt x="0" y="2571"/>
                  </a:lnTo>
                  <a:lnTo>
                    <a:pt x="0" y="2571"/>
                  </a:lnTo>
                  <a:lnTo>
                    <a:pt x="90" y="5231"/>
                  </a:lnTo>
                  <a:lnTo>
                    <a:pt x="90" y="5231"/>
                  </a:lnTo>
                  <a:lnTo>
                    <a:pt x="136" y="5186"/>
                  </a:lnTo>
                  <a:lnTo>
                    <a:pt x="136" y="5186"/>
                  </a:lnTo>
                  <a:lnTo>
                    <a:pt x="541" y="4871"/>
                  </a:lnTo>
                  <a:lnTo>
                    <a:pt x="947" y="4510"/>
                  </a:lnTo>
                  <a:lnTo>
                    <a:pt x="1308" y="4104"/>
                  </a:lnTo>
                  <a:lnTo>
                    <a:pt x="1624" y="3698"/>
                  </a:lnTo>
                  <a:lnTo>
                    <a:pt x="1624" y="3698"/>
                  </a:lnTo>
                  <a:lnTo>
                    <a:pt x="1533" y="1850"/>
                  </a:lnTo>
                  <a:lnTo>
                    <a:pt x="15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34"/>
            <p:cNvSpPr/>
            <p:nvPr/>
          </p:nvSpPr>
          <p:spPr>
            <a:xfrm>
              <a:off x="1298900" y="1796700"/>
              <a:ext cx="37225" cy="139800"/>
            </a:xfrm>
            <a:custGeom>
              <a:avLst/>
              <a:gdLst/>
              <a:ahLst/>
              <a:cxnLst/>
              <a:rect l="l" t="t" r="r" b="b"/>
              <a:pathLst>
                <a:path w="1489" h="5592" fill="none" extrusionOk="0">
                  <a:moveTo>
                    <a:pt x="677" y="0"/>
                  </a:moveTo>
                  <a:lnTo>
                    <a:pt x="677" y="0"/>
                  </a:lnTo>
                  <a:lnTo>
                    <a:pt x="407" y="812"/>
                  </a:lnTo>
                  <a:lnTo>
                    <a:pt x="46" y="1624"/>
                  </a:lnTo>
                  <a:lnTo>
                    <a:pt x="46" y="1624"/>
                  </a:lnTo>
                  <a:lnTo>
                    <a:pt x="1" y="2616"/>
                  </a:lnTo>
                  <a:lnTo>
                    <a:pt x="1" y="3608"/>
                  </a:lnTo>
                  <a:lnTo>
                    <a:pt x="1" y="4600"/>
                  </a:lnTo>
                  <a:lnTo>
                    <a:pt x="46" y="5592"/>
                  </a:lnTo>
                  <a:lnTo>
                    <a:pt x="46" y="5592"/>
                  </a:lnTo>
                  <a:lnTo>
                    <a:pt x="362" y="4960"/>
                  </a:lnTo>
                  <a:lnTo>
                    <a:pt x="632" y="4284"/>
                  </a:lnTo>
                  <a:lnTo>
                    <a:pt x="858" y="3608"/>
                  </a:lnTo>
                  <a:lnTo>
                    <a:pt x="993" y="2886"/>
                  </a:lnTo>
                  <a:lnTo>
                    <a:pt x="993" y="2886"/>
                  </a:lnTo>
                  <a:lnTo>
                    <a:pt x="1128" y="2706"/>
                  </a:lnTo>
                  <a:lnTo>
                    <a:pt x="1309" y="2480"/>
                  </a:lnTo>
                  <a:lnTo>
                    <a:pt x="1399" y="2210"/>
                  </a:lnTo>
                  <a:lnTo>
                    <a:pt x="1489" y="1984"/>
                  </a:lnTo>
                  <a:lnTo>
                    <a:pt x="1489" y="1984"/>
                  </a:lnTo>
                  <a:lnTo>
                    <a:pt x="1444" y="1398"/>
                  </a:lnTo>
                  <a:lnTo>
                    <a:pt x="1444" y="857"/>
                  </a:lnTo>
                  <a:lnTo>
                    <a:pt x="1444" y="857"/>
                  </a:lnTo>
                  <a:lnTo>
                    <a:pt x="1038" y="451"/>
                  </a:lnTo>
                  <a:lnTo>
                    <a:pt x="6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34"/>
            <p:cNvSpPr/>
            <p:nvPr/>
          </p:nvSpPr>
          <p:spPr>
            <a:xfrm>
              <a:off x="1008075" y="1236425"/>
              <a:ext cx="245775" cy="768850"/>
            </a:xfrm>
            <a:custGeom>
              <a:avLst/>
              <a:gdLst/>
              <a:ahLst/>
              <a:cxnLst/>
              <a:rect l="l" t="t" r="r" b="b"/>
              <a:pathLst>
                <a:path w="9831" h="30754" fill="none" extrusionOk="0">
                  <a:moveTo>
                    <a:pt x="5186" y="1"/>
                  </a:moveTo>
                  <a:lnTo>
                    <a:pt x="4780" y="451"/>
                  </a:lnTo>
                  <a:lnTo>
                    <a:pt x="4780" y="451"/>
                  </a:lnTo>
                  <a:lnTo>
                    <a:pt x="3517" y="3518"/>
                  </a:lnTo>
                  <a:lnTo>
                    <a:pt x="2931" y="5096"/>
                  </a:lnTo>
                  <a:lnTo>
                    <a:pt x="2345" y="6629"/>
                  </a:lnTo>
                  <a:lnTo>
                    <a:pt x="1849" y="8207"/>
                  </a:lnTo>
                  <a:lnTo>
                    <a:pt x="1353" y="9786"/>
                  </a:lnTo>
                  <a:lnTo>
                    <a:pt x="902" y="11409"/>
                  </a:lnTo>
                  <a:lnTo>
                    <a:pt x="541" y="12987"/>
                  </a:lnTo>
                  <a:lnTo>
                    <a:pt x="541" y="12987"/>
                  </a:lnTo>
                  <a:lnTo>
                    <a:pt x="271" y="14655"/>
                  </a:lnTo>
                  <a:lnTo>
                    <a:pt x="90" y="16279"/>
                  </a:lnTo>
                  <a:lnTo>
                    <a:pt x="0" y="17947"/>
                  </a:lnTo>
                  <a:lnTo>
                    <a:pt x="0" y="18804"/>
                  </a:lnTo>
                  <a:lnTo>
                    <a:pt x="0" y="19616"/>
                  </a:lnTo>
                  <a:lnTo>
                    <a:pt x="45" y="20427"/>
                  </a:lnTo>
                  <a:lnTo>
                    <a:pt x="135" y="21284"/>
                  </a:lnTo>
                  <a:lnTo>
                    <a:pt x="271" y="22096"/>
                  </a:lnTo>
                  <a:lnTo>
                    <a:pt x="406" y="22907"/>
                  </a:lnTo>
                  <a:lnTo>
                    <a:pt x="586" y="23719"/>
                  </a:lnTo>
                  <a:lnTo>
                    <a:pt x="812" y="24486"/>
                  </a:lnTo>
                  <a:lnTo>
                    <a:pt x="1037" y="25297"/>
                  </a:lnTo>
                  <a:lnTo>
                    <a:pt x="1353" y="26064"/>
                  </a:lnTo>
                  <a:lnTo>
                    <a:pt x="1353" y="26064"/>
                  </a:lnTo>
                  <a:lnTo>
                    <a:pt x="1623" y="26695"/>
                  </a:lnTo>
                  <a:lnTo>
                    <a:pt x="1984" y="27371"/>
                  </a:lnTo>
                  <a:lnTo>
                    <a:pt x="2345" y="28003"/>
                  </a:lnTo>
                  <a:lnTo>
                    <a:pt x="2751" y="28589"/>
                  </a:lnTo>
                  <a:lnTo>
                    <a:pt x="3247" y="29130"/>
                  </a:lnTo>
                  <a:lnTo>
                    <a:pt x="3743" y="29581"/>
                  </a:lnTo>
                  <a:lnTo>
                    <a:pt x="4329" y="30032"/>
                  </a:lnTo>
                  <a:lnTo>
                    <a:pt x="4960" y="30348"/>
                  </a:lnTo>
                  <a:lnTo>
                    <a:pt x="4960" y="30348"/>
                  </a:lnTo>
                  <a:lnTo>
                    <a:pt x="5411" y="30528"/>
                  </a:lnTo>
                  <a:lnTo>
                    <a:pt x="5907" y="30663"/>
                  </a:lnTo>
                  <a:lnTo>
                    <a:pt x="6403" y="30708"/>
                  </a:lnTo>
                  <a:lnTo>
                    <a:pt x="6899" y="30753"/>
                  </a:lnTo>
                  <a:lnTo>
                    <a:pt x="6899" y="30753"/>
                  </a:lnTo>
                  <a:lnTo>
                    <a:pt x="7260" y="30753"/>
                  </a:lnTo>
                  <a:lnTo>
                    <a:pt x="7666" y="30708"/>
                  </a:lnTo>
                  <a:lnTo>
                    <a:pt x="8026" y="30618"/>
                  </a:lnTo>
                  <a:lnTo>
                    <a:pt x="8432" y="30528"/>
                  </a:lnTo>
                  <a:lnTo>
                    <a:pt x="8793" y="30393"/>
                  </a:lnTo>
                  <a:lnTo>
                    <a:pt x="9154" y="30257"/>
                  </a:lnTo>
                  <a:lnTo>
                    <a:pt x="9469" y="30077"/>
                  </a:lnTo>
                  <a:lnTo>
                    <a:pt x="9830" y="29897"/>
                  </a:lnTo>
                  <a:lnTo>
                    <a:pt x="9830" y="29897"/>
                  </a:lnTo>
                  <a:lnTo>
                    <a:pt x="9695" y="27236"/>
                  </a:lnTo>
                  <a:lnTo>
                    <a:pt x="9695" y="27236"/>
                  </a:lnTo>
                  <a:lnTo>
                    <a:pt x="9650" y="27281"/>
                  </a:lnTo>
                  <a:lnTo>
                    <a:pt x="9650" y="27281"/>
                  </a:lnTo>
                  <a:lnTo>
                    <a:pt x="9334" y="27371"/>
                  </a:lnTo>
                  <a:lnTo>
                    <a:pt x="9019" y="27417"/>
                  </a:lnTo>
                  <a:lnTo>
                    <a:pt x="9019" y="27417"/>
                  </a:lnTo>
                  <a:lnTo>
                    <a:pt x="8703" y="27371"/>
                  </a:lnTo>
                  <a:lnTo>
                    <a:pt x="8387" y="27326"/>
                  </a:lnTo>
                  <a:lnTo>
                    <a:pt x="8072" y="27191"/>
                  </a:lnTo>
                  <a:lnTo>
                    <a:pt x="7756" y="27056"/>
                  </a:lnTo>
                  <a:lnTo>
                    <a:pt x="7756" y="27056"/>
                  </a:lnTo>
                  <a:lnTo>
                    <a:pt x="7576" y="26966"/>
                  </a:lnTo>
                  <a:lnTo>
                    <a:pt x="7576" y="26966"/>
                  </a:lnTo>
                  <a:lnTo>
                    <a:pt x="7080" y="27011"/>
                  </a:lnTo>
                  <a:lnTo>
                    <a:pt x="7080" y="27011"/>
                  </a:lnTo>
                  <a:lnTo>
                    <a:pt x="6854" y="27011"/>
                  </a:lnTo>
                  <a:lnTo>
                    <a:pt x="6854" y="27011"/>
                  </a:lnTo>
                  <a:lnTo>
                    <a:pt x="6403" y="26966"/>
                  </a:lnTo>
                  <a:lnTo>
                    <a:pt x="5997" y="26830"/>
                  </a:lnTo>
                  <a:lnTo>
                    <a:pt x="5592" y="26695"/>
                  </a:lnTo>
                  <a:lnTo>
                    <a:pt x="5186" y="26515"/>
                  </a:lnTo>
                  <a:lnTo>
                    <a:pt x="4825" y="26289"/>
                  </a:lnTo>
                  <a:lnTo>
                    <a:pt x="4509" y="26019"/>
                  </a:lnTo>
                  <a:lnTo>
                    <a:pt x="4149" y="25703"/>
                  </a:lnTo>
                  <a:lnTo>
                    <a:pt x="3878" y="25387"/>
                  </a:lnTo>
                  <a:lnTo>
                    <a:pt x="3562" y="25072"/>
                  </a:lnTo>
                  <a:lnTo>
                    <a:pt x="3292" y="24666"/>
                  </a:lnTo>
                  <a:lnTo>
                    <a:pt x="2841" y="23944"/>
                  </a:lnTo>
                  <a:lnTo>
                    <a:pt x="2435" y="23133"/>
                  </a:lnTo>
                  <a:lnTo>
                    <a:pt x="2119" y="22366"/>
                  </a:lnTo>
                  <a:lnTo>
                    <a:pt x="2119" y="22366"/>
                  </a:lnTo>
                  <a:lnTo>
                    <a:pt x="1849" y="21374"/>
                  </a:lnTo>
                  <a:lnTo>
                    <a:pt x="1668" y="20427"/>
                  </a:lnTo>
                  <a:lnTo>
                    <a:pt x="1578" y="19480"/>
                  </a:lnTo>
                  <a:lnTo>
                    <a:pt x="1578" y="18488"/>
                  </a:lnTo>
                  <a:lnTo>
                    <a:pt x="1623" y="17541"/>
                  </a:lnTo>
                  <a:lnTo>
                    <a:pt x="1714" y="16549"/>
                  </a:lnTo>
                  <a:lnTo>
                    <a:pt x="1984" y="14610"/>
                  </a:lnTo>
                  <a:lnTo>
                    <a:pt x="1984" y="14610"/>
                  </a:lnTo>
                  <a:lnTo>
                    <a:pt x="2345" y="12266"/>
                  </a:lnTo>
                  <a:lnTo>
                    <a:pt x="2796" y="9876"/>
                  </a:lnTo>
                  <a:lnTo>
                    <a:pt x="2796" y="9876"/>
                  </a:lnTo>
                  <a:lnTo>
                    <a:pt x="3157" y="7982"/>
                  </a:lnTo>
                  <a:lnTo>
                    <a:pt x="3562" y="6088"/>
                  </a:lnTo>
                  <a:lnTo>
                    <a:pt x="4013" y="4194"/>
                  </a:lnTo>
                  <a:lnTo>
                    <a:pt x="4599" y="2345"/>
                  </a:lnTo>
                  <a:lnTo>
                    <a:pt x="4599" y="2345"/>
                  </a:lnTo>
                  <a:lnTo>
                    <a:pt x="5095" y="497"/>
                  </a:lnTo>
                  <a:lnTo>
                    <a:pt x="5095" y="497"/>
                  </a:lnTo>
                  <a:lnTo>
                    <a:pt x="5095" y="406"/>
                  </a:lnTo>
                  <a:lnTo>
                    <a:pt x="5095" y="406"/>
                  </a:lnTo>
                  <a:lnTo>
                    <a:pt x="5141" y="181"/>
                  </a:lnTo>
                  <a:lnTo>
                    <a:pt x="5141" y="181"/>
                  </a:lnTo>
                  <a:lnTo>
                    <a:pt x="51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34"/>
            <p:cNvSpPr/>
            <p:nvPr/>
          </p:nvSpPr>
          <p:spPr>
            <a:xfrm>
              <a:off x="1250425" y="1915050"/>
              <a:ext cx="6800" cy="68800"/>
            </a:xfrm>
            <a:custGeom>
              <a:avLst/>
              <a:gdLst/>
              <a:ahLst/>
              <a:cxnLst/>
              <a:rect l="l" t="t" r="r" b="b"/>
              <a:pathLst>
                <a:path w="272" h="2752" extrusionOk="0">
                  <a:moveTo>
                    <a:pt x="181" y="1"/>
                  </a:moveTo>
                  <a:lnTo>
                    <a:pt x="1" y="91"/>
                  </a:lnTo>
                  <a:lnTo>
                    <a:pt x="136" y="2752"/>
                  </a:lnTo>
                  <a:lnTo>
                    <a:pt x="271" y="2661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34"/>
            <p:cNvSpPr/>
            <p:nvPr/>
          </p:nvSpPr>
          <p:spPr>
            <a:xfrm>
              <a:off x="1250425" y="1915050"/>
              <a:ext cx="6800" cy="68800"/>
            </a:xfrm>
            <a:custGeom>
              <a:avLst/>
              <a:gdLst/>
              <a:ahLst/>
              <a:cxnLst/>
              <a:rect l="l" t="t" r="r" b="b"/>
              <a:pathLst>
                <a:path w="272" h="2752" fill="none" extrusionOk="0">
                  <a:moveTo>
                    <a:pt x="181" y="1"/>
                  </a:moveTo>
                  <a:lnTo>
                    <a:pt x="181" y="1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36" y="2752"/>
                  </a:lnTo>
                  <a:lnTo>
                    <a:pt x="136" y="2752"/>
                  </a:lnTo>
                  <a:lnTo>
                    <a:pt x="271" y="2661"/>
                  </a:lnTo>
                  <a:lnTo>
                    <a:pt x="271" y="2661"/>
                  </a:lnTo>
                  <a:lnTo>
                    <a:pt x="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34"/>
            <p:cNvSpPr/>
            <p:nvPr/>
          </p:nvSpPr>
          <p:spPr>
            <a:xfrm>
              <a:off x="1293275" y="1837275"/>
              <a:ext cx="6775" cy="106000"/>
            </a:xfrm>
            <a:custGeom>
              <a:avLst/>
              <a:gdLst/>
              <a:ahLst/>
              <a:cxnLst/>
              <a:rect l="l" t="t" r="r" b="b"/>
              <a:pathLst>
                <a:path w="271" h="4240" extrusionOk="0">
                  <a:moveTo>
                    <a:pt x="271" y="1"/>
                  </a:moveTo>
                  <a:lnTo>
                    <a:pt x="46" y="542"/>
                  </a:lnTo>
                  <a:lnTo>
                    <a:pt x="0" y="2391"/>
                  </a:lnTo>
                  <a:lnTo>
                    <a:pt x="91" y="4239"/>
                  </a:lnTo>
                  <a:lnTo>
                    <a:pt x="271" y="3969"/>
                  </a:lnTo>
                  <a:lnTo>
                    <a:pt x="226" y="2977"/>
                  </a:lnTo>
                  <a:lnTo>
                    <a:pt x="226" y="1985"/>
                  </a:lnTo>
                  <a:lnTo>
                    <a:pt x="226" y="993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34"/>
            <p:cNvSpPr/>
            <p:nvPr/>
          </p:nvSpPr>
          <p:spPr>
            <a:xfrm>
              <a:off x="1293275" y="1837275"/>
              <a:ext cx="6775" cy="106000"/>
            </a:xfrm>
            <a:custGeom>
              <a:avLst/>
              <a:gdLst/>
              <a:ahLst/>
              <a:cxnLst/>
              <a:rect l="l" t="t" r="r" b="b"/>
              <a:pathLst>
                <a:path w="271" h="4240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46" y="542"/>
                  </a:lnTo>
                  <a:lnTo>
                    <a:pt x="46" y="542"/>
                  </a:lnTo>
                  <a:lnTo>
                    <a:pt x="0" y="2391"/>
                  </a:lnTo>
                  <a:lnTo>
                    <a:pt x="91" y="4239"/>
                  </a:lnTo>
                  <a:lnTo>
                    <a:pt x="91" y="4239"/>
                  </a:lnTo>
                  <a:lnTo>
                    <a:pt x="271" y="3969"/>
                  </a:lnTo>
                  <a:lnTo>
                    <a:pt x="271" y="3969"/>
                  </a:lnTo>
                  <a:lnTo>
                    <a:pt x="226" y="2977"/>
                  </a:lnTo>
                  <a:lnTo>
                    <a:pt x="226" y="1985"/>
                  </a:lnTo>
                  <a:lnTo>
                    <a:pt x="226" y="993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34"/>
            <p:cNvSpPr/>
            <p:nvPr/>
          </p:nvSpPr>
          <p:spPr>
            <a:xfrm>
              <a:off x="1334975" y="1818125"/>
              <a:ext cx="3425" cy="28200"/>
            </a:xfrm>
            <a:custGeom>
              <a:avLst/>
              <a:gdLst/>
              <a:ahLst/>
              <a:cxnLst/>
              <a:rect l="l" t="t" r="r" b="b"/>
              <a:pathLst>
                <a:path w="137" h="1128" extrusionOk="0">
                  <a:moveTo>
                    <a:pt x="1" y="0"/>
                  </a:moveTo>
                  <a:lnTo>
                    <a:pt x="1" y="541"/>
                  </a:lnTo>
                  <a:lnTo>
                    <a:pt x="46" y="1127"/>
                  </a:lnTo>
                  <a:lnTo>
                    <a:pt x="91" y="857"/>
                  </a:lnTo>
                  <a:lnTo>
                    <a:pt x="136" y="586"/>
                  </a:lnTo>
                  <a:lnTo>
                    <a:pt x="136" y="316"/>
                  </a:lnTo>
                  <a:lnTo>
                    <a:pt x="91" y="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34"/>
            <p:cNvSpPr/>
            <p:nvPr/>
          </p:nvSpPr>
          <p:spPr>
            <a:xfrm>
              <a:off x="1334975" y="1818125"/>
              <a:ext cx="3425" cy="28200"/>
            </a:xfrm>
            <a:custGeom>
              <a:avLst/>
              <a:gdLst/>
              <a:ahLst/>
              <a:cxnLst/>
              <a:rect l="l" t="t" r="r" b="b"/>
              <a:pathLst>
                <a:path w="137" h="11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41"/>
                  </a:lnTo>
                  <a:lnTo>
                    <a:pt x="46" y="1127"/>
                  </a:lnTo>
                  <a:lnTo>
                    <a:pt x="46" y="1127"/>
                  </a:lnTo>
                  <a:lnTo>
                    <a:pt x="91" y="857"/>
                  </a:lnTo>
                  <a:lnTo>
                    <a:pt x="136" y="586"/>
                  </a:lnTo>
                  <a:lnTo>
                    <a:pt x="136" y="316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34"/>
            <p:cNvSpPr/>
            <p:nvPr/>
          </p:nvSpPr>
          <p:spPr>
            <a:xfrm>
              <a:off x="1077950" y="1295050"/>
              <a:ext cx="237900" cy="626800"/>
            </a:xfrm>
            <a:custGeom>
              <a:avLst/>
              <a:gdLst/>
              <a:ahLst/>
              <a:cxnLst/>
              <a:rect l="l" t="t" r="r" b="b"/>
              <a:pathLst>
                <a:path w="9516" h="25072" extrusionOk="0">
                  <a:moveTo>
                    <a:pt x="1804" y="0"/>
                  </a:moveTo>
                  <a:lnTo>
                    <a:pt x="1218" y="1849"/>
                  </a:lnTo>
                  <a:lnTo>
                    <a:pt x="767" y="3743"/>
                  </a:lnTo>
                  <a:lnTo>
                    <a:pt x="362" y="5637"/>
                  </a:lnTo>
                  <a:lnTo>
                    <a:pt x="253" y="6205"/>
                  </a:lnTo>
                  <a:lnTo>
                    <a:pt x="542" y="5051"/>
                  </a:lnTo>
                  <a:lnTo>
                    <a:pt x="812" y="3833"/>
                  </a:lnTo>
                  <a:lnTo>
                    <a:pt x="1173" y="2616"/>
                  </a:lnTo>
                  <a:lnTo>
                    <a:pt x="1804" y="0"/>
                  </a:lnTo>
                  <a:close/>
                  <a:moveTo>
                    <a:pt x="253" y="6205"/>
                  </a:moveTo>
                  <a:lnTo>
                    <a:pt x="253" y="6205"/>
                  </a:lnTo>
                  <a:lnTo>
                    <a:pt x="253" y="6205"/>
                  </a:lnTo>
                  <a:close/>
                  <a:moveTo>
                    <a:pt x="253" y="6205"/>
                  </a:moveTo>
                  <a:lnTo>
                    <a:pt x="226" y="6313"/>
                  </a:lnTo>
                  <a:lnTo>
                    <a:pt x="1" y="7531"/>
                  </a:lnTo>
                  <a:lnTo>
                    <a:pt x="253" y="6205"/>
                  </a:lnTo>
                  <a:close/>
                  <a:moveTo>
                    <a:pt x="9380" y="19886"/>
                  </a:moveTo>
                  <a:lnTo>
                    <a:pt x="9109" y="19931"/>
                  </a:lnTo>
                  <a:lnTo>
                    <a:pt x="8884" y="20021"/>
                  </a:lnTo>
                  <a:lnTo>
                    <a:pt x="8523" y="21058"/>
                  </a:lnTo>
                  <a:lnTo>
                    <a:pt x="8298" y="21554"/>
                  </a:lnTo>
                  <a:lnTo>
                    <a:pt x="8027" y="22050"/>
                  </a:lnTo>
                  <a:lnTo>
                    <a:pt x="7757" y="22501"/>
                  </a:lnTo>
                  <a:lnTo>
                    <a:pt x="7441" y="22952"/>
                  </a:lnTo>
                  <a:lnTo>
                    <a:pt x="7125" y="23358"/>
                  </a:lnTo>
                  <a:lnTo>
                    <a:pt x="6720" y="23719"/>
                  </a:lnTo>
                  <a:lnTo>
                    <a:pt x="6765" y="23854"/>
                  </a:lnTo>
                  <a:lnTo>
                    <a:pt x="6720" y="23854"/>
                  </a:lnTo>
                  <a:lnTo>
                    <a:pt x="6674" y="23899"/>
                  </a:lnTo>
                  <a:lnTo>
                    <a:pt x="6629" y="23854"/>
                  </a:lnTo>
                  <a:lnTo>
                    <a:pt x="6629" y="23809"/>
                  </a:lnTo>
                  <a:lnTo>
                    <a:pt x="6224" y="24125"/>
                  </a:lnTo>
                  <a:lnTo>
                    <a:pt x="5773" y="24350"/>
                  </a:lnTo>
                  <a:lnTo>
                    <a:pt x="5322" y="24530"/>
                  </a:lnTo>
                  <a:lnTo>
                    <a:pt x="4781" y="24621"/>
                  </a:lnTo>
                  <a:lnTo>
                    <a:pt x="4961" y="24711"/>
                  </a:lnTo>
                  <a:lnTo>
                    <a:pt x="5277" y="24846"/>
                  </a:lnTo>
                  <a:lnTo>
                    <a:pt x="5592" y="24981"/>
                  </a:lnTo>
                  <a:lnTo>
                    <a:pt x="5908" y="25026"/>
                  </a:lnTo>
                  <a:lnTo>
                    <a:pt x="6224" y="25072"/>
                  </a:lnTo>
                  <a:lnTo>
                    <a:pt x="6539" y="25026"/>
                  </a:lnTo>
                  <a:lnTo>
                    <a:pt x="6855" y="24936"/>
                  </a:lnTo>
                  <a:lnTo>
                    <a:pt x="6900" y="24891"/>
                  </a:lnTo>
                  <a:lnTo>
                    <a:pt x="7080" y="24801"/>
                  </a:lnTo>
                  <a:lnTo>
                    <a:pt x="7306" y="24621"/>
                  </a:lnTo>
                  <a:lnTo>
                    <a:pt x="7486" y="24395"/>
                  </a:lnTo>
                  <a:lnTo>
                    <a:pt x="7802" y="23899"/>
                  </a:lnTo>
                  <a:lnTo>
                    <a:pt x="8253" y="23087"/>
                  </a:lnTo>
                  <a:lnTo>
                    <a:pt x="8659" y="22231"/>
                  </a:lnTo>
                  <a:lnTo>
                    <a:pt x="8884" y="21690"/>
                  </a:lnTo>
                  <a:lnTo>
                    <a:pt x="9245" y="20878"/>
                  </a:lnTo>
                  <a:lnTo>
                    <a:pt x="9515" y="20066"/>
                  </a:lnTo>
                  <a:lnTo>
                    <a:pt x="9425" y="19886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34"/>
            <p:cNvSpPr/>
            <p:nvPr/>
          </p:nvSpPr>
          <p:spPr>
            <a:xfrm>
              <a:off x="1197450" y="1792175"/>
              <a:ext cx="118400" cy="129675"/>
            </a:xfrm>
            <a:custGeom>
              <a:avLst/>
              <a:gdLst/>
              <a:ahLst/>
              <a:cxnLst/>
              <a:rect l="l" t="t" r="r" b="b"/>
              <a:pathLst>
                <a:path w="4736" h="5187" fill="none" extrusionOk="0">
                  <a:moveTo>
                    <a:pt x="4600" y="1"/>
                  </a:moveTo>
                  <a:lnTo>
                    <a:pt x="4600" y="1"/>
                  </a:lnTo>
                  <a:lnTo>
                    <a:pt x="4329" y="46"/>
                  </a:lnTo>
                  <a:lnTo>
                    <a:pt x="4104" y="136"/>
                  </a:lnTo>
                  <a:lnTo>
                    <a:pt x="4104" y="136"/>
                  </a:lnTo>
                  <a:lnTo>
                    <a:pt x="3743" y="1173"/>
                  </a:lnTo>
                  <a:lnTo>
                    <a:pt x="3518" y="1669"/>
                  </a:lnTo>
                  <a:lnTo>
                    <a:pt x="3247" y="2165"/>
                  </a:lnTo>
                  <a:lnTo>
                    <a:pt x="2977" y="2616"/>
                  </a:lnTo>
                  <a:lnTo>
                    <a:pt x="2661" y="3067"/>
                  </a:lnTo>
                  <a:lnTo>
                    <a:pt x="2345" y="3473"/>
                  </a:lnTo>
                  <a:lnTo>
                    <a:pt x="1940" y="3834"/>
                  </a:lnTo>
                  <a:lnTo>
                    <a:pt x="1940" y="3834"/>
                  </a:lnTo>
                  <a:lnTo>
                    <a:pt x="1985" y="3969"/>
                  </a:lnTo>
                  <a:lnTo>
                    <a:pt x="1985" y="3969"/>
                  </a:lnTo>
                  <a:lnTo>
                    <a:pt x="1940" y="3969"/>
                  </a:lnTo>
                  <a:lnTo>
                    <a:pt x="1894" y="4014"/>
                  </a:lnTo>
                  <a:lnTo>
                    <a:pt x="1894" y="4014"/>
                  </a:lnTo>
                  <a:lnTo>
                    <a:pt x="1894" y="4014"/>
                  </a:lnTo>
                  <a:lnTo>
                    <a:pt x="1849" y="3969"/>
                  </a:lnTo>
                  <a:lnTo>
                    <a:pt x="1849" y="3969"/>
                  </a:lnTo>
                  <a:lnTo>
                    <a:pt x="1849" y="3924"/>
                  </a:lnTo>
                  <a:lnTo>
                    <a:pt x="1849" y="3924"/>
                  </a:lnTo>
                  <a:lnTo>
                    <a:pt x="1444" y="4240"/>
                  </a:lnTo>
                  <a:lnTo>
                    <a:pt x="993" y="4465"/>
                  </a:lnTo>
                  <a:lnTo>
                    <a:pt x="542" y="4645"/>
                  </a:lnTo>
                  <a:lnTo>
                    <a:pt x="1" y="4736"/>
                  </a:lnTo>
                  <a:lnTo>
                    <a:pt x="1" y="4736"/>
                  </a:lnTo>
                  <a:lnTo>
                    <a:pt x="181" y="4826"/>
                  </a:lnTo>
                  <a:lnTo>
                    <a:pt x="181" y="4826"/>
                  </a:lnTo>
                  <a:lnTo>
                    <a:pt x="497" y="4961"/>
                  </a:lnTo>
                  <a:lnTo>
                    <a:pt x="812" y="5096"/>
                  </a:lnTo>
                  <a:lnTo>
                    <a:pt x="1128" y="5141"/>
                  </a:lnTo>
                  <a:lnTo>
                    <a:pt x="1444" y="5187"/>
                  </a:lnTo>
                  <a:lnTo>
                    <a:pt x="1444" y="5187"/>
                  </a:lnTo>
                  <a:lnTo>
                    <a:pt x="1759" y="5141"/>
                  </a:lnTo>
                  <a:lnTo>
                    <a:pt x="2075" y="5051"/>
                  </a:lnTo>
                  <a:lnTo>
                    <a:pt x="2075" y="5051"/>
                  </a:lnTo>
                  <a:lnTo>
                    <a:pt x="2120" y="5006"/>
                  </a:lnTo>
                  <a:lnTo>
                    <a:pt x="2120" y="5006"/>
                  </a:lnTo>
                  <a:lnTo>
                    <a:pt x="2300" y="4916"/>
                  </a:lnTo>
                  <a:lnTo>
                    <a:pt x="2300" y="4916"/>
                  </a:lnTo>
                  <a:lnTo>
                    <a:pt x="2526" y="4736"/>
                  </a:lnTo>
                  <a:lnTo>
                    <a:pt x="2706" y="4510"/>
                  </a:lnTo>
                  <a:lnTo>
                    <a:pt x="3022" y="4014"/>
                  </a:lnTo>
                  <a:lnTo>
                    <a:pt x="3022" y="4014"/>
                  </a:lnTo>
                  <a:lnTo>
                    <a:pt x="3473" y="3202"/>
                  </a:lnTo>
                  <a:lnTo>
                    <a:pt x="3879" y="2346"/>
                  </a:lnTo>
                  <a:lnTo>
                    <a:pt x="3879" y="2346"/>
                  </a:lnTo>
                  <a:lnTo>
                    <a:pt x="4104" y="1805"/>
                  </a:lnTo>
                  <a:lnTo>
                    <a:pt x="4104" y="1805"/>
                  </a:lnTo>
                  <a:lnTo>
                    <a:pt x="4465" y="993"/>
                  </a:lnTo>
                  <a:lnTo>
                    <a:pt x="4735" y="181"/>
                  </a:lnTo>
                  <a:lnTo>
                    <a:pt x="4735" y="181"/>
                  </a:lnTo>
                  <a:lnTo>
                    <a:pt x="4645" y="1"/>
                  </a:lnTo>
                  <a:lnTo>
                    <a:pt x="4645" y="1"/>
                  </a:lnTo>
                  <a:lnTo>
                    <a:pt x="46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34"/>
            <p:cNvSpPr/>
            <p:nvPr/>
          </p:nvSpPr>
          <p:spPr>
            <a:xfrm>
              <a:off x="1077950" y="1295050"/>
              <a:ext cx="45125" cy="188275"/>
            </a:xfrm>
            <a:custGeom>
              <a:avLst/>
              <a:gdLst/>
              <a:ahLst/>
              <a:cxnLst/>
              <a:rect l="l" t="t" r="r" b="b"/>
              <a:pathLst>
                <a:path w="1805" h="7531" fill="none" extrusionOk="0">
                  <a:moveTo>
                    <a:pt x="1804" y="0"/>
                  </a:moveTo>
                  <a:lnTo>
                    <a:pt x="1804" y="0"/>
                  </a:lnTo>
                  <a:lnTo>
                    <a:pt x="1218" y="1849"/>
                  </a:lnTo>
                  <a:lnTo>
                    <a:pt x="767" y="3743"/>
                  </a:lnTo>
                  <a:lnTo>
                    <a:pt x="362" y="5637"/>
                  </a:lnTo>
                  <a:lnTo>
                    <a:pt x="1" y="7531"/>
                  </a:lnTo>
                  <a:lnTo>
                    <a:pt x="1" y="7531"/>
                  </a:lnTo>
                  <a:lnTo>
                    <a:pt x="226" y="6313"/>
                  </a:lnTo>
                  <a:lnTo>
                    <a:pt x="542" y="5051"/>
                  </a:lnTo>
                  <a:lnTo>
                    <a:pt x="812" y="3833"/>
                  </a:lnTo>
                  <a:lnTo>
                    <a:pt x="1173" y="2616"/>
                  </a:lnTo>
                  <a:lnTo>
                    <a:pt x="1173" y="2616"/>
                  </a:lnTo>
                  <a:lnTo>
                    <a:pt x="18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34"/>
            <p:cNvSpPr/>
            <p:nvPr/>
          </p:nvSpPr>
          <p:spPr>
            <a:xfrm>
              <a:off x="1053150" y="1626475"/>
              <a:ext cx="6800" cy="136425"/>
            </a:xfrm>
            <a:custGeom>
              <a:avLst/>
              <a:gdLst/>
              <a:ahLst/>
              <a:cxnLst/>
              <a:rect l="l" t="t" r="r" b="b"/>
              <a:pathLst>
                <a:path w="272" h="5457" extrusionOk="0">
                  <a:moveTo>
                    <a:pt x="271" y="0"/>
                  </a:moveTo>
                  <a:lnTo>
                    <a:pt x="181" y="722"/>
                  </a:lnTo>
                  <a:lnTo>
                    <a:pt x="46" y="1894"/>
                  </a:lnTo>
                  <a:lnTo>
                    <a:pt x="1" y="3067"/>
                  </a:lnTo>
                  <a:lnTo>
                    <a:pt x="1" y="3653"/>
                  </a:lnTo>
                  <a:lnTo>
                    <a:pt x="46" y="4284"/>
                  </a:lnTo>
                  <a:lnTo>
                    <a:pt x="136" y="4870"/>
                  </a:lnTo>
                  <a:lnTo>
                    <a:pt x="226" y="5457"/>
                  </a:lnTo>
                  <a:lnTo>
                    <a:pt x="136" y="4555"/>
                  </a:lnTo>
                  <a:lnTo>
                    <a:pt x="91" y="3698"/>
                  </a:lnTo>
                  <a:lnTo>
                    <a:pt x="91" y="2796"/>
                  </a:lnTo>
                  <a:lnTo>
                    <a:pt x="136" y="1939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34"/>
            <p:cNvSpPr/>
            <p:nvPr/>
          </p:nvSpPr>
          <p:spPr>
            <a:xfrm>
              <a:off x="1053150" y="1626475"/>
              <a:ext cx="6800" cy="136425"/>
            </a:xfrm>
            <a:custGeom>
              <a:avLst/>
              <a:gdLst/>
              <a:ahLst/>
              <a:cxnLst/>
              <a:rect l="l" t="t" r="r" b="b"/>
              <a:pathLst>
                <a:path w="272" h="5457" fill="none" extrusionOk="0">
                  <a:moveTo>
                    <a:pt x="271" y="0"/>
                  </a:moveTo>
                  <a:lnTo>
                    <a:pt x="271" y="0"/>
                  </a:lnTo>
                  <a:lnTo>
                    <a:pt x="181" y="722"/>
                  </a:lnTo>
                  <a:lnTo>
                    <a:pt x="181" y="722"/>
                  </a:lnTo>
                  <a:lnTo>
                    <a:pt x="46" y="1894"/>
                  </a:lnTo>
                  <a:lnTo>
                    <a:pt x="1" y="3067"/>
                  </a:lnTo>
                  <a:lnTo>
                    <a:pt x="1" y="3653"/>
                  </a:lnTo>
                  <a:lnTo>
                    <a:pt x="46" y="4284"/>
                  </a:lnTo>
                  <a:lnTo>
                    <a:pt x="136" y="4870"/>
                  </a:lnTo>
                  <a:lnTo>
                    <a:pt x="226" y="5457"/>
                  </a:lnTo>
                  <a:lnTo>
                    <a:pt x="226" y="5457"/>
                  </a:lnTo>
                  <a:lnTo>
                    <a:pt x="136" y="4555"/>
                  </a:lnTo>
                  <a:lnTo>
                    <a:pt x="91" y="3698"/>
                  </a:lnTo>
                  <a:lnTo>
                    <a:pt x="91" y="2796"/>
                  </a:lnTo>
                  <a:lnTo>
                    <a:pt x="136" y="1939"/>
                  </a:lnTo>
                  <a:lnTo>
                    <a:pt x="136" y="1939"/>
                  </a:lnTo>
                  <a:lnTo>
                    <a:pt x="2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34"/>
            <p:cNvSpPr/>
            <p:nvPr/>
          </p:nvSpPr>
          <p:spPr>
            <a:xfrm>
              <a:off x="1252700" y="1795575"/>
              <a:ext cx="80050" cy="76675"/>
            </a:xfrm>
            <a:custGeom>
              <a:avLst/>
              <a:gdLst/>
              <a:ahLst/>
              <a:cxnLst/>
              <a:rect l="l" t="t" r="r" b="b"/>
              <a:pathLst>
                <a:path w="3202" h="3067" extrusionOk="0">
                  <a:moveTo>
                    <a:pt x="2886" y="0"/>
                  </a:moveTo>
                  <a:lnTo>
                    <a:pt x="3202" y="406"/>
                  </a:lnTo>
                  <a:lnTo>
                    <a:pt x="3202" y="406"/>
                  </a:lnTo>
                  <a:lnTo>
                    <a:pt x="3066" y="181"/>
                  </a:lnTo>
                  <a:lnTo>
                    <a:pt x="2886" y="0"/>
                  </a:lnTo>
                  <a:close/>
                  <a:moveTo>
                    <a:pt x="1488" y="271"/>
                  </a:moveTo>
                  <a:lnTo>
                    <a:pt x="1353" y="406"/>
                  </a:lnTo>
                  <a:lnTo>
                    <a:pt x="1172" y="632"/>
                  </a:lnTo>
                  <a:lnTo>
                    <a:pt x="992" y="1037"/>
                  </a:lnTo>
                  <a:lnTo>
                    <a:pt x="812" y="1488"/>
                  </a:lnTo>
                  <a:lnTo>
                    <a:pt x="631" y="1939"/>
                  </a:lnTo>
                  <a:lnTo>
                    <a:pt x="451" y="2390"/>
                  </a:lnTo>
                  <a:lnTo>
                    <a:pt x="226" y="2751"/>
                  </a:lnTo>
                  <a:lnTo>
                    <a:pt x="0" y="3066"/>
                  </a:lnTo>
                  <a:lnTo>
                    <a:pt x="0" y="3066"/>
                  </a:lnTo>
                  <a:lnTo>
                    <a:pt x="271" y="2751"/>
                  </a:lnTo>
                  <a:lnTo>
                    <a:pt x="496" y="2435"/>
                  </a:lnTo>
                  <a:lnTo>
                    <a:pt x="722" y="2120"/>
                  </a:lnTo>
                  <a:lnTo>
                    <a:pt x="902" y="1759"/>
                  </a:lnTo>
                  <a:lnTo>
                    <a:pt x="1263" y="1037"/>
                  </a:lnTo>
                  <a:lnTo>
                    <a:pt x="1488" y="271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34"/>
            <p:cNvSpPr/>
            <p:nvPr/>
          </p:nvSpPr>
          <p:spPr>
            <a:xfrm>
              <a:off x="1244800" y="1877850"/>
              <a:ext cx="1150" cy="1175"/>
            </a:xfrm>
            <a:custGeom>
              <a:avLst/>
              <a:gdLst/>
              <a:ahLst/>
              <a:cxnLst/>
              <a:rect l="l" t="t" r="r" b="b"/>
              <a:pathLst>
                <a:path w="46" h="47" fill="none" extrusionOk="0">
                  <a:moveTo>
                    <a:pt x="46" y="1"/>
                  </a:moveTo>
                  <a:lnTo>
                    <a:pt x="46" y="1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34"/>
            <p:cNvSpPr/>
            <p:nvPr/>
          </p:nvSpPr>
          <p:spPr>
            <a:xfrm>
              <a:off x="1252700" y="1802325"/>
              <a:ext cx="37225" cy="69925"/>
            </a:xfrm>
            <a:custGeom>
              <a:avLst/>
              <a:gdLst/>
              <a:ahLst/>
              <a:cxnLst/>
              <a:rect l="l" t="t" r="r" b="b"/>
              <a:pathLst>
                <a:path w="1489" h="2797" fill="none" extrusionOk="0">
                  <a:moveTo>
                    <a:pt x="1488" y="1"/>
                  </a:moveTo>
                  <a:lnTo>
                    <a:pt x="1488" y="1"/>
                  </a:lnTo>
                  <a:lnTo>
                    <a:pt x="1353" y="136"/>
                  </a:lnTo>
                  <a:lnTo>
                    <a:pt x="1172" y="362"/>
                  </a:lnTo>
                  <a:lnTo>
                    <a:pt x="1172" y="362"/>
                  </a:lnTo>
                  <a:lnTo>
                    <a:pt x="992" y="767"/>
                  </a:lnTo>
                  <a:lnTo>
                    <a:pt x="812" y="1218"/>
                  </a:lnTo>
                  <a:lnTo>
                    <a:pt x="631" y="1669"/>
                  </a:lnTo>
                  <a:lnTo>
                    <a:pt x="451" y="2120"/>
                  </a:lnTo>
                  <a:lnTo>
                    <a:pt x="451" y="2120"/>
                  </a:lnTo>
                  <a:lnTo>
                    <a:pt x="226" y="2481"/>
                  </a:lnTo>
                  <a:lnTo>
                    <a:pt x="0" y="2796"/>
                  </a:lnTo>
                  <a:lnTo>
                    <a:pt x="0" y="2796"/>
                  </a:lnTo>
                  <a:lnTo>
                    <a:pt x="271" y="2481"/>
                  </a:lnTo>
                  <a:lnTo>
                    <a:pt x="496" y="2165"/>
                  </a:lnTo>
                  <a:lnTo>
                    <a:pt x="722" y="1850"/>
                  </a:lnTo>
                  <a:lnTo>
                    <a:pt x="902" y="1489"/>
                  </a:lnTo>
                  <a:lnTo>
                    <a:pt x="1263" y="767"/>
                  </a:lnTo>
                  <a:lnTo>
                    <a:pt x="14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34"/>
            <p:cNvSpPr/>
            <p:nvPr/>
          </p:nvSpPr>
          <p:spPr>
            <a:xfrm>
              <a:off x="1324825" y="1795575"/>
              <a:ext cx="7925" cy="10175"/>
            </a:xfrm>
            <a:custGeom>
              <a:avLst/>
              <a:gdLst/>
              <a:ahLst/>
              <a:cxnLst/>
              <a:rect l="l" t="t" r="r" b="b"/>
              <a:pathLst>
                <a:path w="317" h="40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17" y="406"/>
                  </a:lnTo>
                  <a:lnTo>
                    <a:pt x="317" y="406"/>
                  </a:lnTo>
                  <a:lnTo>
                    <a:pt x="181" y="18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34"/>
            <p:cNvSpPr/>
            <p:nvPr/>
          </p:nvSpPr>
          <p:spPr>
            <a:xfrm>
              <a:off x="1123050" y="1879000"/>
              <a:ext cx="60900" cy="23675"/>
            </a:xfrm>
            <a:custGeom>
              <a:avLst/>
              <a:gdLst/>
              <a:ahLst/>
              <a:cxnLst/>
              <a:rect l="l" t="t" r="r" b="b"/>
              <a:pathLst>
                <a:path w="2436" h="947" extrusionOk="0">
                  <a:moveTo>
                    <a:pt x="0" y="0"/>
                  </a:moveTo>
                  <a:lnTo>
                    <a:pt x="271" y="225"/>
                  </a:lnTo>
                  <a:lnTo>
                    <a:pt x="542" y="406"/>
                  </a:lnTo>
                  <a:lnTo>
                    <a:pt x="857" y="586"/>
                  </a:lnTo>
                  <a:lnTo>
                    <a:pt x="1173" y="722"/>
                  </a:lnTo>
                  <a:lnTo>
                    <a:pt x="1489" y="812"/>
                  </a:lnTo>
                  <a:lnTo>
                    <a:pt x="1804" y="902"/>
                  </a:lnTo>
                  <a:lnTo>
                    <a:pt x="2120" y="947"/>
                  </a:lnTo>
                  <a:lnTo>
                    <a:pt x="2435" y="947"/>
                  </a:lnTo>
                  <a:lnTo>
                    <a:pt x="2255" y="812"/>
                  </a:lnTo>
                  <a:lnTo>
                    <a:pt x="1714" y="767"/>
                  </a:lnTo>
                  <a:lnTo>
                    <a:pt x="1173" y="631"/>
                  </a:lnTo>
                  <a:lnTo>
                    <a:pt x="542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34"/>
            <p:cNvSpPr/>
            <p:nvPr/>
          </p:nvSpPr>
          <p:spPr>
            <a:xfrm>
              <a:off x="1123050" y="1879000"/>
              <a:ext cx="60900" cy="23675"/>
            </a:xfrm>
            <a:custGeom>
              <a:avLst/>
              <a:gdLst/>
              <a:ahLst/>
              <a:cxnLst/>
              <a:rect l="l" t="t" r="r" b="b"/>
              <a:pathLst>
                <a:path w="2436" h="9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71" y="225"/>
                  </a:lnTo>
                  <a:lnTo>
                    <a:pt x="542" y="406"/>
                  </a:lnTo>
                  <a:lnTo>
                    <a:pt x="857" y="586"/>
                  </a:lnTo>
                  <a:lnTo>
                    <a:pt x="1173" y="722"/>
                  </a:lnTo>
                  <a:lnTo>
                    <a:pt x="1489" y="812"/>
                  </a:lnTo>
                  <a:lnTo>
                    <a:pt x="1804" y="902"/>
                  </a:lnTo>
                  <a:lnTo>
                    <a:pt x="2120" y="947"/>
                  </a:lnTo>
                  <a:lnTo>
                    <a:pt x="2435" y="947"/>
                  </a:lnTo>
                  <a:lnTo>
                    <a:pt x="2435" y="947"/>
                  </a:lnTo>
                  <a:lnTo>
                    <a:pt x="2255" y="812"/>
                  </a:lnTo>
                  <a:lnTo>
                    <a:pt x="2255" y="812"/>
                  </a:lnTo>
                  <a:lnTo>
                    <a:pt x="1714" y="767"/>
                  </a:lnTo>
                  <a:lnTo>
                    <a:pt x="1173" y="631"/>
                  </a:lnTo>
                  <a:lnTo>
                    <a:pt x="1173" y="631"/>
                  </a:lnTo>
                  <a:lnTo>
                    <a:pt x="542" y="36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34"/>
            <p:cNvSpPr/>
            <p:nvPr/>
          </p:nvSpPr>
          <p:spPr>
            <a:xfrm>
              <a:off x="1179425" y="1881250"/>
              <a:ext cx="63150" cy="21425"/>
            </a:xfrm>
            <a:custGeom>
              <a:avLst/>
              <a:gdLst/>
              <a:ahLst/>
              <a:cxnLst/>
              <a:rect l="l" t="t" r="r" b="b"/>
              <a:pathLst>
                <a:path w="2526" h="857" extrusionOk="0">
                  <a:moveTo>
                    <a:pt x="2525" y="0"/>
                  </a:moveTo>
                  <a:lnTo>
                    <a:pt x="2255" y="181"/>
                  </a:lnTo>
                  <a:lnTo>
                    <a:pt x="1984" y="316"/>
                  </a:lnTo>
                  <a:lnTo>
                    <a:pt x="1443" y="541"/>
                  </a:lnTo>
                  <a:lnTo>
                    <a:pt x="812" y="677"/>
                  </a:lnTo>
                  <a:lnTo>
                    <a:pt x="180" y="767"/>
                  </a:lnTo>
                  <a:lnTo>
                    <a:pt x="0" y="722"/>
                  </a:lnTo>
                  <a:lnTo>
                    <a:pt x="180" y="857"/>
                  </a:lnTo>
                  <a:lnTo>
                    <a:pt x="226" y="857"/>
                  </a:lnTo>
                  <a:lnTo>
                    <a:pt x="812" y="812"/>
                  </a:lnTo>
                  <a:lnTo>
                    <a:pt x="1398" y="677"/>
                  </a:lnTo>
                  <a:lnTo>
                    <a:pt x="1669" y="541"/>
                  </a:lnTo>
                  <a:lnTo>
                    <a:pt x="1984" y="406"/>
                  </a:lnTo>
                  <a:lnTo>
                    <a:pt x="2255" y="226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9E5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34"/>
            <p:cNvSpPr/>
            <p:nvPr/>
          </p:nvSpPr>
          <p:spPr>
            <a:xfrm>
              <a:off x="1179425" y="1881250"/>
              <a:ext cx="63150" cy="21425"/>
            </a:xfrm>
            <a:custGeom>
              <a:avLst/>
              <a:gdLst/>
              <a:ahLst/>
              <a:cxnLst/>
              <a:rect l="l" t="t" r="r" b="b"/>
              <a:pathLst>
                <a:path w="2526" h="857" fill="none" extrusionOk="0">
                  <a:moveTo>
                    <a:pt x="2525" y="0"/>
                  </a:moveTo>
                  <a:lnTo>
                    <a:pt x="2525" y="0"/>
                  </a:lnTo>
                  <a:lnTo>
                    <a:pt x="2255" y="181"/>
                  </a:lnTo>
                  <a:lnTo>
                    <a:pt x="1984" y="316"/>
                  </a:lnTo>
                  <a:lnTo>
                    <a:pt x="1443" y="541"/>
                  </a:lnTo>
                  <a:lnTo>
                    <a:pt x="812" y="677"/>
                  </a:lnTo>
                  <a:lnTo>
                    <a:pt x="180" y="767"/>
                  </a:lnTo>
                  <a:lnTo>
                    <a:pt x="180" y="767"/>
                  </a:lnTo>
                  <a:lnTo>
                    <a:pt x="0" y="722"/>
                  </a:lnTo>
                  <a:lnTo>
                    <a:pt x="0" y="722"/>
                  </a:lnTo>
                  <a:lnTo>
                    <a:pt x="180" y="857"/>
                  </a:lnTo>
                  <a:lnTo>
                    <a:pt x="180" y="857"/>
                  </a:lnTo>
                  <a:lnTo>
                    <a:pt x="226" y="857"/>
                  </a:lnTo>
                  <a:lnTo>
                    <a:pt x="226" y="857"/>
                  </a:lnTo>
                  <a:lnTo>
                    <a:pt x="812" y="812"/>
                  </a:lnTo>
                  <a:lnTo>
                    <a:pt x="1398" y="677"/>
                  </a:lnTo>
                  <a:lnTo>
                    <a:pt x="1669" y="541"/>
                  </a:lnTo>
                  <a:lnTo>
                    <a:pt x="1984" y="406"/>
                  </a:lnTo>
                  <a:lnTo>
                    <a:pt x="2255" y="226"/>
                  </a:lnTo>
                  <a:lnTo>
                    <a:pt x="2525" y="0"/>
                  </a:lnTo>
                  <a:lnTo>
                    <a:pt x="2525" y="0"/>
                  </a:lnTo>
                  <a:lnTo>
                    <a:pt x="25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34"/>
            <p:cNvSpPr/>
            <p:nvPr/>
          </p:nvSpPr>
          <p:spPr>
            <a:xfrm>
              <a:off x="1047525" y="1360425"/>
              <a:ext cx="289750" cy="551275"/>
            </a:xfrm>
            <a:custGeom>
              <a:avLst/>
              <a:gdLst/>
              <a:ahLst/>
              <a:cxnLst/>
              <a:rect l="l" t="t" r="r" b="b"/>
              <a:pathLst>
                <a:path w="11590" h="22051" extrusionOk="0">
                  <a:moveTo>
                    <a:pt x="10642" y="17271"/>
                  </a:moveTo>
                  <a:lnTo>
                    <a:pt x="10732" y="17451"/>
                  </a:lnTo>
                  <a:lnTo>
                    <a:pt x="11093" y="17902"/>
                  </a:lnTo>
                  <a:lnTo>
                    <a:pt x="11499" y="18308"/>
                  </a:lnTo>
                  <a:lnTo>
                    <a:pt x="11589" y="18398"/>
                  </a:lnTo>
                  <a:lnTo>
                    <a:pt x="11589" y="18263"/>
                  </a:lnTo>
                  <a:lnTo>
                    <a:pt x="11544" y="18038"/>
                  </a:lnTo>
                  <a:lnTo>
                    <a:pt x="11409" y="17812"/>
                  </a:lnTo>
                  <a:lnTo>
                    <a:pt x="11093" y="17406"/>
                  </a:lnTo>
                  <a:lnTo>
                    <a:pt x="11048" y="17361"/>
                  </a:lnTo>
                  <a:lnTo>
                    <a:pt x="10822" y="17316"/>
                  </a:lnTo>
                  <a:lnTo>
                    <a:pt x="10642" y="17271"/>
                  </a:lnTo>
                  <a:close/>
                  <a:moveTo>
                    <a:pt x="10101" y="17406"/>
                  </a:moveTo>
                  <a:lnTo>
                    <a:pt x="9876" y="17496"/>
                  </a:lnTo>
                  <a:lnTo>
                    <a:pt x="9695" y="17677"/>
                  </a:lnTo>
                  <a:lnTo>
                    <a:pt x="9470" y="18443"/>
                  </a:lnTo>
                  <a:lnTo>
                    <a:pt x="9109" y="19165"/>
                  </a:lnTo>
                  <a:lnTo>
                    <a:pt x="8929" y="19526"/>
                  </a:lnTo>
                  <a:lnTo>
                    <a:pt x="8703" y="19841"/>
                  </a:lnTo>
                  <a:lnTo>
                    <a:pt x="8478" y="20157"/>
                  </a:lnTo>
                  <a:lnTo>
                    <a:pt x="8207" y="20472"/>
                  </a:lnTo>
                  <a:lnTo>
                    <a:pt x="7937" y="20698"/>
                  </a:lnTo>
                  <a:lnTo>
                    <a:pt x="7891" y="20743"/>
                  </a:lnTo>
                  <a:lnTo>
                    <a:pt x="7937" y="21104"/>
                  </a:lnTo>
                  <a:lnTo>
                    <a:pt x="8342" y="20743"/>
                  </a:lnTo>
                  <a:lnTo>
                    <a:pt x="8658" y="20337"/>
                  </a:lnTo>
                  <a:lnTo>
                    <a:pt x="8974" y="19886"/>
                  </a:lnTo>
                  <a:lnTo>
                    <a:pt x="9244" y="19435"/>
                  </a:lnTo>
                  <a:lnTo>
                    <a:pt x="9515" y="18939"/>
                  </a:lnTo>
                  <a:lnTo>
                    <a:pt x="9740" y="18443"/>
                  </a:lnTo>
                  <a:lnTo>
                    <a:pt x="10101" y="17406"/>
                  </a:lnTo>
                  <a:close/>
                  <a:moveTo>
                    <a:pt x="2390" y="1"/>
                  </a:moveTo>
                  <a:lnTo>
                    <a:pt x="2029" y="1218"/>
                  </a:lnTo>
                  <a:lnTo>
                    <a:pt x="1759" y="2436"/>
                  </a:lnTo>
                  <a:lnTo>
                    <a:pt x="1443" y="3698"/>
                  </a:lnTo>
                  <a:lnTo>
                    <a:pt x="1218" y="4916"/>
                  </a:lnTo>
                  <a:lnTo>
                    <a:pt x="767" y="7306"/>
                  </a:lnTo>
                  <a:lnTo>
                    <a:pt x="406" y="9650"/>
                  </a:lnTo>
                  <a:lnTo>
                    <a:pt x="136" y="11589"/>
                  </a:lnTo>
                  <a:lnTo>
                    <a:pt x="45" y="12581"/>
                  </a:lnTo>
                  <a:lnTo>
                    <a:pt x="0" y="13528"/>
                  </a:lnTo>
                  <a:lnTo>
                    <a:pt x="0" y="14520"/>
                  </a:lnTo>
                  <a:lnTo>
                    <a:pt x="90" y="15467"/>
                  </a:lnTo>
                  <a:lnTo>
                    <a:pt x="271" y="16414"/>
                  </a:lnTo>
                  <a:lnTo>
                    <a:pt x="541" y="17406"/>
                  </a:lnTo>
                  <a:lnTo>
                    <a:pt x="857" y="18173"/>
                  </a:lnTo>
                  <a:lnTo>
                    <a:pt x="1263" y="18984"/>
                  </a:lnTo>
                  <a:lnTo>
                    <a:pt x="1714" y="19706"/>
                  </a:lnTo>
                  <a:lnTo>
                    <a:pt x="1984" y="20112"/>
                  </a:lnTo>
                  <a:lnTo>
                    <a:pt x="2300" y="20427"/>
                  </a:lnTo>
                  <a:lnTo>
                    <a:pt x="2571" y="20743"/>
                  </a:lnTo>
                  <a:lnTo>
                    <a:pt x="2931" y="21059"/>
                  </a:lnTo>
                  <a:lnTo>
                    <a:pt x="3247" y="21329"/>
                  </a:lnTo>
                  <a:lnTo>
                    <a:pt x="3608" y="21555"/>
                  </a:lnTo>
                  <a:lnTo>
                    <a:pt x="4014" y="21735"/>
                  </a:lnTo>
                  <a:lnTo>
                    <a:pt x="4419" y="21870"/>
                  </a:lnTo>
                  <a:lnTo>
                    <a:pt x="4825" y="22006"/>
                  </a:lnTo>
                  <a:lnTo>
                    <a:pt x="5276" y="22051"/>
                  </a:lnTo>
                  <a:lnTo>
                    <a:pt x="5502" y="22051"/>
                  </a:lnTo>
                  <a:lnTo>
                    <a:pt x="5998" y="22006"/>
                  </a:lnTo>
                  <a:lnTo>
                    <a:pt x="6539" y="21915"/>
                  </a:lnTo>
                  <a:lnTo>
                    <a:pt x="6990" y="21735"/>
                  </a:lnTo>
                  <a:lnTo>
                    <a:pt x="7441" y="21510"/>
                  </a:lnTo>
                  <a:lnTo>
                    <a:pt x="7846" y="21194"/>
                  </a:lnTo>
                  <a:lnTo>
                    <a:pt x="7801" y="20833"/>
                  </a:lnTo>
                  <a:lnTo>
                    <a:pt x="7531" y="21059"/>
                  </a:lnTo>
                  <a:lnTo>
                    <a:pt x="7260" y="21239"/>
                  </a:lnTo>
                  <a:lnTo>
                    <a:pt x="6945" y="21374"/>
                  </a:lnTo>
                  <a:lnTo>
                    <a:pt x="6674" y="21510"/>
                  </a:lnTo>
                  <a:lnTo>
                    <a:pt x="6088" y="21645"/>
                  </a:lnTo>
                  <a:lnTo>
                    <a:pt x="5502" y="21690"/>
                  </a:lnTo>
                  <a:lnTo>
                    <a:pt x="5141" y="21690"/>
                  </a:lnTo>
                  <a:lnTo>
                    <a:pt x="4825" y="21645"/>
                  </a:lnTo>
                  <a:lnTo>
                    <a:pt x="4510" y="21555"/>
                  </a:lnTo>
                  <a:lnTo>
                    <a:pt x="4194" y="21465"/>
                  </a:lnTo>
                  <a:lnTo>
                    <a:pt x="3878" y="21329"/>
                  </a:lnTo>
                  <a:lnTo>
                    <a:pt x="3563" y="21149"/>
                  </a:lnTo>
                  <a:lnTo>
                    <a:pt x="3292" y="20968"/>
                  </a:lnTo>
                  <a:lnTo>
                    <a:pt x="3021" y="20743"/>
                  </a:lnTo>
                  <a:lnTo>
                    <a:pt x="2616" y="20427"/>
                  </a:lnTo>
                  <a:lnTo>
                    <a:pt x="2300" y="20112"/>
                  </a:lnTo>
                  <a:lnTo>
                    <a:pt x="1984" y="19751"/>
                  </a:lnTo>
                  <a:lnTo>
                    <a:pt x="1714" y="19390"/>
                  </a:lnTo>
                  <a:lnTo>
                    <a:pt x="1443" y="18984"/>
                  </a:lnTo>
                  <a:lnTo>
                    <a:pt x="1218" y="18579"/>
                  </a:lnTo>
                  <a:lnTo>
                    <a:pt x="992" y="18128"/>
                  </a:lnTo>
                  <a:lnTo>
                    <a:pt x="857" y="17677"/>
                  </a:lnTo>
                  <a:lnTo>
                    <a:pt x="632" y="16865"/>
                  </a:lnTo>
                  <a:lnTo>
                    <a:pt x="451" y="16099"/>
                  </a:lnTo>
                  <a:lnTo>
                    <a:pt x="361" y="15512"/>
                  </a:lnTo>
                  <a:lnTo>
                    <a:pt x="271" y="14926"/>
                  </a:lnTo>
                  <a:lnTo>
                    <a:pt x="226" y="14295"/>
                  </a:lnTo>
                  <a:lnTo>
                    <a:pt x="226" y="13709"/>
                  </a:lnTo>
                  <a:lnTo>
                    <a:pt x="271" y="12536"/>
                  </a:lnTo>
                  <a:lnTo>
                    <a:pt x="406" y="11364"/>
                  </a:lnTo>
                  <a:lnTo>
                    <a:pt x="496" y="10642"/>
                  </a:lnTo>
                  <a:lnTo>
                    <a:pt x="632" y="9335"/>
                  </a:lnTo>
                  <a:lnTo>
                    <a:pt x="812" y="7982"/>
                  </a:lnTo>
                  <a:lnTo>
                    <a:pt x="1037" y="6629"/>
                  </a:lnTo>
                  <a:lnTo>
                    <a:pt x="1263" y="5276"/>
                  </a:lnTo>
                  <a:lnTo>
                    <a:pt x="1804" y="2616"/>
                  </a:lnTo>
                  <a:lnTo>
                    <a:pt x="2390" y="1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34"/>
            <p:cNvSpPr/>
            <p:nvPr/>
          </p:nvSpPr>
          <p:spPr>
            <a:xfrm>
              <a:off x="1244800" y="1795575"/>
              <a:ext cx="55250" cy="92450"/>
            </a:xfrm>
            <a:custGeom>
              <a:avLst/>
              <a:gdLst/>
              <a:ahLst/>
              <a:cxnLst/>
              <a:rect l="l" t="t" r="r" b="b"/>
              <a:pathLst>
                <a:path w="2210" h="3698" fill="none" extrusionOk="0">
                  <a:moveTo>
                    <a:pt x="2210" y="0"/>
                  </a:moveTo>
                  <a:lnTo>
                    <a:pt x="2210" y="0"/>
                  </a:lnTo>
                  <a:lnTo>
                    <a:pt x="1985" y="90"/>
                  </a:lnTo>
                  <a:lnTo>
                    <a:pt x="1804" y="271"/>
                  </a:lnTo>
                  <a:lnTo>
                    <a:pt x="1804" y="271"/>
                  </a:lnTo>
                  <a:lnTo>
                    <a:pt x="1579" y="1037"/>
                  </a:lnTo>
                  <a:lnTo>
                    <a:pt x="1218" y="1759"/>
                  </a:lnTo>
                  <a:lnTo>
                    <a:pt x="1038" y="2120"/>
                  </a:lnTo>
                  <a:lnTo>
                    <a:pt x="812" y="2435"/>
                  </a:lnTo>
                  <a:lnTo>
                    <a:pt x="587" y="2751"/>
                  </a:lnTo>
                  <a:lnTo>
                    <a:pt x="316" y="3066"/>
                  </a:lnTo>
                  <a:lnTo>
                    <a:pt x="316" y="3066"/>
                  </a:lnTo>
                  <a:lnTo>
                    <a:pt x="46" y="3292"/>
                  </a:lnTo>
                  <a:lnTo>
                    <a:pt x="46" y="3292"/>
                  </a:lnTo>
                  <a:lnTo>
                    <a:pt x="0" y="3337"/>
                  </a:lnTo>
                  <a:lnTo>
                    <a:pt x="0" y="3337"/>
                  </a:lnTo>
                  <a:lnTo>
                    <a:pt x="46" y="3698"/>
                  </a:lnTo>
                  <a:lnTo>
                    <a:pt x="46" y="3698"/>
                  </a:lnTo>
                  <a:lnTo>
                    <a:pt x="451" y="3337"/>
                  </a:lnTo>
                  <a:lnTo>
                    <a:pt x="767" y="2931"/>
                  </a:lnTo>
                  <a:lnTo>
                    <a:pt x="1083" y="2480"/>
                  </a:lnTo>
                  <a:lnTo>
                    <a:pt x="1353" y="2029"/>
                  </a:lnTo>
                  <a:lnTo>
                    <a:pt x="1624" y="1533"/>
                  </a:lnTo>
                  <a:lnTo>
                    <a:pt x="1849" y="1037"/>
                  </a:lnTo>
                  <a:lnTo>
                    <a:pt x="2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34"/>
            <p:cNvSpPr/>
            <p:nvPr/>
          </p:nvSpPr>
          <p:spPr>
            <a:xfrm>
              <a:off x="1313575" y="1792175"/>
              <a:ext cx="23700" cy="28225"/>
            </a:xfrm>
            <a:custGeom>
              <a:avLst/>
              <a:gdLst/>
              <a:ahLst/>
              <a:cxnLst/>
              <a:rect l="l" t="t" r="r" b="b"/>
              <a:pathLst>
                <a:path w="948" h="112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90" y="181"/>
                  </a:lnTo>
                  <a:lnTo>
                    <a:pt x="90" y="181"/>
                  </a:lnTo>
                  <a:lnTo>
                    <a:pt x="451" y="632"/>
                  </a:lnTo>
                  <a:lnTo>
                    <a:pt x="857" y="1038"/>
                  </a:lnTo>
                  <a:lnTo>
                    <a:pt x="857" y="1038"/>
                  </a:lnTo>
                  <a:lnTo>
                    <a:pt x="947" y="1128"/>
                  </a:lnTo>
                  <a:lnTo>
                    <a:pt x="947" y="1128"/>
                  </a:lnTo>
                  <a:lnTo>
                    <a:pt x="947" y="993"/>
                  </a:lnTo>
                  <a:lnTo>
                    <a:pt x="947" y="993"/>
                  </a:lnTo>
                  <a:lnTo>
                    <a:pt x="902" y="768"/>
                  </a:lnTo>
                  <a:lnTo>
                    <a:pt x="767" y="542"/>
                  </a:lnTo>
                  <a:lnTo>
                    <a:pt x="767" y="542"/>
                  </a:lnTo>
                  <a:lnTo>
                    <a:pt x="451" y="136"/>
                  </a:lnTo>
                  <a:lnTo>
                    <a:pt x="451" y="136"/>
                  </a:lnTo>
                  <a:lnTo>
                    <a:pt x="406" y="91"/>
                  </a:lnTo>
                  <a:lnTo>
                    <a:pt x="406" y="91"/>
                  </a:lnTo>
                  <a:lnTo>
                    <a:pt x="180" y="4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34"/>
            <p:cNvSpPr/>
            <p:nvPr/>
          </p:nvSpPr>
          <p:spPr>
            <a:xfrm>
              <a:off x="1047525" y="1360425"/>
              <a:ext cx="196175" cy="551275"/>
            </a:xfrm>
            <a:custGeom>
              <a:avLst/>
              <a:gdLst/>
              <a:ahLst/>
              <a:cxnLst/>
              <a:rect l="l" t="t" r="r" b="b"/>
              <a:pathLst>
                <a:path w="7847" h="22051" fill="none" extrusionOk="0">
                  <a:moveTo>
                    <a:pt x="2390" y="1"/>
                  </a:moveTo>
                  <a:lnTo>
                    <a:pt x="2390" y="1"/>
                  </a:lnTo>
                  <a:lnTo>
                    <a:pt x="2029" y="1218"/>
                  </a:lnTo>
                  <a:lnTo>
                    <a:pt x="1759" y="2436"/>
                  </a:lnTo>
                  <a:lnTo>
                    <a:pt x="1443" y="3698"/>
                  </a:lnTo>
                  <a:lnTo>
                    <a:pt x="1218" y="4916"/>
                  </a:lnTo>
                  <a:lnTo>
                    <a:pt x="1218" y="4916"/>
                  </a:lnTo>
                  <a:lnTo>
                    <a:pt x="767" y="7306"/>
                  </a:lnTo>
                  <a:lnTo>
                    <a:pt x="406" y="9650"/>
                  </a:lnTo>
                  <a:lnTo>
                    <a:pt x="406" y="9650"/>
                  </a:lnTo>
                  <a:lnTo>
                    <a:pt x="136" y="11589"/>
                  </a:lnTo>
                  <a:lnTo>
                    <a:pt x="45" y="12581"/>
                  </a:lnTo>
                  <a:lnTo>
                    <a:pt x="0" y="13528"/>
                  </a:lnTo>
                  <a:lnTo>
                    <a:pt x="0" y="14520"/>
                  </a:lnTo>
                  <a:lnTo>
                    <a:pt x="90" y="15467"/>
                  </a:lnTo>
                  <a:lnTo>
                    <a:pt x="271" y="16414"/>
                  </a:lnTo>
                  <a:lnTo>
                    <a:pt x="541" y="17406"/>
                  </a:lnTo>
                  <a:lnTo>
                    <a:pt x="541" y="17406"/>
                  </a:lnTo>
                  <a:lnTo>
                    <a:pt x="857" y="18173"/>
                  </a:lnTo>
                  <a:lnTo>
                    <a:pt x="1263" y="18984"/>
                  </a:lnTo>
                  <a:lnTo>
                    <a:pt x="1714" y="19706"/>
                  </a:lnTo>
                  <a:lnTo>
                    <a:pt x="1984" y="20112"/>
                  </a:lnTo>
                  <a:lnTo>
                    <a:pt x="2300" y="20427"/>
                  </a:lnTo>
                  <a:lnTo>
                    <a:pt x="2571" y="20743"/>
                  </a:lnTo>
                  <a:lnTo>
                    <a:pt x="2931" y="21059"/>
                  </a:lnTo>
                  <a:lnTo>
                    <a:pt x="3247" y="21329"/>
                  </a:lnTo>
                  <a:lnTo>
                    <a:pt x="3608" y="21555"/>
                  </a:lnTo>
                  <a:lnTo>
                    <a:pt x="4014" y="21735"/>
                  </a:lnTo>
                  <a:lnTo>
                    <a:pt x="4419" y="21870"/>
                  </a:lnTo>
                  <a:lnTo>
                    <a:pt x="4825" y="22006"/>
                  </a:lnTo>
                  <a:lnTo>
                    <a:pt x="5276" y="22051"/>
                  </a:lnTo>
                  <a:lnTo>
                    <a:pt x="5276" y="22051"/>
                  </a:lnTo>
                  <a:lnTo>
                    <a:pt x="5502" y="22051"/>
                  </a:lnTo>
                  <a:lnTo>
                    <a:pt x="5502" y="22051"/>
                  </a:lnTo>
                  <a:lnTo>
                    <a:pt x="5998" y="22006"/>
                  </a:lnTo>
                  <a:lnTo>
                    <a:pt x="5998" y="22006"/>
                  </a:lnTo>
                  <a:lnTo>
                    <a:pt x="6539" y="21915"/>
                  </a:lnTo>
                  <a:lnTo>
                    <a:pt x="6990" y="21735"/>
                  </a:lnTo>
                  <a:lnTo>
                    <a:pt x="7441" y="21510"/>
                  </a:lnTo>
                  <a:lnTo>
                    <a:pt x="7846" y="21194"/>
                  </a:lnTo>
                  <a:lnTo>
                    <a:pt x="7846" y="21194"/>
                  </a:lnTo>
                  <a:lnTo>
                    <a:pt x="7801" y="20833"/>
                  </a:lnTo>
                  <a:lnTo>
                    <a:pt x="7801" y="20833"/>
                  </a:lnTo>
                  <a:lnTo>
                    <a:pt x="7531" y="21059"/>
                  </a:lnTo>
                  <a:lnTo>
                    <a:pt x="7260" y="21239"/>
                  </a:lnTo>
                  <a:lnTo>
                    <a:pt x="6945" y="21374"/>
                  </a:lnTo>
                  <a:lnTo>
                    <a:pt x="6674" y="21510"/>
                  </a:lnTo>
                  <a:lnTo>
                    <a:pt x="6088" y="21645"/>
                  </a:lnTo>
                  <a:lnTo>
                    <a:pt x="5502" y="21690"/>
                  </a:lnTo>
                  <a:lnTo>
                    <a:pt x="5502" y="21690"/>
                  </a:lnTo>
                  <a:lnTo>
                    <a:pt x="5456" y="21690"/>
                  </a:lnTo>
                  <a:lnTo>
                    <a:pt x="5456" y="21690"/>
                  </a:lnTo>
                  <a:lnTo>
                    <a:pt x="5141" y="21690"/>
                  </a:lnTo>
                  <a:lnTo>
                    <a:pt x="4825" y="21645"/>
                  </a:lnTo>
                  <a:lnTo>
                    <a:pt x="4510" y="21555"/>
                  </a:lnTo>
                  <a:lnTo>
                    <a:pt x="4194" y="21465"/>
                  </a:lnTo>
                  <a:lnTo>
                    <a:pt x="3878" y="21329"/>
                  </a:lnTo>
                  <a:lnTo>
                    <a:pt x="3563" y="21149"/>
                  </a:lnTo>
                  <a:lnTo>
                    <a:pt x="3292" y="20968"/>
                  </a:lnTo>
                  <a:lnTo>
                    <a:pt x="3021" y="20743"/>
                  </a:lnTo>
                  <a:lnTo>
                    <a:pt x="3021" y="20743"/>
                  </a:lnTo>
                  <a:lnTo>
                    <a:pt x="2616" y="20427"/>
                  </a:lnTo>
                  <a:lnTo>
                    <a:pt x="2300" y="20112"/>
                  </a:lnTo>
                  <a:lnTo>
                    <a:pt x="1984" y="19751"/>
                  </a:lnTo>
                  <a:lnTo>
                    <a:pt x="1714" y="19390"/>
                  </a:lnTo>
                  <a:lnTo>
                    <a:pt x="1443" y="18984"/>
                  </a:lnTo>
                  <a:lnTo>
                    <a:pt x="1218" y="18579"/>
                  </a:lnTo>
                  <a:lnTo>
                    <a:pt x="992" y="18128"/>
                  </a:lnTo>
                  <a:lnTo>
                    <a:pt x="857" y="17677"/>
                  </a:lnTo>
                  <a:lnTo>
                    <a:pt x="857" y="17677"/>
                  </a:lnTo>
                  <a:lnTo>
                    <a:pt x="632" y="16865"/>
                  </a:lnTo>
                  <a:lnTo>
                    <a:pt x="451" y="16099"/>
                  </a:lnTo>
                  <a:lnTo>
                    <a:pt x="451" y="16099"/>
                  </a:lnTo>
                  <a:lnTo>
                    <a:pt x="361" y="15512"/>
                  </a:lnTo>
                  <a:lnTo>
                    <a:pt x="271" y="14926"/>
                  </a:lnTo>
                  <a:lnTo>
                    <a:pt x="226" y="14295"/>
                  </a:lnTo>
                  <a:lnTo>
                    <a:pt x="226" y="13709"/>
                  </a:lnTo>
                  <a:lnTo>
                    <a:pt x="271" y="12536"/>
                  </a:lnTo>
                  <a:lnTo>
                    <a:pt x="406" y="11364"/>
                  </a:lnTo>
                  <a:lnTo>
                    <a:pt x="406" y="11364"/>
                  </a:lnTo>
                  <a:lnTo>
                    <a:pt x="496" y="10642"/>
                  </a:lnTo>
                  <a:lnTo>
                    <a:pt x="496" y="10642"/>
                  </a:lnTo>
                  <a:lnTo>
                    <a:pt x="632" y="9335"/>
                  </a:lnTo>
                  <a:lnTo>
                    <a:pt x="812" y="7982"/>
                  </a:lnTo>
                  <a:lnTo>
                    <a:pt x="1037" y="6629"/>
                  </a:lnTo>
                  <a:lnTo>
                    <a:pt x="1263" y="5276"/>
                  </a:lnTo>
                  <a:lnTo>
                    <a:pt x="1804" y="2616"/>
                  </a:lnTo>
                  <a:lnTo>
                    <a:pt x="23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34"/>
            <p:cNvSpPr/>
            <p:nvPr/>
          </p:nvSpPr>
          <p:spPr>
            <a:xfrm>
              <a:off x="1242550" y="1879000"/>
              <a:ext cx="4525" cy="13550"/>
            </a:xfrm>
            <a:custGeom>
              <a:avLst/>
              <a:gdLst/>
              <a:ahLst/>
              <a:cxnLst/>
              <a:rect l="l" t="t" r="r" b="b"/>
              <a:pathLst>
                <a:path w="181" h="542" extrusionOk="0">
                  <a:moveTo>
                    <a:pt x="90" y="0"/>
                  </a:moveTo>
                  <a:lnTo>
                    <a:pt x="0" y="90"/>
                  </a:lnTo>
                  <a:lnTo>
                    <a:pt x="45" y="451"/>
                  </a:lnTo>
                  <a:lnTo>
                    <a:pt x="45" y="496"/>
                  </a:lnTo>
                  <a:lnTo>
                    <a:pt x="90" y="541"/>
                  </a:lnTo>
                  <a:lnTo>
                    <a:pt x="136" y="496"/>
                  </a:lnTo>
                  <a:lnTo>
                    <a:pt x="181" y="496"/>
                  </a:lnTo>
                  <a:lnTo>
                    <a:pt x="136" y="36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81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34"/>
            <p:cNvSpPr/>
            <p:nvPr/>
          </p:nvSpPr>
          <p:spPr>
            <a:xfrm>
              <a:off x="1242550" y="1879000"/>
              <a:ext cx="4525" cy="13550"/>
            </a:xfrm>
            <a:custGeom>
              <a:avLst/>
              <a:gdLst/>
              <a:ahLst/>
              <a:cxnLst/>
              <a:rect l="l" t="t" r="r" b="b"/>
              <a:pathLst>
                <a:path w="181" h="542" fill="none" extrusionOk="0">
                  <a:moveTo>
                    <a:pt x="90" y="0"/>
                  </a:moveTo>
                  <a:lnTo>
                    <a:pt x="90" y="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45" y="451"/>
                  </a:lnTo>
                  <a:lnTo>
                    <a:pt x="45" y="451"/>
                  </a:lnTo>
                  <a:lnTo>
                    <a:pt x="45" y="496"/>
                  </a:lnTo>
                  <a:lnTo>
                    <a:pt x="45" y="496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90" y="541"/>
                  </a:lnTo>
                  <a:lnTo>
                    <a:pt x="136" y="496"/>
                  </a:lnTo>
                  <a:lnTo>
                    <a:pt x="181" y="496"/>
                  </a:lnTo>
                  <a:lnTo>
                    <a:pt x="181" y="496"/>
                  </a:lnTo>
                  <a:lnTo>
                    <a:pt x="136" y="361"/>
                  </a:lnTo>
                  <a:lnTo>
                    <a:pt x="136" y="361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34"/>
            <p:cNvSpPr/>
            <p:nvPr/>
          </p:nvSpPr>
          <p:spPr>
            <a:xfrm>
              <a:off x="1135450" y="1240925"/>
              <a:ext cx="1150" cy="7925"/>
            </a:xfrm>
            <a:custGeom>
              <a:avLst/>
              <a:gdLst/>
              <a:ahLst/>
              <a:cxnLst/>
              <a:rect l="l" t="t" r="r" b="b"/>
              <a:pathLst>
                <a:path w="46" h="317" extrusionOk="0">
                  <a:moveTo>
                    <a:pt x="46" y="1"/>
                  </a:moveTo>
                  <a:lnTo>
                    <a:pt x="0" y="226"/>
                  </a:lnTo>
                  <a:lnTo>
                    <a:pt x="0" y="31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CE4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34"/>
            <p:cNvSpPr/>
            <p:nvPr/>
          </p:nvSpPr>
          <p:spPr>
            <a:xfrm>
              <a:off x="1135450" y="1240925"/>
              <a:ext cx="1150" cy="7925"/>
            </a:xfrm>
            <a:custGeom>
              <a:avLst/>
              <a:gdLst/>
              <a:ahLst/>
              <a:cxnLst/>
              <a:rect l="l" t="t" r="r" b="b"/>
              <a:pathLst>
                <a:path w="46" h="317" fill="none" extrusionOk="0">
                  <a:moveTo>
                    <a:pt x="46" y="1"/>
                  </a:moveTo>
                  <a:lnTo>
                    <a:pt x="46" y="1"/>
                  </a:lnTo>
                  <a:lnTo>
                    <a:pt x="0" y="226"/>
                  </a:lnTo>
                  <a:lnTo>
                    <a:pt x="0" y="226"/>
                  </a:lnTo>
                  <a:lnTo>
                    <a:pt x="0" y="317"/>
                  </a:lnTo>
                  <a:lnTo>
                    <a:pt x="0" y="317"/>
                  </a:lnTo>
                  <a:lnTo>
                    <a:pt x="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34"/>
            <p:cNvSpPr/>
            <p:nvPr/>
          </p:nvSpPr>
          <p:spPr>
            <a:xfrm>
              <a:off x="737500" y="1874475"/>
              <a:ext cx="591875" cy="405850"/>
            </a:xfrm>
            <a:custGeom>
              <a:avLst/>
              <a:gdLst/>
              <a:ahLst/>
              <a:cxnLst/>
              <a:rect l="l" t="t" r="r" b="b"/>
              <a:pathLst>
                <a:path w="23675" h="16234" extrusionOk="0">
                  <a:moveTo>
                    <a:pt x="3248" y="1"/>
                  </a:moveTo>
                  <a:lnTo>
                    <a:pt x="2932" y="46"/>
                  </a:lnTo>
                  <a:lnTo>
                    <a:pt x="2481" y="136"/>
                  </a:lnTo>
                  <a:lnTo>
                    <a:pt x="2120" y="316"/>
                  </a:lnTo>
                  <a:lnTo>
                    <a:pt x="1714" y="497"/>
                  </a:lnTo>
                  <a:lnTo>
                    <a:pt x="1354" y="677"/>
                  </a:lnTo>
                  <a:lnTo>
                    <a:pt x="677" y="1128"/>
                  </a:lnTo>
                  <a:lnTo>
                    <a:pt x="1" y="1534"/>
                  </a:lnTo>
                  <a:lnTo>
                    <a:pt x="91" y="1714"/>
                  </a:lnTo>
                  <a:lnTo>
                    <a:pt x="226" y="1849"/>
                  </a:lnTo>
                  <a:lnTo>
                    <a:pt x="407" y="1940"/>
                  </a:lnTo>
                  <a:lnTo>
                    <a:pt x="632" y="2030"/>
                  </a:lnTo>
                  <a:lnTo>
                    <a:pt x="1128" y="2120"/>
                  </a:lnTo>
                  <a:lnTo>
                    <a:pt x="2301" y="2120"/>
                  </a:lnTo>
                  <a:lnTo>
                    <a:pt x="2887" y="2165"/>
                  </a:lnTo>
                  <a:lnTo>
                    <a:pt x="3157" y="2255"/>
                  </a:lnTo>
                  <a:lnTo>
                    <a:pt x="3383" y="2345"/>
                  </a:lnTo>
                  <a:lnTo>
                    <a:pt x="3608" y="2436"/>
                  </a:lnTo>
                  <a:lnTo>
                    <a:pt x="3834" y="2616"/>
                  </a:lnTo>
                  <a:lnTo>
                    <a:pt x="4149" y="2977"/>
                  </a:lnTo>
                  <a:lnTo>
                    <a:pt x="4510" y="3428"/>
                  </a:lnTo>
                  <a:lnTo>
                    <a:pt x="4781" y="3833"/>
                  </a:lnTo>
                  <a:lnTo>
                    <a:pt x="5096" y="4284"/>
                  </a:lnTo>
                  <a:lnTo>
                    <a:pt x="5592" y="5231"/>
                  </a:lnTo>
                  <a:lnTo>
                    <a:pt x="6088" y="6223"/>
                  </a:lnTo>
                  <a:lnTo>
                    <a:pt x="7035" y="8117"/>
                  </a:lnTo>
                  <a:lnTo>
                    <a:pt x="7576" y="9019"/>
                  </a:lnTo>
                  <a:lnTo>
                    <a:pt x="8118" y="9921"/>
                  </a:lnTo>
                  <a:lnTo>
                    <a:pt x="8704" y="10778"/>
                  </a:lnTo>
                  <a:lnTo>
                    <a:pt x="9335" y="11634"/>
                  </a:lnTo>
                  <a:lnTo>
                    <a:pt x="10011" y="12446"/>
                  </a:lnTo>
                  <a:lnTo>
                    <a:pt x="10778" y="13213"/>
                  </a:lnTo>
                  <a:lnTo>
                    <a:pt x="11499" y="13844"/>
                  </a:lnTo>
                  <a:lnTo>
                    <a:pt x="12266" y="14430"/>
                  </a:lnTo>
                  <a:lnTo>
                    <a:pt x="13078" y="14926"/>
                  </a:lnTo>
                  <a:lnTo>
                    <a:pt x="13934" y="15377"/>
                  </a:lnTo>
                  <a:lnTo>
                    <a:pt x="14836" y="15738"/>
                  </a:lnTo>
                  <a:lnTo>
                    <a:pt x="15783" y="16008"/>
                  </a:lnTo>
                  <a:lnTo>
                    <a:pt x="16685" y="16144"/>
                  </a:lnTo>
                  <a:lnTo>
                    <a:pt x="17181" y="16189"/>
                  </a:lnTo>
                  <a:lnTo>
                    <a:pt x="17632" y="16234"/>
                  </a:lnTo>
                  <a:lnTo>
                    <a:pt x="18399" y="16189"/>
                  </a:lnTo>
                  <a:lnTo>
                    <a:pt x="19165" y="16053"/>
                  </a:lnTo>
                  <a:lnTo>
                    <a:pt x="19887" y="15873"/>
                  </a:lnTo>
                  <a:lnTo>
                    <a:pt x="20563" y="15648"/>
                  </a:lnTo>
                  <a:lnTo>
                    <a:pt x="21284" y="15332"/>
                  </a:lnTo>
                  <a:lnTo>
                    <a:pt x="21916" y="14926"/>
                  </a:lnTo>
                  <a:lnTo>
                    <a:pt x="22547" y="14520"/>
                  </a:lnTo>
                  <a:lnTo>
                    <a:pt x="23133" y="14024"/>
                  </a:lnTo>
                  <a:lnTo>
                    <a:pt x="23674" y="13528"/>
                  </a:lnTo>
                  <a:lnTo>
                    <a:pt x="23539" y="12221"/>
                  </a:lnTo>
                  <a:lnTo>
                    <a:pt x="23404" y="10642"/>
                  </a:lnTo>
                  <a:lnTo>
                    <a:pt x="23269" y="8929"/>
                  </a:lnTo>
                  <a:lnTo>
                    <a:pt x="23223" y="7080"/>
                  </a:lnTo>
                  <a:lnTo>
                    <a:pt x="22818" y="7576"/>
                  </a:lnTo>
                  <a:lnTo>
                    <a:pt x="22367" y="8072"/>
                  </a:lnTo>
                  <a:lnTo>
                    <a:pt x="21871" y="8478"/>
                  </a:lnTo>
                  <a:lnTo>
                    <a:pt x="21375" y="8884"/>
                  </a:lnTo>
                  <a:lnTo>
                    <a:pt x="20834" y="9245"/>
                  </a:lnTo>
                  <a:lnTo>
                    <a:pt x="20338" y="9515"/>
                  </a:lnTo>
                  <a:lnTo>
                    <a:pt x="19796" y="9741"/>
                  </a:lnTo>
                  <a:lnTo>
                    <a:pt x="19255" y="9921"/>
                  </a:lnTo>
                  <a:lnTo>
                    <a:pt x="18985" y="9966"/>
                  </a:lnTo>
                  <a:lnTo>
                    <a:pt x="18669" y="9921"/>
                  </a:lnTo>
                  <a:lnTo>
                    <a:pt x="18308" y="9831"/>
                  </a:lnTo>
                  <a:lnTo>
                    <a:pt x="17948" y="9650"/>
                  </a:lnTo>
                  <a:lnTo>
                    <a:pt x="17587" y="9425"/>
                  </a:lnTo>
                  <a:lnTo>
                    <a:pt x="16820" y="8839"/>
                  </a:lnTo>
                  <a:lnTo>
                    <a:pt x="16054" y="8207"/>
                  </a:lnTo>
                  <a:lnTo>
                    <a:pt x="14746" y="6990"/>
                  </a:lnTo>
                  <a:lnTo>
                    <a:pt x="14205" y="6584"/>
                  </a:lnTo>
                  <a:lnTo>
                    <a:pt x="14025" y="6494"/>
                  </a:lnTo>
                  <a:lnTo>
                    <a:pt x="13844" y="6449"/>
                  </a:lnTo>
                  <a:lnTo>
                    <a:pt x="13709" y="6494"/>
                  </a:lnTo>
                  <a:lnTo>
                    <a:pt x="13664" y="6629"/>
                  </a:lnTo>
                  <a:lnTo>
                    <a:pt x="13664" y="6855"/>
                  </a:lnTo>
                  <a:lnTo>
                    <a:pt x="13709" y="7170"/>
                  </a:lnTo>
                  <a:lnTo>
                    <a:pt x="13799" y="7666"/>
                  </a:lnTo>
                  <a:lnTo>
                    <a:pt x="13980" y="8253"/>
                  </a:lnTo>
                  <a:lnTo>
                    <a:pt x="14566" y="9876"/>
                  </a:lnTo>
                  <a:lnTo>
                    <a:pt x="14340" y="9786"/>
                  </a:lnTo>
                  <a:lnTo>
                    <a:pt x="13709" y="9470"/>
                  </a:lnTo>
                  <a:lnTo>
                    <a:pt x="12807" y="8884"/>
                  </a:lnTo>
                  <a:lnTo>
                    <a:pt x="12266" y="8523"/>
                  </a:lnTo>
                  <a:lnTo>
                    <a:pt x="11680" y="8117"/>
                  </a:lnTo>
                  <a:lnTo>
                    <a:pt x="11094" y="7666"/>
                  </a:lnTo>
                  <a:lnTo>
                    <a:pt x="10507" y="7125"/>
                  </a:lnTo>
                  <a:lnTo>
                    <a:pt x="9921" y="6539"/>
                  </a:lnTo>
                  <a:lnTo>
                    <a:pt x="9335" y="5908"/>
                  </a:lnTo>
                  <a:lnTo>
                    <a:pt x="8794" y="5231"/>
                  </a:lnTo>
                  <a:lnTo>
                    <a:pt x="8253" y="4510"/>
                  </a:lnTo>
                  <a:lnTo>
                    <a:pt x="7802" y="3698"/>
                  </a:lnTo>
                  <a:lnTo>
                    <a:pt x="7396" y="2841"/>
                  </a:lnTo>
                  <a:lnTo>
                    <a:pt x="7171" y="2300"/>
                  </a:lnTo>
                  <a:lnTo>
                    <a:pt x="6810" y="1759"/>
                  </a:lnTo>
                  <a:lnTo>
                    <a:pt x="6404" y="1308"/>
                  </a:lnTo>
                  <a:lnTo>
                    <a:pt x="5953" y="857"/>
                  </a:lnTo>
                  <a:lnTo>
                    <a:pt x="5412" y="497"/>
                  </a:lnTo>
                  <a:lnTo>
                    <a:pt x="4826" y="226"/>
                  </a:lnTo>
                  <a:lnTo>
                    <a:pt x="4510" y="136"/>
                  </a:lnTo>
                  <a:lnTo>
                    <a:pt x="4194" y="46"/>
                  </a:lnTo>
                  <a:lnTo>
                    <a:pt x="3879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34"/>
            <p:cNvSpPr/>
            <p:nvPr/>
          </p:nvSpPr>
          <p:spPr>
            <a:xfrm>
              <a:off x="491750" y="1999600"/>
              <a:ext cx="988675" cy="820700"/>
            </a:xfrm>
            <a:custGeom>
              <a:avLst/>
              <a:gdLst/>
              <a:ahLst/>
              <a:cxnLst/>
              <a:rect l="l" t="t" r="r" b="b"/>
              <a:pathLst>
                <a:path w="39547" h="3282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1" y="1399"/>
                  </a:lnTo>
                  <a:lnTo>
                    <a:pt x="903" y="5096"/>
                  </a:lnTo>
                  <a:lnTo>
                    <a:pt x="1895" y="10327"/>
                  </a:lnTo>
                  <a:lnTo>
                    <a:pt x="2526" y="13258"/>
                  </a:lnTo>
                  <a:lnTo>
                    <a:pt x="3157" y="16279"/>
                  </a:lnTo>
                  <a:lnTo>
                    <a:pt x="3924" y="19345"/>
                  </a:lnTo>
                  <a:lnTo>
                    <a:pt x="4690" y="22276"/>
                  </a:lnTo>
                  <a:lnTo>
                    <a:pt x="5502" y="25072"/>
                  </a:lnTo>
                  <a:lnTo>
                    <a:pt x="5908" y="26335"/>
                  </a:lnTo>
                  <a:lnTo>
                    <a:pt x="6314" y="27552"/>
                  </a:lnTo>
                  <a:lnTo>
                    <a:pt x="6720" y="28679"/>
                  </a:lnTo>
                  <a:lnTo>
                    <a:pt x="7170" y="29672"/>
                  </a:lnTo>
                  <a:lnTo>
                    <a:pt x="7621" y="30528"/>
                  </a:lnTo>
                  <a:lnTo>
                    <a:pt x="8027" y="31295"/>
                  </a:lnTo>
                  <a:lnTo>
                    <a:pt x="8478" y="31926"/>
                  </a:lnTo>
                  <a:lnTo>
                    <a:pt x="8704" y="32152"/>
                  </a:lnTo>
                  <a:lnTo>
                    <a:pt x="8884" y="32377"/>
                  </a:lnTo>
                  <a:lnTo>
                    <a:pt x="9109" y="32557"/>
                  </a:lnTo>
                  <a:lnTo>
                    <a:pt x="9335" y="32693"/>
                  </a:lnTo>
                  <a:lnTo>
                    <a:pt x="9560" y="32738"/>
                  </a:lnTo>
                  <a:lnTo>
                    <a:pt x="9786" y="32783"/>
                  </a:lnTo>
                  <a:lnTo>
                    <a:pt x="9786" y="32783"/>
                  </a:lnTo>
                  <a:lnTo>
                    <a:pt x="10237" y="32828"/>
                  </a:lnTo>
                  <a:lnTo>
                    <a:pt x="10237" y="32828"/>
                  </a:lnTo>
                  <a:lnTo>
                    <a:pt x="11499" y="32783"/>
                  </a:lnTo>
                  <a:lnTo>
                    <a:pt x="13123" y="32648"/>
                  </a:lnTo>
                  <a:lnTo>
                    <a:pt x="15062" y="32422"/>
                  </a:lnTo>
                  <a:lnTo>
                    <a:pt x="17226" y="32152"/>
                  </a:lnTo>
                  <a:lnTo>
                    <a:pt x="22006" y="31475"/>
                  </a:lnTo>
                  <a:lnTo>
                    <a:pt x="27011" y="30709"/>
                  </a:lnTo>
                  <a:lnTo>
                    <a:pt x="31746" y="29942"/>
                  </a:lnTo>
                  <a:lnTo>
                    <a:pt x="35759" y="29266"/>
                  </a:lnTo>
                  <a:lnTo>
                    <a:pt x="39547" y="28589"/>
                  </a:lnTo>
                  <a:lnTo>
                    <a:pt x="39547" y="21645"/>
                  </a:lnTo>
                  <a:lnTo>
                    <a:pt x="37382" y="21645"/>
                  </a:lnTo>
                  <a:lnTo>
                    <a:pt x="37382" y="21645"/>
                  </a:lnTo>
                  <a:lnTo>
                    <a:pt x="33955" y="22818"/>
                  </a:lnTo>
                  <a:lnTo>
                    <a:pt x="30032" y="24080"/>
                  </a:lnTo>
                  <a:lnTo>
                    <a:pt x="25884" y="25388"/>
                  </a:lnTo>
                  <a:lnTo>
                    <a:pt x="21780" y="26650"/>
                  </a:lnTo>
                  <a:lnTo>
                    <a:pt x="17902" y="27778"/>
                  </a:lnTo>
                  <a:lnTo>
                    <a:pt x="14520" y="28679"/>
                  </a:lnTo>
                  <a:lnTo>
                    <a:pt x="13078" y="28995"/>
                  </a:lnTo>
                  <a:lnTo>
                    <a:pt x="11860" y="29266"/>
                  </a:lnTo>
                  <a:lnTo>
                    <a:pt x="10823" y="29446"/>
                  </a:lnTo>
                  <a:lnTo>
                    <a:pt x="10101" y="29491"/>
                  </a:lnTo>
                  <a:lnTo>
                    <a:pt x="10101" y="29491"/>
                  </a:lnTo>
                  <a:lnTo>
                    <a:pt x="9831" y="29491"/>
                  </a:lnTo>
                  <a:lnTo>
                    <a:pt x="9831" y="29491"/>
                  </a:lnTo>
                  <a:lnTo>
                    <a:pt x="9696" y="29446"/>
                  </a:lnTo>
                  <a:lnTo>
                    <a:pt x="9560" y="29356"/>
                  </a:lnTo>
                  <a:lnTo>
                    <a:pt x="9200" y="29085"/>
                  </a:lnTo>
                  <a:lnTo>
                    <a:pt x="8884" y="28634"/>
                  </a:lnTo>
                  <a:lnTo>
                    <a:pt x="8523" y="28093"/>
                  </a:lnTo>
                  <a:lnTo>
                    <a:pt x="8162" y="27372"/>
                  </a:lnTo>
                  <a:lnTo>
                    <a:pt x="7757" y="26560"/>
                  </a:lnTo>
                  <a:lnTo>
                    <a:pt x="7351" y="25658"/>
                  </a:lnTo>
                  <a:lnTo>
                    <a:pt x="6990" y="24666"/>
                  </a:lnTo>
                  <a:lnTo>
                    <a:pt x="6178" y="22412"/>
                  </a:lnTo>
                  <a:lnTo>
                    <a:pt x="5322" y="19932"/>
                  </a:lnTo>
                  <a:lnTo>
                    <a:pt x="4510" y="17271"/>
                  </a:lnTo>
                  <a:lnTo>
                    <a:pt x="3743" y="14566"/>
                  </a:lnTo>
                  <a:lnTo>
                    <a:pt x="2977" y="11860"/>
                  </a:lnTo>
                  <a:lnTo>
                    <a:pt x="2300" y="9200"/>
                  </a:lnTo>
                  <a:lnTo>
                    <a:pt x="1128" y="4555"/>
                  </a:lnTo>
                  <a:lnTo>
                    <a:pt x="316" y="1263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34"/>
            <p:cNvSpPr/>
            <p:nvPr/>
          </p:nvSpPr>
          <p:spPr>
            <a:xfrm>
              <a:off x="491750" y="1999600"/>
              <a:ext cx="988675" cy="820700"/>
            </a:xfrm>
            <a:custGeom>
              <a:avLst/>
              <a:gdLst/>
              <a:ahLst/>
              <a:cxnLst/>
              <a:rect l="l" t="t" r="r" b="b"/>
              <a:pathLst>
                <a:path w="39547" h="32828" extrusionOk="0">
                  <a:moveTo>
                    <a:pt x="1" y="1"/>
                  </a:moveTo>
                  <a:lnTo>
                    <a:pt x="271" y="1399"/>
                  </a:lnTo>
                  <a:lnTo>
                    <a:pt x="903" y="5096"/>
                  </a:lnTo>
                  <a:lnTo>
                    <a:pt x="1895" y="10327"/>
                  </a:lnTo>
                  <a:lnTo>
                    <a:pt x="2526" y="13258"/>
                  </a:lnTo>
                  <a:lnTo>
                    <a:pt x="3157" y="16279"/>
                  </a:lnTo>
                  <a:lnTo>
                    <a:pt x="3924" y="19345"/>
                  </a:lnTo>
                  <a:lnTo>
                    <a:pt x="4690" y="22276"/>
                  </a:lnTo>
                  <a:lnTo>
                    <a:pt x="5502" y="25072"/>
                  </a:lnTo>
                  <a:lnTo>
                    <a:pt x="5908" y="26335"/>
                  </a:lnTo>
                  <a:lnTo>
                    <a:pt x="6314" y="27552"/>
                  </a:lnTo>
                  <a:lnTo>
                    <a:pt x="6720" y="28679"/>
                  </a:lnTo>
                  <a:lnTo>
                    <a:pt x="7170" y="29672"/>
                  </a:lnTo>
                  <a:lnTo>
                    <a:pt x="7621" y="30528"/>
                  </a:lnTo>
                  <a:lnTo>
                    <a:pt x="8027" y="31295"/>
                  </a:lnTo>
                  <a:lnTo>
                    <a:pt x="8478" y="31926"/>
                  </a:lnTo>
                  <a:lnTo>
                    <a:pt x="8704" y="32152"/>
                  </a:lnTo>
                  <a:lnTo>
                    <a:pt x="8884" y="32377"/>
                  </a:lnTo>
                  <a:lnTo>
                    <a:pt x="9109" y="32557"/>
                  </a:lnTo>
                  <a:lnTo>
                    <a:pt x="9335" y="32693"/>
                  </a:lnTo>
                  <a:lnTo>
                    <a:pt x="9560" y="32738"/>
                  </a:lnTo>
                  <a:lnTo>
                    <a:pt x="9786" y="32783"/>
                  </a:lnTo>
                  <a:lnTo>
                    <a:pt x="10237" y="32828"/>
                  </a:lnTo>
                  <a:lnTo>
                    <a:pt x="11499" y="32783"/>
                  </a:lnTo>
                  <a:lnTo>
                    <a:pt x="13123" y="32648"/>
                  </a:lnTo>
                  <a:lnTo>
                    <a:pt x="15062" y="32422"/>
                  </a:lnTo>
                  <a:lnTo>
                    <a:pt x="17226" y="32152"/>
                  </a:lnTo>
                  <a:lnTo>
                    <a:pt x="22006" y="31475"/>
                  </a:lnTo>
                  <a:lnTo>
                    <a:pt x="27011" y="30709"/>
                  </a:lnTo>
                  <a:lnTo>
                    <a:pt x="31746" y="29942"/>
                  </a:lnTo>
                  <a:lnTo>
                    <a:pt x="35759" y="29266"/>
                  </a:lnTo>
                  <a:lnTo>
                    <a:pt x="39547" y="28589"/>
                  </a:lnTo>
                  <a:lnTo>
                    <a:pt x="39547" y="21645"/>
                  </a:lnTo>
                  <a:lnTo>
                    <a:pt x="37382" y="21645"/>
                  </a:lnTo>
                  <a:lnTo>
                    <a:pt x="33955" y="22818"/>
                  </a:lnTo>
                  <a:lnTo>
                    <a:pt x="30032" y="24080"/>
                  </a:lnTo>
                  <a:lnTo>
                    <a:pt x="25884" y="25388"/>
                  </a:lnTo>
                  <a:lnTo>
                    <a:pt x="21780" y="26650"/>
                  </a:lnTo>
                  <a:lnTo>
                    <a:pt x="17902" y="27778"/>
                  </a:lnTo>
                  <a:lnTo>
                    <a:pt x="14520" y="28679"/>
                  </a:lnTo>
                  <a:lnTo>
                    <a:pt x="13078" y="28995"/>
                  </a:lnTo>
                  <a:lnTo>
                    <a:pt x="11860" y="29266"/>
                  </a:lnTo>
                  <a:lnTo>
                    <a:pt x="10823" y="29446"/>
                  </a:lnTo>
                  <a:lnTo>
                    <a:pt x="10101" y="29491"/>
                  </a:lnTo>
                  <a:lnTo>
                    <a:pt x="9831" y="29491"/>
                  </a:lnTo>
                  <a:lnTo>
                    <a:pt x="9696" y="29446"/>
                  </a:lnTo>
                  <a:lnTo>
                    <a:pt x="9560" y="29356"/>
                  </a:lnTo>
                  <a:lnTo>
                    <a:pt x="9200" y="29085"/>
                  </a:lnTo>
                  <a:lnTo>
                    <a:pt x="8884" y="28634"/>
                  </a:lnTo>
                  <a:lnTo>
                    <a:pt x="8523" y="28093"/>
                  </a:lnTo>
                  <a:lnTo>
                    <a:pt x="8162" y="27372"/>
                  </a:lnTo>
                  <a:lnTo>
                    <a:pt x="7757" y="26560"/>
                  </a:lnTo>
                  <a:lnTo>
                    <a:pt x="7351" y="25658"/>
                  </a:lnTo>
                  <a:lnTo>
                    <a:pt x="6990" y="24666"/>
                  </a:lnTo>
                  <a:lnTo>
                    <a:pt x="6178" y="22412"/>
                  </a:lnTo>
                  <a:lnTo>
                    <a:pt x="5322" y="19932"/>
                  </a:lnTo>
                  <a:lnTo>
                    <a:pt x="4510" y="17271"/>
                  </a:lnTo>
                  <a:lnTo>
                    <a:pt x="3743" y="14566"/>
                  </a:lnTo>
                  <a:lnTo>
                    <a:pt x="2977" y="11860"/>
                  </a:lnTo>
                  <a:lnTo>
                    <a:pt x="2300" y="9200"/>
                  </a:lnTo>
                  <a:lnTo>
                    <a:pt x="1128" y="4555"/>
                  </a:lnTo>
                  <a:lnTo>
                    <a:pt x="316" y="12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" name="مربع نص 264">
            <a:extLst>
              <a:ext uri="{FF2B5EF4-FFF2-40B4-BE49-F238E27FC236}">
                <a16:creationId xmlns:a16="http://schemas.microsoft.com/office/drawing/2014/main" xmlns="" id="{B0A065C5-2371-4F5E-9729-69B496C19740}"/>
              </a:ext>
            </a:extLst>
          </p:cNvPr>
          <p:cNvSpPr txBox="1"/>
          <p:nvPr/>
        </p:nvSpPr>
        <p:spPr>
          <a:xfrm>
            <a:off x="411534" y="111414"/>
            <a:ext cx="2039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E43"/>
              </a:buClr>
              <a:buSzPts val="1400"/>
              <a:buFont typeface="Rubik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Pangolin"/>
                <a:sym typeface="Pangolin"/>
              </a:rPr>
              <a:t>Mega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golin"/>
                <a:sym typeface="Pangolin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Pangolin"/>
                <a:sym typeface="Pangolin"/>
              </a:rPr>
              <a:t>Goal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ngolin"/>
                <a:sym typeface="Pangolin"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ngolin"/>
                <a:sym typeface="Pangolin"/>
              </a:rPr>
              <a:t>1.3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6" name="Google Shape;8076;p39"/>
          <p:cNvSpPr txBox="1">
            <a:spLocks noGrp="1"/>
          </p:cNvSpPr>
          <p:nvPr>
            <p:ph type="title"/>
          </p:nvPr>
        </p:nvSpPr>
        <p:spPr>
          <a:xfrm>
            <a:off x="508743" y="784725"/>
            <a:ext cx="1268700" cy="94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</a:t>
            </a:r>
            <a:endParaRPr dirty="0"/>
          </a:p>
        </p:txBody>
      </p:sp>
      <p:sp>
        <p:nvSpPr>
          <p:cNvPr id="8077" name="Google Shape;8077;p39"/>
          <p:cNvSpPr txBox="1">
            <a:spLocks noGrp="1"/>
          </p:cNvSpPr>
          <p:nvPr>
            <p:ph type="title" idx="2"/>
          </p:nvPr>
        </p:nvSpPr>
        <p:spPr>
          <a:xfrm>
            <a:off x="217714" y="1728225"/>
            <a:ext cx="5455686" cy="16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2"/>
                </a:solidFill>
              </a:rPr>
              <a:t>To write</a:t>
            </a:r>
            <a:endParaRPr dirty="0"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</a:rPr>
              <a:t>A</a:t>
            </a:r>
            <a:r>
              <a:rPr lang="en" dirty="0">
                <a:solidFill>
                  <a:schemeClr val="dk2"/>
                </a:solidFill>
              </a:rPr>
              <a:t> letter of advice</a:t>
            </a:r>
            <a:endParaRPr dirty="0"/>
          </a:p>
        </p:txBody>
      </p:sp>
      <p:sp>
        <p:nvSpPr>
          <p:cNvPr id="8079" name="Google Shape;8079;p39"/>
          <p:cNvSpPr/>
          <p:nvPr/>
        </p:nvSpPr>
        <p:spPr>
          <a:xfrm>
            <a:off x="4566050" y="722175"/>
            <a:ext cx="3342600" cy="3342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ACDD168-6FE1-4F07-A391-97E10A0AA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826" y="1078725"/>
            <a:ext cx="3603048" cy="29446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4EEE710-A103-48ED-A9FB-83B607DD03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3" t="19414" r="31628" b="9912"/>
          <a:stretch/>
        </p:blipFill>
        <p:spPr>
          <a:xfrm>
            <a:off x="661031" y="557776"/>
            <a:ext cx="3841409" cy="4386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3BBA9ED-1EC7-440F-8F45-E888EBAE8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1659" y="839147"/>
            <a:ext cx="4233711" cy="715963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ar-SA" sz="2400" b="1" dirty="0">
                <a:solidFill>
                  <a:schemeClr val="bg1"/>
                </a:solidFill>
              </a:rPr>
              <a:t>How to write a letter advice</a:t>
            </a:r>
          </a:p>
        </p:txBody>
      </p:sp>
      <p:sp>
        <p:nvSpPr>
          <p:cNvPr id="6" name="مستطيل: زوايا مستديرة 23">
            <a:extLst>
              <a:ext uri="{FF2B5EF4-FFF2-40B4-BE49-F238E27FC236}">
                <a16:creationId xmlns:a16="http://schemas.microsoft.com/office/drawing/2014/main" xmlns="" id="{F49CCB27-C834-419C-B23D-3A519F89935A}"/>
              </a:ext>
            </a:extLst>
          </p:cNvPr>
          <p:cNvSpPr/>
          <p:nvPr/>
        </p:nvSpPr>
        <p:spPr>
          <a:xfrm>
            <a:off x="661031" y="1665599"/>
            <a:ext cx="1008112" cy="187534"/>
          </a:xfrm>
          <a:prstGeom prst="round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انفجار: 14 نقطة 1">
            <a:extLst>
              <a:ext uri="{FF2B5EF4-FFF2-40B4-BE49-F238E27FC236}">
                <a16:creationId xmlns:a16="http://schemas.microsoft.com/office/drawing/2014/main" xmlns="" id="{28854127-EFF3-41AE-9FBB-B700C6C7DE3C}"/>
              </a:ext>
            </a:extLst>
          </p:cNvPr>
          <p:cNvSpPr/>
          <p:nvPr/>
        </p:nvSpPr>
        <p:spPr>
          <a:xfrm>
            <a:off x="1759240" y="1234656"/>
            <a:ext cx="2116074" cy="63996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opening</a:t>
            </a:r>
            <a:endParaRPr lang="ar-SA" b="1" dirty="0"/>
          </a:p>
        </p:txBody>
      </p:sp>
      <p:sp>
        <p:nvSpPr>
          <p:cNvPr id="8" name="مستطيل: زوايا مستديرة 23">
            <a:extLst>
              <a:ext uri="{FF2B5EF4-FFF2-40B4-BE49-F238E27FC236}">
                <a16:creationId xmlns:a16="http://schemas.microsoft.com/office/drawing/2014/main" xmlns="" id="{34D8991D-B52D-4FCC-9B2D-2FFE62ACE317}"/>
              </a:ext>
            </a:extLst>
          </p:cNvPr>
          <p:cNvSpPr/>
          <p:nvPr/>
        </p:nvSpPr>
        <p:spPr>
          <a:xfrm>
            <a:off x="661031" y="1934113"/>
            <a:ext cx="841198" cy="187534"/>
          </a:xfrm>
          <a:prstGeom prst="roundRect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23">
            <a:extLst>
              <a:ext uri="{FF2B5EF4-FFF2-40B4-BE49-F238E27FC236}">
                <a16:creationId xmlns:a16="http://schemas.microsoft.com/office/drawing/2014/main" xmlns="" id="{6CAE1632-C391-4882-B133-69C48FD44D7D}"/>
              </a:ext>
            </a:extLst>
          </p:cNvPr>
          <p:cNvSpPr/>
          <p:nvPr/>
        </p:nvSpPr>
        <p:spPr>
          <a:xfrm>
            <a:off x="744488" y="2202627"/>
            <a:ext cx="841198" cy="187534"/>
          </a:xfrm>
          <a:prstGeom prst="roundRect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انفجار: 14 نقطة 9">
            <a:extLst>
              <a:ext uri="{FF2B5EF4-FFF2-40B4-BE49-F238E27FC236}">
                <a16:creationId xmlns:a16="http://schemas.microsoft.com/office/drawing/2014/main" xmlns="" id="{B38E57C9-9F06-499F-8C3C-121F884BB39D}"/>
              </a:ext>
            </a:extLst>
          </p:cNvPr>
          <p:cNvSpPr/>
          <p:nvPr/>
        </p:nvSpPr>
        <p:spPr>
          <a:xfrm>
            <a:off x="585660" y="2312679"/>
            <a:ext cx="2295425" cy="639965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understanding</a:t>
            </a:r>
            <a:endParaRPr lang="ar-SA" sz="900" b="1" dirty="0">
              <a:solidFill>
                <a:schemeClr val="tx1"/>
              </a:solidFill>
            </a:endParaRPr>
          </a:p>
        </p:txBody>
      </p:sp>
      <p:sp>
        <p:nvSpPr>
          <p:cNvPr id="11" name="مستطيل: زوايا مستديرة 23">
            <a:extLst>
              <a:ext uri="{FF2B5EF4-FFF2-40B4-BE49-F238E27FC236}">
                <a16:creationId xmlns:a16="http://schemas.microsoft.com/office/drawing/2014/main" xmlns="" id="{E3C4A807-CF1C-47E3-914A-3EB166D0E708}"/>
              </a:ext>
            </a:extLst>
          </p:cNvPr>
          <p:cNvSpPr/>
          <p:nvPr/>
        </p:nvSpPr>
        <p:spPr>
          <a:xfrm>
            <a:off x="827945" y="3031714"/>
            <a:ext cx="841198" cy="187534"/>
          </a:xfrm>
          <a:prstGeom prst="roundRect">
            <a:avLst/>
          </a:prstGeom>
          <a:noFill/>
          <a:ln w="28575"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قوس كبير أيمن 3">
            <a:extLst>
              <a:ext uri="{FF2B5EF4-FFF2-40B4-BE49-F238E27FC236}">
                <a16:creationId xmlns:a16="http://schemas.microsoft.com/office/drawing/2014/main" xmlns="" id="{AC67BB8C-3998-4876-AF0F-697C34C16493}"/>
              </a:ext>
            </a:extLst>
          </p:cNvPr>
          <p:cNvSpPr/>
          <p:nvPr/>
        </p:nvSpPr>
        <p:spPr>
          <a:xfrm>
            <a:off x="2443839" y="3541487"/>
            <a:ext cx="161475" cy="1248228"/>
          </a:xfrm>
          <a:prstGeom prst="rightBrace">
            <a:avLst>
              <a:gd name="adj1" fmla="val 113524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انفجار: 14 نقطة 11">
            <a:extLst>
              <a:ext uri="{FF2B5EF4-FFF2-40B4-BE49-F238E27FC236}">
                <a16:creationId xmlns:a16="http://schemas.microsoft.com/office/drawing/2014/main" xmlns="" id="{8AA4B915-E82F-4349-BBB5-355D7A13E081}"/>
              </a:ext>
            </a:extLst>
          </p:cNvPr>
          <p:cNvSpPr/>
          <p:nvPr/>
        </p:nvSpPr>
        <p:spPr>
          <a:xfrm>
            <a:off x="661031" y="3706049"/>
            <a:ext cx="1849940" cy="639965"/>
          </a:xfrm>
          <a:prstGeom prst="irregularSeal2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Reason</a:t>
            </a:r>
            <a:endParaRPr lang="ar-SA" sz="1200" b="1" dirty="0">
              <a:solidFill>
                <a:schemeClr val="tx1"/>
              </a:solidFill>
            </a:endParaRPr>
          </a:p>
        </p:txBody>
      </p:sp>
      <p:sp>
        <p:nvSpPr>
          <p:cNvPr id="14" name="مستطيل: زوايا مستديرة 23">
            <a:extLst>
              <a:ext uri="{FF2B5EF4-FFF2-40B4-BE49-F238E27FC236}">
                <a16:creationId xmlns:a16="http://schemas.microsoft.com/office/drawing/2014/main" xmlns="" id="{EB4EA666-0521-4B8A-A61D-86F281DEF44A}"/>
              </a:ext>
            </a:extLst>
          </p:cNvPr>
          <p:cNvSpPr/>
          <p:nvPr/>
        </p:nvSpPr>
        <p:spPr>
          <a:xfrm>
            <a:off x="2600438" y="1822011"/>
            <a:ext cx="1144248" cy="187534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xmlns="" id="{6CACF260-A472-42A6-81F3-A40E6E3966D2}"/>
              </a:ext>
            </a:extLst>
          </p:cNvPr>
          <p:cNvCxnSpPr>
            <a:cxnSpLocks/>
          </p:cNvCxnSpPr>
          <p:nvPr/>
        </p:nvCxnSpPr>
        <p:spPr>
          <a:xfrm flipV="1">
            <a:off x="3823876" y="1956902"/>
            <a:ext cx="241001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انفجار: 14 نقطة 19">
            <a:extLst>
              <a:ext uri="{FF2B5EF4-FFF2-40B4-BE49-F238E27FC236}">
                <a16:creationId xmlns:a16="http://schemas.microsoft.com/office/drawing/2014/main" xmlns="" id="{AB08364B-ACF8-4263-9D2B-C7A52D9B4905}"/>
              </a:ext>
            </a:extLst>
          </p:cNvPr>
          <p:cNvSpPr/>
          <p:nvPr/>
        </p:nvSpPr>
        <p:spPr>
          <a:xfrm>
            <a:off x="5684093" y="1555098"/>
            <a:ext cx="3205907" cy="1315919"/>
          </a:xfrm>
          <a:prstGeom prst="irregularSeal2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She read all the letter</a:t>
            </a:r>
            <a:endParaRPr lang="ar-SA" sz="1600" b="1" dirty="0">
              <a:solidFill>
                <a:schemeClr val="tx1"/>
              </a:solidFill>
            </a:endParaRPr>
          </a:p>
        </p:txBody>
      </p:sp>
      <p:sp>
        <p:nvSpPr>
          <p:cNvPr id="21" name="مستطيل: زوايا مستديرة 23">
            <a:extLst>
              <a:ext uri="{FF2B5EF4-FFF2-40B4-BE49-F238E27FC236}">
                <a16:creationId xmlns:a16="http://schemas.microsoft.com/office/drawing/2014/main" xmlns="" id="{C8FE326C-0A74-42A4-A646-F0104CB3210A}"/>
              </a:ext>
            </a:extLst>
          </p:cNvPr>
          <p:cNvSpPr/>
          <p:nvPr/>
        </p:nvSpPr>
        <p:spPr>
          <a:xfrm>
            <a:off x="2605314" y="2119597"/>
            <a:ext cx="1753848" cy="291740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انفجار: 14 نقطة 21">
            <a:extLst>
              <a:ext uri="{FF2B5EF4-FFF2-40B4-BE49-F238E27FC236}">
                <a16:creationId xmlns:a16="http://schemas.microsoft.com/office/drawing/2014/main" xmlns="" id="{AE5F19C1-2151-4F2B-A247-937DFC3EDCB7}"/>
              </a:ext>
            </a:extLst>
          </p:cNvPr>
          <p:cNvSpPr/>
          <p:nvPr/>
        </p:nvSpPr>
        <p:spPr>
          <a:xfrm rot="290309">
            <a:off x="2937124" y="2406998"/>
            <a:ext cx="1849940" cy="639965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advice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3" name="مستطيل: زوايا مستديرة 23">
            <a:extLst>
              <a:ext uri="{FF2B5EF4-FFF2-40B4-BE49-F238E27FC236}">
                <a16:creationId xmlns:a16="http://schemas.microsoft.com/office/drawing/2014/main" xmlns="" id="{7A76B3CB-FFDF-4C72-B1DA-335073548CE7}"/>
              </a:ext>
            </a:extLst>
          </p:cNvPr>
          <p:cNvSpPr/>
          <p:nvPr/>
        </p:nvSpPr>
        <p:spPr>
          <a:xfrm>
            <a:off x="2647225" y="3046240"/>
            <a:ext cx="1377115" cy="209538"/>
          </a:xfrm>
          <a:prstGeom prst="roundRect">
            <a:avLst/>
          </a:prstGeom>
          <a:noFill/>
          <a:ln w="28575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4" name="انفجار: 14 نقطة 23">
            <a:extLst>
              <a:ext uri="{FF2B5EF4-FFF2-40B4-BE49-F238E27FC236}">
                <a16:creationId xmlns:a16="http://schemas.microsoft.com/office/drawing/2014/main" xmlns="" id="{7721D9F1-4DA1-4B74-A876-446EB52A8F81}"/>
              </a:ext>
            </a:extLst>
          </p:cNvPr>
          <p:cNvSpPr/>
          <p:nvPr/>
        </p:nvSpPr>
        <p:spPr>
          <a:xfrm>
            <a:off x="4637314" y="2878980"/>
            <a:ext cx="3921026" cy="1250334"/>
          </a:xfrm>
          <a:prstGeom prst="irregularSeal2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300" b="1" dirty="0">
                <a:solidFill>
                  <a:srgbClr val="7030A0"/>
                </a:solidFill>
              </a:rPr>
              <a:t>Advice her without patronizing her</a:t>
            </a:r>
            <a:endParaRPr lang="ar-SA" sz="1300" b="1" dirty="0">
              <a:solidFill>
                <a:srgbClr val="7030A0"/>
              </a:solidFill>
            </a:endParaRPr>
          </a:p>
        </p:txBody>
      </p:sp>
      <p:sp>
        <p:nvSpPr>
          <p:cNvPr id="25" name="مستطيل: زوايا مستديرة 23">
            <a:extLst>
              <a:ext uri="{FF2B5EF4-FFF2-40B4-BE49-F238E27FC236}">
                <a16:creationId xmlns:a16="http://schemas.microsoft.com/office/drawing/2014/main" xmlns="" id="{C009758B-C249-444E-A890-B15143B8F6EA}"/>
              </a:ext>
            </a:extLst>
          </p:cNvPr>
          <p:cNvSpPr/>
          <p:nvPr/>
        </p:nvSpPr>
        <p:spPr>
          <a:xfrm>
            <a:off x="2624016" y="3890572"/>
            <a:ext cx="1144248" cy="187534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6" name="مستطيل: زوايا مستديرة 23">
            <a:extLst>
              <a:ext uri="{FF2B5EF4-FFF2-40B4-BE49-F238E27FC236}">
                <a16:creationId xmlns:a16="http://schemas.microsoft.com/office/drawing/2014/main" xmlns="" id="{D38D63CE-A78B-440F-898F-2D854859C430}"/>
              </a:ext>
            </a:extLst>
          </p:cNvPr>
          <p:cNvSpPr/>
          <p:nvPr/>
        </p:nvSpPr>
        <p:spPr>
          <a:xfrm>
            <a:off x="3875314" y="4217066"/>
            <a:ext cx="572124" cy="209538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انفجار: 14 نقطة 26">
            <a:extLst>
              <a:ext uri="{FF2B5EF4-FFF2-40B4-BE49-F238E27FC236}">
                <a16:creationId xmlns:a16="http://schemas.microsoft.com/office/drawing/2014/main" xmlns="" id="{13CBA40F-9BDE-43C0-9587-46CB59C1F7C4}"/>
              </a:ext>
            </a:extLst>
          </p:cNvPr>
          <p:cNvSpPr/>
          <p:nvPr/>
        </p:nvSpPr>
        <p:spPr>
          <a:xfrm>
            <a:off x="4923354" y="4137277"/>
            <a:ext cx="2660360" cy="807041"/>
          </a:xfrm>
          <a:prstGeom prst="irregularSeal2">
            <a:avLst/>
          </a:prstGeom>
          <a:solidFill>
            <a:srgbClr val="CCE9AD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conclusion</a:t>
            </a:r>
            <a:endParaRPr lang="ar-SA" b="1" dirty="0"/>
          </a:p>
        </p:txBody>
      </p:sp>
      <p:pic>
        <p:nvPicPr>
          <p:cNvPr id="17" name="رسم 16" descr="السهم: منحنى باتجاه حركة عقارب الساعة مع تعبئة خالصة">
            <a:extLst>
              <a:ext uri="{FF2B5EF4-FFF2-40B4-BE49-F238E27FC236}">
                <a16:creationId xmlns:a16="http://schemas.microsoft.com/office/drawing/2014/main" xmlns="" id="{1DD3E56F-5538-6E26-CB0E-7927E6ED8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180356">
            <a:off x="4278394" y="2589754"/>
            <a:ext cx="653516" cy="1102296"/>
          </a:xfrm>
          <a:prstGeom prst="rect">
            <a:avLst/>
          </a:prstGeom>
        </p:spPr>
      </p:pic>
      <p:pic>
        <p:nvPicPr>
          <p:cNvPr id="29" name="رسم 28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xmlns="" id="{721AB339-D897-E8DE-E519-0642F0D14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7701413">
            <a:off x="4107543" y="41320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2" grpId="0" animBg="1"/>
      <p:bldP spid="8" grpId="0" animBg="1"/>
      <p:bldP spid="9" grpId="0" animBg="1"/>
      <p:bldP spid="10" grpId="0" animBg="1"/>
      <p:bldP spid="11" grpId="0" animBg="1"/>
      <p:bldP spid="4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" name="Google Shape;8550;p49"/>
          <p:cNvSpPr txBox="1">
            <a:spLocks noGrp="1"/>
          </p:cNvSpPr>
          <p:nvPr>
            <p:ph type="title"/>
          </p:nvPr>
        </p:nvSpPr>
        <p:spPr>
          <a:xfrm>
            <a:off x="712650" y="191025"/>
            <a:ext cx="77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</a:rPr>
              <a:t>Your Letter</a:t>
            </a:r>
            <a:r>
              <a:rPr lang="en" sz="3600" dirty="0"/>
              <a:t> Should look  </a:t>
            </a:r>
            <a:r>
              <a:rPr lang="en" sz="3600" dirty="0">
                <a:solidFill>
                  <a:schemeClr val="dk2"/>
                </a:solidFill>
              </a:rPr>
              <a:t>like this</a:t>
            </a:r>
            <a:endParaRPr sz="3600" dirty="0">
              <a:solidFill>
                <a:schemeClr val="dk2"/>
              </a:solidFill>
            </a:endParaRPr>
          </a:p>
        </p:txBody>
      </p:sp>
      <p:grpSp>
        <p:nvGrpSpPr>
          <p:cNvPr id="8565" name="Google Shape;8565;p49"/>
          <p:cNvGrpSpPr/>
          <p:nvPr/>
        </p:nvGrpSpPr>
        <p:grpSpPr>
          <a:xfrm rot="583800">
            <a:off x="6918245" y="3707429"/>
            <a:ext cx="319599" cy="277985"/>
            <a:chOff x="5127250" y="2384025"/>
            <a:chExt cx="597500" cy="519700"/>
          </a:xfrm>
        </p:grpSpPr>
        <p:sp>
          <p:nvSpPr>
            <p:cNvPr id="8566" name="Google Shape;8566;p49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9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9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9" name="Google Shape;8569;p49"/>
          <p:cNvGrpSpPr/>
          <p:nvPr/>
        </p:nvGrpSpPr>
        <p:grpSpPr>
          <a:xfrm rot="-821443">
            <a:off x="1638932" y="3827632"/>
            <a:ext cx="319601" cy="277986"/>
            <a:chOff x="5127250" y="2384025"/>
            <a:chExt cx="597500" cy="519700"/>
          </a:xfrm>
        </p:grpSpPr>
        <p:sp>
          <p:nvSpPr>
            <p:cNvPr id="8570" name="Google Shape;8570;p49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9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9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8452;p45">
            <a:extLst>
              <a:ext uri="{FF2B5EF4-FFF2-40B4-BE49-F238E27FC236}">
                <a16:creationId xmlns:a16="http://schemas.microsoft.com/office/drawing/2014/main" xmlns="" id="{2A78884D-462F-40E6-B77C-752149C96943}"/>
              </a:ext>
            </a:extLst>
          </p:cNvPr>
          <p:cNvSpPr txBox="1">
            <a:spLocks/>
          </p:cNvSpPr>
          <p:nvPr/>
        </p:nvSpPr>
        <p:spPr>
          <a:xfrm>
            <a:off x="975631" y="1308725"/>
            <a:ext cx="2473500" cy="606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1600" b="1" dirty="0"/>
              <a:t>Dear</a:t>
            </a:r>
            <a:r>
              <a:rPr lang="en-US" dirty="0"/>
              <a:t> ,………………………</a:t>
            </a:r>
          </a:p>
        </p:txBody>
      </p:sp>
      <p:sp>
        <p:nvSpPr>
          <p:cNvPr id="28" name="Google Shape;8452;p45">
            <a:extLst>
              <a:ext uri="{FF2B5EF4-FFF2-40B4-BE49-F238E27FC236}">
                <a16:creationId xmlns:a16="http://schemas.microsoft.com/office/drawing/2014/main" xmlns="" id="{C78F544E-0A5B-4C66-8BBD-0BC584ABD03B}"/>
              </a:ext>
            </a:extLst>
          </p:cNvPr>
          <p:cNvSpPr txBox="1">
            <a:spLocks/>
          </p:cNvSpPr>
          <p:nvPr/>
        </p:nvSpPr>
        <p:spPr>
          <a:xfrm>
            <a:off x="1287686" y="2057669"/>
            <a:ext cx="5454197" cy="100464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b="1" dirty="0"/>
              <a:t>Show understanding of the problem and feeling:</a:t>
            </a:r>
          </a:p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b="1" dirty="0"/>
              <a:t>I understand ……………………..I know how do you feel ……………</a:t>
            </a:r>
          </a:p>
        </p:txBody>
      </p:sp>
      <p:sp>
        <p:nvSpPr>
          <p:cNvPr id="29" name="Google Shape;8452;p45">
            <a:extLst>
              <a:ext uri="{FF2B5EF4-FFF2-40B4-BE49-F238E27FC236}">
                <a16:creationId xmlns:a16="http://schemas.microsoft.com/office/drawing/2014/main" xmlns="" id="{BE8E7762-B742-4ABC-B0C7-D75A14693282}"/>
              </a:ext>
            </a:extLst>
          </p:cNvPr>
          <p:cNvSpPr txBox="1">
            <a:spLocks/>
          </p:cNvSpPr>
          <p:nvPr/>
        </p:nvSpPr>
        <p:spPr>
          <a:xfrm>
            <a:off x="1287686" y="3152261"/>
            <a:ext cx="5454197" cy="606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b="1" dirty="0"/>
              <a:t>Give advice without sounding reprimanding or patronizing</a:t>
            </a:r>
          </a:p>
        </p:txBody>
      </p:sp>
      <p:sp>
        <p:nvSpPr>
          <p:cNvPr id="30" name="Google Shape;8452;p45">
            <a:extLst>
              <a:ext uri="{FF2B5EF4-FFF2-40B4-BE49-F238E27FC236}">
                <a16:creationId xmlns:a16="http://schemas.microsoft.com/office/drawing/2014/main" xmlns="" id="{A0319CE3-A5AC-4708-882F-C8254C35A6A9}"/>
              </a:ext>
            </a:extLst>
          </p:cNvPr>
          <p:cNvSpPr txBox="1">
            <a:spLocks/>
          </p:cNvSpPr>
          <p:nvPr/>
        </p:nvSpPr>
        <p:spPr>
          <a:xfrm>
            <a:off x="975631" y="4002408"/>
            <a:ext cx="2473500" cy="6069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ubik"/>
              <a:buChar char="■"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>
              <a:spcAft>
                <a:spcPts val="1600"/>
              </a:spcAft>
              <a:buSzPts val="800"/>
              <a:buFont typeface="Arial"/>
              <a:buNone/>
            </a:pPr>
            <a:r>
              <a:rPr lang="en-US" sz="1600" b="1" dirty="0"/>
              <a:t>Closing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77738988-21BC-495D-AE08-AEFD5C40F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5" t="29610" r="36746" b="48218"/>
          <a:stretch/>
        </p:blipFill>
        <p:spPr>
          <a:xfrm>
            <a:off x="1714113" y="1622388"/>
            <a:ext cx="6088743" cy="2198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717;p51">
            <a:extLst>
              <a:ext uri="{FF2B5EF4-FFF2-40B4-BE49-F238E27FC236}">
                <a16:creationId xmlns:a16="http://schemas.microsoft.com/office/drawing/2014/main" xmlns="" id="{EC93972D-EC7A-87E4-2EDE-15095DE235C0}"/>
              </a:ext>
            </a:extLst>
          </p:cNvPr>
          <p:cNvGrpSpPr/>
          <p:nvPr/>
        </p:nvGrpSpPr>
        <p:grpSpPr>
          <a:xfrm rot="-1366169">
            <a:off x="5358532" y="4392060"/>
            <a:ext cx="3676174" cy="492945"/>
            <a:chOff x="3492650" y="2384025"/>
            <a:chExt cx="3875700" cy="519700"/>
          </a:xfrm>
        </p:grpSpPr>
        <p:sp>
          <p:nvSpPr>
            <p:cNvPr id="9" name="Google Shape;8718;p51">
              <a:extLst>
                <a:ext uri="{FF2B5EF4-FFF2-40B4-BE49-F238E27FC236}">
                  <a16:creationId xmlns:a16="http://schemas.microsoft.com/office/drawing/2014/main" xmlns="" id="{C3458EE9-F64C-D477-AB8A-0E3B32F7D0C3}"/>
                </a:ext>
              </a:extLst>
            </p:cNvPr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19;p51">
              <a:extLst>
                <a:ext uri="{FF2B5EF4-FFF2-40B4-BE49-F238E27FC236}">
                  <a16:creationId xmlns:a16="http://schemas.microsoft.com/office/drawing/2014/main" xmlns="" id="{BDC4B8A5-1456-CB76-A0D0-B51574E46684}"/>
                </a:ext>
              </a:extLst>
            </p:cNvPr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20;p51">
              <a:extLst>
                <a:ext uri="{FF2B5EF4-FFF2-40B4-BE49-F238E27FC236}">
                  <a16:creationId xmlns:a16="http://schemas.microsoft.com/office/drawing/2014/main" xmlns="" id="{F83E2CDF-CE86-DAB6-0FA2-AB0753582F69}"/>
                </a:ext>
              </a:extLst>
            </p:cNvPr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21;p51">
              <a:extLst>
                <a:ext uri="{FF2B5EF4-FFF2-40B4-BE49-F238E27FC236}">
                  <a16:creationId xmlns:a16="http://schemas.microsoft.com/office/drawing/2014/main" xmlns="" id="{358E81A0-893D-D41D-473A-E8972D18A8CE}"/>
                </a:ext>
              </a:extLst>
            </p:cNvPr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22;p51">
              <a:extLst>
                <a:ext uri="{FF2B5EF4-FFF2-40B4-BE49-F238E27FC236}">
                  <a16:creationId xmlns:a16="http://schemas.microsoft.com/office/drawing/2014/main" xmlns="" id="{172C8843-6DBF-5E91-EF3C-BA89AF316B4B}"/>
                </a:ext>
              </a:extLst>
            </p:cNvPr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23;p51">
              <a:extLst>
                <a:ext uri="{FF2B5EF4-FFF2-40B4-BE49-F238E27FC236}">
                  <a16:creationId xmlns:a16="http://schemas.microsoft.com/office/drawing/2014/main" xmlns="" id="{C9DF9B11-8A11-C2A9-982F-FE46C2267B7F}"/>
                </a:ext>
              </a:extLst>
            </p:cNvPr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24;p51">
              <a:extLst>
                <a:ext uri="{FF2B5EF4-FFF2-40B4-BE49-F238E27FC236}">
                  <a16:creationId xmlns:a16="http://schemas.microsoft.com/office/drawing/2014/main" xmlns="" id="{9AD17410-28E6-CED8-B7C9-34AA5E8FD059}"/>
                </a:ext>
              </a:extLst>
            </p:cNvPr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25;p51">
              <a:extLst>
                <a:ext uri="{FF2B5EF4-FFF2-40B4-BE49-F238E27FC236}">
                  <a16:creationId xmlns:a16="http://schemas.microsoft.com/office/drawing/2014/main" xmlns="" id="{9706AA1D-B999-7D29-28FA-D5463E699CEF}"/>
                </a:ext>
              </a:extLst>
            </p:cNvPr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26;p51">
              <a:extLst>
                <a:ext uri="{FF2B5EF4-FFF2-40B4-BE49-F238E27FC236}">
                  <a16:creationId xmlns:a16="http://schemas.microsoft.com/office/drawing/2014/main" xmlns="" id="{BA849AAE-2B7C-C68F-817C-86EFA76080FB}"/>
                </a:ext>
              </a:extLst>
            </p:cNvPr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27;p51">
              <a:extLst>
                <a:ext uri="{FF2B5EF4-FFF2-40B4-BE49-F238E27FC236}">
                  <a16:creationId xmlns:a16="http://schemas.microsoft.com/office/drawing/2014/main" xmlns="" id="{B0424424-13C6-7155-9994-49569C78541A}"/>
                </a:ext>
              </a:extLst>
            </p:cNvPr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28;p51">
              <a:extLst>
                <a:ext uri="{FF2B5EF4-FFF2-40B4-BE49-F238E27FC236}">
                  <a16:creationId xmlns:a16="http://schemas.microsoft.com/office/drawing/2014/main" xmlns="" id="{CCD26049-B716-1B50-E776-70B310D192C4}"/>
                </a:ext>
              </a:extLst>
            </p:cNvPr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29;p51">
              <a:extLst>
                <a:ext uri="{FF2B5EF4-FFF2-40B4-BE49-F238E27FC236}">
                  <a16:creationId xmlns:a16="http://schemas.microsoft.com/office/drawing/2014/main" xmlns="" id="{57AF4006-0899-59DD-C854-0674A199BDD9}"/>
                </a:ext>
              </a:extLst>
            </p:cNvPr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30;p51">
              <a:extLst>
                <a:ext uri="{FF2B5EF4-FFF2-40B4-BE49-F238E27FC236}">
                  <a16:creationId xmlns:a16="http://schemas.microsoft.com/office/drawing/2014/main" xmlns="" id="{EF6C72CA-8D8D-1563-7C0B-C7F1724B3C4F}"/>
                </a:ext>
              </a:extLst>
            </p:cNvPr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31;p51">
              <a:extLst>
                <a:ext uri="{FF2B5EF4-FFF2-40B4-BE49-F238E27FC236}">
                  <a16:creationId xmlns:a16="http://schemas.microsoft.com/office/drawing/2014/main" xmlns="" id="{52B9159E-E29F-9872-9C48-BBFA1D8348D4}"/>
                </a:ext>
              </a:extLst>
            </p:cNvPr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32;p51">
              <a:extLst>
                <a:ext uri="{FF2B5EF4-FFF2-40B4-BE49-F238E27FC236}">
                  <a16:creationId xmlns:a16="http://schemas.microsoft.com/office/drawing/2014/main" xmlns="" id="{AB1BAFD1-EFE2-2F85-CAF4-FE9F261D3F02}"/>
                </a:ext>
              </a:extLst>
            </p:cNvPr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33;p51">
              <a:extLst>
                <a:ext uri="{FF2B5EF4-FFF2-40B4-BE49-F238E27FC236}">
                  <a16:creationId xmlns:a16="http://schemas.microsoft.com/office/drawing/2014/main" xmlns="" id="{457DB027-9938-6C88-940C-11A4C27AB983}"/>
                </a:ext>
              </a:extLst>
            </p:cNvPr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34;p51">
              <a:extLst>
                <a:ext uri="{FF2B5EF4-FFF2-40B4-BE49-F238E27FC236}">
                  <a16:creationId xmlns:a16="http://schemas.microsoft.com/office/drawing/2014/main" xmlns="" id="{0FFB3524-CCEA-1F24-0089-7CBED7CD86B7}"/>
                </a:ext>
              </a:extLst>
            </p:cNvPr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8581;p50">
            <a:extLst>
              <a:ext uri="{FF2B5EF4-FFF2-40B4-BE49-F238E27FC236}">
                <a16:creationId xmlns:a16="http://schemas.microsoft.com/office/drawing/2014/main" xmlns="" id="{3D9DFD21-1C0A-464F-A2B2-24AB784CA8F8}"/>
              </a:ext>
            </a:extLst>
          </p:cNvPr>
          <p:cNvSpPr txBox="1"/>
          <p:nvPr/>
        </p:nvSpPr>
        <p:spPr>
          <a:xfrm>
            <a:off x="1990333" y="1314373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I lent my best friend some money. </a:t>
            </a:r>
            <a:endParaRPr sz="13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" name="Google Shape;8581;p50">
            <a:extLst>
              <a:ext uri="{FF2B5EF4-FFF2-40B4-BE49-F238E27FC236}">
                <a16:creationId xmlns:a16="http://schemas.microsoft.com/office/drawing/2014/main" xmlns="" id="{21BCC8C9-82F5-408C-920C-4676B4D3AB0A}"/>
              </a:ext>
            </a:extLst>
          </p:cNvPr>
          <p:cNvSpPr txBox="1"/>
          <p:nvPr/>
        </p:nvSpPr>
        <p:spPr>
          <a:xfrm>
            <a:off x="3352801" y="3256564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You should have asked him to return the money in private . </a:t>
            </a: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Google Shape;8581;p50">
            <a:extLst>
              <a:ext uri="{FF2B5EF4-FFF2-40B4-BE49-F238E27FC236}">
                <a16:creationId xmlns:a16="http://schemas.microsoft.com/office/drawing/2014/main" xmlns="" id="{A05D3D0A-F64C-4E5B-9D98-DB7F85E288F9}"/>
              </a:ext>
            </a:extLst>
          </p:cNvPr>
          <p:cNvSpPr txBox="1"/>
          <p:nvPr/>
        </p:nvSpPr>
        <p:spPr>
          <a:xfrm>
            <a:off x="4638501" y="3168051"/>
            <a:ext cx="1219200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You should have called your friend and show him  that friendship is more important than money  . </a:t>
            </a: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" name="Google Shape;8581;p50">
            <a:extLst>
              <a:ext uri="{FF2B5EF4-FFF2-40B4-BE49-F238E27FC236}">
                <a16:creationId xmlns:a16="http://schemas.microsoft.com/office/drawing/2014/main" xmlns="" id="{11622A01-ADA1-9B8E-7E28-0DDE7A31D071}"/>
              </a:ext>
            </a:extLst>
          </p:cNvPr>
          <p:cNvSpPr txBox="1"/>
          <p:nvPr/>
        </p:nvSpPr>
        <p:spPr>
          <a:xfrm>
            <a:off x="2017486" y="3176736"/>
            <a:ext cx="1146628" cy="120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2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You should have told him from the beginning that you’d be asking for  your money soon.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" name="Google Shape;8581;p50">
            <a:extLst>
              <a:ext uri="{FF2B5EF4-FFF2-40B4-BE49-F238E27FC236}">
                <a16:creationId xmlns:a16="http://schemas.microsoft.com/office/drawing/2014/main" xmlns="" id="{418A4860-5181-359A-E52E-EBC5F9B4694A}"/>
              </a:ext>
            </a:extLst>
          </p:cNvPr>
          <p:cNvSpPr txBox="1"/>
          <p:nvPr/>
        </p:nvSpPr>
        <p:spPr>
          <a:xfrm>
            <a:off x="4603050" y="1208502"/>
            <a:ext cx="1291771" cy="139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He gave me</a:t>
            </a:r>
          </a:p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 a funny look, threw </a:t>
            </a:r>
          </a:p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a 20-dollar bill at me, </a:t>
            </a:r>
          </a:p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and walked away.</a:t>
            </a:r>
          </a:p>
        </p:txBody>
      </p:sp>
      <p:sp>
        <p:nvSpPr>
          <p:cNvPr id="37" name="Google Shape;8581;p50">
            <a:extLst>
              <a:ext uri="{FF2B5EF4-FFF2-40B4-BE49-F238E27FC236}">
                <a16:creationId xmlns:a16="http://schemas.microsoft.com/office/drawing/2014/main" xmlns="" id="{DDAB9482-AAD5-BCAF-840D-FB5F4B0ED808}"/>
              </a:ext>
            </a:extLst>
          </p:cNvPr>
          <p:cNvSpPr txBox="1"/>
          <p:nvPr/>
        </p:nvSpPr>
        <p:spPr>
          <a:xfrm>
            <a:off x="5932178" y="1188515"/>
            <a:ext cx="1291771" cy="139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He didn’t want us to be </a:t>
            </a:r>
          </a:p>
          <a:p>
            <a:pPr lvl="0" algn="ctr"/>
            <a:r>
              <a:rPr lang="en-US" sz="13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friends anymore because I had embarrassed him at shop </a:t>
            </a:r>
            <a:r>
              <a:rPr lang="en-US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</a:p>
        </p:txBody>
      </p:sp>
      <p:sp>
        <p:nvSpPr>
          <p:cNvPr id="38" name="Google Shape;8581;p50">
            <a:extLst>
              <a:ext uri="{FF2B5EF4-FFF2-40B4-BE49-F238E27FC236}">
                <a16:creationId xmlns:a16="http://schemas.microsoft.com/office/drawing/2014/main" xmlns="" id="{22DD0A5C-1E10-807B-158A-900C3ADB0345}"/>
              </a:ext>
            </a:extLst>
          </p:cNvPr>
          <p:cNvSpPr txBox="1"/>
          <p:nvPr/>
        </p:nvSpPr>
        <p:spPr>
          <a:xfrm>
            <a:off x="6001063" y="3199102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You should have called your friend and apologize for your behavior</a:t>
            </a: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12EE4B2B-0C78-8269-1692-744A5CEFD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38" t="24627" r="26885" b="13443"/>
          <a:stretch/>
        </p:blipFill>
        <p:spPr>
          <a:xfrm>
            <a:off x="816964" y="2355329"/>
            <a:ext cx="4377128" cy="265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Google Shape;188;p22">
            <a:extLst>
              <a:ext uri="{FF2B5EF4-FFF2-40B4-BE49-F238E27FC236}">
                <a16:creationId xmlns:a16="http://schemas.microsoft.com/office/drawing/2014/main" xmlns="" id="{5C95980C-2E67-AC3C-70A6-DFBCCAF4D8A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50" r="3528"/>
          <a:stretch/>
        </p:blipFill>
        <p:spPr>
          <a:xfrm>
            <a:off x="297542" y="119921"/>
            <a:ext cx="3764792" cy="2551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57659916-432A-8500-F4E6-6492173A53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42" t="19088" r="31149" b="11111"/>
          <a:stretch/>
        </p:blipFill>
        <p:spPr>
          <a:xfrm>
            <a:off x="5478905" y="217357"/>
            <a:ext cx="3455233" cy="3859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119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717;p51">
            <a:extLst>
              <a:ext uri="{FF2B5EF4-FFF2-40B4-BE49-F238E27FC236}">
                <a16:creationId xmlns:a16="http://schemas.microsoft.com/office/drawing/2014/main" xmlns="" id="{EC93972D-EC7A-87E4-2EDE-15095DE235C0}"/>
              </a:ext>
            </a:extLst>
          </p:cNvPr>
          <p:cNvGrpSpPr/>
          <p:nvPr/>
        </p:nvGrpSpPr>
        <p:grpSpPr>
          <a:xfrm rot="-1366169">
            <a:off x="6175498" y="2308427"/>
            <a:ext cx="3676174" cy="492945"/>
            <a:chOff x="3492650" y="2384025"/>
            <a:chExt cx="3875700" cy="519700"/>
          </a:xfrm>
        </p:grpSpPr>
        <p:sp>
          <p:nvSpPr>
            <p:cNvPr id="9" name="Google Shape;8718;p51">
              <a:extLst>
                <a:ext uri="{FF2B5EF4-FFF2-40B4-BE49-F238E27FC236}">
                  <a16:creationId xmlns:a16="http://schemas.microsoft.com/office/drawing/2014/main" xmlns="" id="{C3458EE9-F64C-D477-AB8A-0E3B32F7D0C3}"/>
                </a:ext>
              </a:extLst>
            </p:cNvPr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719;p51">
              <a:extLst>
                <a:ext uri="{FF2B5EF4-FFF2-40B4-BE49-F238E27FC236}">
                  <a16:creationId xmlns:a16="http://schemas.microsoft.com/office/drawing/2014/main" xmlns="" id="{BDC4B8A5-1456-CB76-A0D0-B51574E46684}"/>
                </a:ext>
              </a:extLst>
            </p:cNvPr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720;p51">
              <a:extLst>
                <a:ext uri="{FF2B5EF4-FFF2-40B4-BE49-F238E27FC236}">
                  <a16:creationId xmlns:a16="http://schemas.microsoft.com/office/drawing/2014/main" xmlns="" id="{F83E2CDF-CE86-DAB6-0FA2-AB0753582F69}"/>
                </a:ext>
              </a:extLst>
            </p:cNvPr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721;p51">
              <a:extLst>
                <a:ext uri="{FF2B5EF4-FFF2-40B4-BE49-F238E27FC236}">
                  <a16:creationId xmlns:a16="http://schemas.microsoft.com/office/drawing/2014/main" xmlns="" id="{358E81A0-893D-D41D-473A-E8972D18A8CE}"/>
                </a:ext>
              </a:extLst>
            </p:cNvPr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722;p51">
              <a:extLst>
                <a:ext uri="{FF2B5EF4-FFF2-40B4-BE49-F238E27FC236}">
                  <a16:creationId xmlns:a16="http://schemas.microsoft.com/office/drawing/2014/main" xmlns="" id="{172C8843-6DBF-5E91-EF3C-BA89AF316B4B}"/>
                </a:ext>
              </a:extLst>
            </p:cNvPr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723;p51">
              <a:extLst>
                <a:ext uri="{FF2B5EF4-FFF2-40B4-BE49-F238E27FC236}">
                  <a16:creationId xmlns:a16="http://schemas.microsoft.com/office/drawing/2014/main" xmlns="" id="{C9DF9B11-8A11-C2A9-982F-FE46C2267B7F}"/>
                </a:ext>
              </a:extLst>
            </p:cNvPr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24;p51">
              <a:extLst>
                <a:ext uri="{FF2B5EF4-FFF2-40B4-BE49-F238E27FC236}">
                  <a16:creationId xmlns:a16="http://schemas.microsoft.com/office/drawing/2014/main" xmlns="" id="{9AD17410-28E6-CED8-B7C9-34AA5E8FD059}"/>
                </a:ext>
              </a:extLst>
            </p:cNvPr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25;p51">
              <a:extLst>
                <a:ext uri="{FF2B5EF4-FFF2-40B4-BE49-F238E27FC236}">
                  <a16:creationId xmlns:a16="http://schemas.microsoft.com/office/drawing/2014/main" xmlns="" id="{9706AA1D-B999-7D29-28FA-D5463E699CEF}"/>
                </a:ext>
              </a:extLst>
            </p:cNvPr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26;p51">
              <a:extLst>
                <a:ext uri="{FF2B5EF4-FFF2-40B4-BE49-F238E27FC236}">
                  <a16:creationId xmlns:a16="http://schemas.microsoft.com/office/drawing/2014/main" xmlns="" id="{BA849AAE-2B7C-C68F-817C-86EFA76080FB}"/>
                </a:ext>
              </a:extLst>
            </p:cNvPr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27;p51">
              <a:extLst>
                <a:ext uri="{FF2B5EF4-FFF2-40B4-BE49-F238E27FC236}">
                  <a16:creationId xmlns:a16="http://schemas.microsoft.com/office/drawing/2014/main" xmlns="" id="{B0424424-13C6-7155-9994-49569C78541A}"/>
                </a:ext>
              </a:extLst>
            </p:cNvPr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28;p51">
              <a:extLst>
                <a:ext uri="{FF2B5EF4-FFF2-40B4-BE49-F238E27FC236}">
                  <a16:creationId xmlns:a16="http://schemas.microsoft.com/office/drawing/2014/main" xmlns="" id="{CCD26049-B716-1B50-E776-70B310D192C4}"/>
                </a:ext>
              </a:extLst>
            </p:cNvPr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29;p51">
              <a:extLst>
                <a:ext uri="{FF2B5EF4-FFF2-40B4-BE49-F238E27FC236}">
                  <a16:creationId xmlns:a16="http://schemas.microsoft.com/office/drawing/2014/main" xmlns="" id="{57AF4006-0899-59DD-C854-0674A199BDD9}"/>
                </a:ext>
              </a:extLst>
            </p:cNvPr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30;p51">
              <a:extLst>
                <a:ext uri="{FF2B5EF4-FFF2-40B4-BE49-F238E27FC236}">
                  <a16:creationId xmlns:a16="http://schemas.microsoft.com/office/drawing/2014/main" xmlns="" id="{EF6C72CA-8D8D-1563-7C0B-C7F1724B3C4F}"/>
                </a:ext>
              </a:extLst>
            </p:cNvPr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31;p51">
              <a:extLst>
                <a:ext uri="{FF2B5EF4-FFF2-40B4-BE49-F238E27FC236}">
                  <a16:creationId xmlns:a16="http://schemas.microsoft.com/office/drawing/2014/main" xmlns="" id="{52B9159E-E29F-9872-9C48-BBFA1D8348D4}"/>
                </a:ext>
              </a:extLst>
            </p:cNvPr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32;p51">
              <a:extLst>
                <a:ext uri="{FF2B5EF4-FFF2-40B4-BE49-F238E27FC236}">
                  <a16:creationId xmlns:a16="http://schemas.microsoft.com/office/drawing/2014/main" xmlns="" id="{AB1BAFD1-EFE2-2F85-CAF4-FE9F261D3F02}"/>
                </a:ext>
              </a:extLst>
            </p:cNvPr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33;p51">
              <a:extLst>
                <a:ext uri="{FF2B5EF4-FFF2-40B4-BE49-F238E27FC236}">
                  <a16:creationId xmlns:a16="http://schemas.microsoft.com/office/drawing/2014/main" xmlns="" id="{457DB027-9938-6C88-940C-11A4C27AB983}"/>
                </a:ext>
              </a:extLst>
            </p:cNvPr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34;p51">
              <a:extLst>
                <a:ext uri="{FF2B5EF4-FFF2-40B4-BE49-F238E27FC236}">
                  <a16:creationId xmlns:a16="http://schemas.microsoft.com/office/drawing/2014/main" xmlns="" id="{0FFB3524-CCEA-1F24-0089-7CBED7CD86B7}"/>
                </a:ext>
              </a:extLst>
            </p:cNvPr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A4FD5355-43A6-4961-A6EF-06D07E162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547" y="15346"/>
            <a:ext cx="5478905" cy="480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Google Shape;8581;p50">
            <a:extLst>
              <a:ext uri="{FF2B5EF4-FFF2-40B4-BE49-F238E27FC236}">
                <a16:creationId xmlns:a16="http://schemas.microsoft.com/office/drawing/2014/main" xmlns="" id="{3D9DFD21-1C0A-464F-A2B2-24AB784CA8F8}"/>
              </a:ext>
            </a:extLst>
          </p:cNvPr>
          <p:cNvSpPr txBox="1"/>
          <p:nvPr/>
        </p:nvSpPr>
        <p:spPr>
          <a:xfrm>
            <a:off x="1990333" y="1314373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I lent my best friend some money. </a:t>
            </a:r>
            <a:endParaRPr sz="1300" dirty="0">
              <a:solidFill>
                <a:srgbClr val="7030A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" name="Google Shape;8581;p50">
            <a:extLst>
              <a:ext uri="{FF2B5EF4-FFF2-40B4-BE49-F238E27FC236}">
                <a16:creationId xmlns:a16="http://schemas.microsoft.com/office/drawing/2014/main" xmlns="" id="{21BCC8C9-82F5-408C-920C-4676B4D3AB0A}"/>
              </a:ext>
            </a:extLst>
          </p:cNvPr>
          <p:cNvSpPr txBox="1"/>
          <p:nvPr/>
        </p:nvSpPr>
        <p:spPr>
          <a:xfrm>
            <a:off x="3352801" y="3256564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You should have asked him to return the money in private </a:t>
            </a:r>
            <a:r>
              <a:rPr lang="en-US" sz="1200" dirty="0">
                <a:solidFill>
                  <a:schemeClr val="bg1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Google Shape;8581;p50">
            <a:extLst>
              <a:ext uri="{FF2B5EF4-FFF2-40B4-BE49-F238E27FC236}">
                <a16:creationId xmlns:a16="http://schemas.microsoft.com/office/drawing/2014/main" xmlns="" id="{A05D3D0A-F64C-4E5B-9D98-DB7F85E288F9}"/>
              </a:ext>
            </a:extLst>
          </p:cNvPr>
          <p:cNvSpPr txBox="1"/>
          <p:nvPr/>
        </p:nvSpPr>
        <p:spPr>
          <a:xfrm>
            <a:off x="4638501" y="3168051"/>
            <a:ext cx="1219200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You should have called your friend and show him  that friendship is more important than money  . 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xmlns="" id="{EE829747-1E60-F5AD-97BB-318DEF543165}"/>
              </a:ext>
            </a:extLst>
          </p:cNvPr>
          <p:cNvSpPr txBox="1"/>
          <p:nvPr/>
        </p:nvSpPr>
        <p:spPr>
          <a:xfrm>
            <a:off x="3302001" y="1322941"/>
            <a:ext cx="114662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I asked him </a:t>
            </a:r>
          </a:p>
          <a:p>
            <a:pPr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 to give me </a:t>
            </a:r>
          </a:p>
          <a:p>
            <a:pPr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back the </a:t>
            </a:r>
          </a:p>
          <a:p>
            <a:pPr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money in </a:t>
            </a:r>
          </a:p>
          <a:p>
            <a:pPr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public</a:t>
            </a:r>
            <a:endParaRPr lang="ar-SA" sz="1300" dirty="0">
              <a:solidFill>
                <a:srgbClr val="7030A0"/>
              </a:solidFill>
            </a:endParaRPr>
          </a:p>
        </p:txBody>
      </p:sp>
      <p:sp>
        <p:nvSpPr>
          <p:cNvPr id="30" name="Google Shape;8581;p50">
            <a:extLst>
              <a:ext uri="{FF2B5EF4-FFF2-40B4-BE49-F238E27FC236}">
                <a16:creationId xmlns:a16="http://schemas.microsoft.com/office/drawing/2014/main" xmlns="" id="{11622A01-ADA1-9B8E-7E28-0DDE7A31D071}"/>
              </a:ext>
            </a:extLst>
          </p:cNvPr>
          <p:cNvSpPr txBox="1"/>
          <p:nvPr/>
        </p:nvSpPr>
        <p:spPr>
          <a:xfrm>
            <a:off x="2017486" y="3176736"/>
            <a:ext cx="1146628" cy="120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You should have told him from the beginning that you’d be asking for  your money soon.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" name="Google Shape;8581;p50">
            <a:extLst>
              <a:ext uri="{FF2B5EF4-FFF2-40B4-BE49-F238E27FC236}">
                <a16:creationId xmlns:a16="http://schemas.microsoft.com/office/drawing/2014/main" xmlns="" id="{418A4860-5181-359A-E52E-EBC5F9B4694A}"/>
              </a:ext>
            </a:extLst>
          </p:cNvPr>
          <p:cNvSpPr txBox="1"/>
          <p:nvPr/>
        </p:nvSpPr>
        <p:spPr>
          <a:xfrm>
            <a:off x="4595792" y="1302845"/>
            <a:ext cx="1291771" cy="139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He gave me</a:t>
            </a:r>
          </a:p>
          <a:p>
            <a:pPr lvl="0"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 a funny look, threw </a:t>
            </a:r>
          </a:p>
          <a:p>
            <a:pPr lvl="0"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a 20-dollar bill at me and walked away.</a:t>
            </a:r>
          </a:p>
        </p:txBody>
      </p:sp>
      <p:sp>
        <p:nvSpPr>
          <p:cNvPr id="37" name="Google Shape;8581;p50">
            <a:extLst>
              <a:ext uri="{FF2B5EF4-FFF2-40B4-BE49-F238E27FC236}">
                <a16:creationId xmlns:a16="http://schemas.microsoft.com/office/drawing/2014/main" xmlns="" id="{DDAB9482-AAD5-BCAF-840D-FB5F4B0ED808}"/>
              </a:ext>
            </a:extLst>
          </p:cNvPr>
          <p:cNvSpPr txBox="1"/>
          <p:nvPr/>
        </p:nvSpPr>
        <p:spPr>
          <a:xfrm>
            <a:off x="5932178" y="1188515"/>
            <a:ext cx="1291771" cy="139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lvl="0"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He didn’t want us to be </a:t>
            </a:r>
          </a:p>
          <a:p>
            <a:pPr lvl="0" algn="ctr"/>
            <a:r>
              <a:rPr lang="en-US" sz="1300" dirty="0">
                <a:solidFill>
                  <a:srgbClr val="7030A0"/>
                </a:solidFill>
                <a:latin typeface="Rubik"/>
                <a:ea typeface="Rubik"/>
                <a:cs typeface="Rubik"/>
                <a:sym typeface="Rubik"/>
              </a:rPr>
              <a:t>friends anymore because I had embarrassed him at shop </a:t>
            </a:r>
            <a:r>
              <a:rPr lang="en-US" dirty="0">
                <a:solidFill>
                  <a:schemeClr val="bg1">
                    <a:lumMod val="60000"/>
                    <a:lumOff val="4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</a:p>
        </p:txBody>
      </p:sp>
      <p:sp>
        <p:nvSpPr>
          <p:cNvPr id="38" name="Google Shape;8581;p50">
            <a:extLst>
              <a:ext uri="{FF2B5EF4-FFF2-40B4-BE49-F238E27FC236}">
                <a16:creationId xmlns:a16="http://schemas.microsoft.com/office/drawing/2014/main" xmlns="" id="{22DD0A5C-1E10-807B-158A-900C3ADB0345}"/>
              </a:ext>
            </a:extLst>
          </p:cNvPr>
          <p:cNvSpPr txBox="1"/>
          <p:nvPr/>
        </p:nvSpPr>
        <p:spPr>
          <a:xfrm>
            <a:off x="6001063" y="3199102"/>
            <a:ext cx="1146628" cy="1322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650" tIns="34325" rIns="68650" bIns="343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You should have called your friend and apologize for your behavior</a:t>
            </a:r>
            <a:endParaRPr sz="1200" dirty="0">
              <a:solidFill>
                <a:schemeClr val="accent1">
                  <a:lumMod val="50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9" name="Google Shape;188;p22">
            <a:extLst>
              <a:ext uri="{FF2B5EF4-FFF2-40B4-BE49-F238E27FC236}">
                <a16:creationId xmlns:a16="http://schemas.microsoft.com/office/drawing/2014/main" xmlns="" id="{239EC600-E71B-EFAD-F9AD-022EBD281D5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50" r="3528"/>
          <a:stretch/>
        </p:blipFill>
        <p:spPr>
          <a:xfrm>
            <a:off x="130628" y="126462"/>
            <a:ext cx="5159829" cy="4010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084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8" grpId="0"/>
      <p:bldP spid="30" grpId="0"/>
      <p:bldP spid="35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فقاعة الكلام: مستطيلة مستديرة الزوايا 20">
            <a:extLst>
              <a:ext uri="{FF2B5EF4-FFF2-40B4-BE49-F238E27FC236}">
                <a16:creationId xmlns:a16="http://schemas.microsoft.com/office/drawing/2014/main" xmlns="" id="{10533844-530D-4AD2-A05A-E8DBF7F35829}"/>
              </a:ext>
            </a:extLst>
          </p:cNvPr>
          <p:cNvSpPr/>
          <p:nvPr/>
        </p:nvSpPr>
        <p:spPr>
          <a:xfrm>
            <a:off x="1941226" y="494674"/>
            <a:ext cx="5628807" cy="659569"/>
          </a:xfrm>
          <a:prstGeom prst="wedgeRoundRectCallout">
            <a:avLst>
              <a:gd name="adj1" fmla="val -54713"/>
              <a:gd name="adj2" fmla="val 2050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Follow these steps to write a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Arial Narrow" panose="020B0606020202030204" pitchFamily="34" charset="0"/>
                <a:ea typeface="+mn-ea"/>
                <a:cs typeface="+mn-cs"/>
              </a:rPr>
              <a:t>letter of advice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41D05A8B-5F74-1E7F-AE56-93DD21B32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32641" r="13442" b="28597"/>
          <a:stretch/>
        </p:blipFill>
        <p:spPr>
          <a:xfrm>
            <a:off x="1356611" y="1851284"/>
            <a:ext cx="6768058" cy="2271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366E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7" name="Google Shape;8597;p51"/>
          <p:cNvSpPr/>
          <p:nvPr/>
        </p:nvSpPr>
        <p:spPr>
          <a:xfrm>
            <a:off x="1482750" y="1403625"/>
            <a:ext cx="2436900" cy="243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9" name="Google Shape;8599;p51"/>
          <p:cNvSpPr txBox="1">
            <a:spLocks noGrp="1"/>
          </p:cNvSpPr>
          <p:nvPr>
            <p:ph type="title" idx="2"/>
          </p:nvPr>
        </p:nvSpPr>
        <p:spPr>
          <a:xfrm>
            <a:off x="3369275" y="1536572"/>
            <a:ext cx="4530300" cy="970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lt2"/>
                </a:solidFill>
              </a:rPr>
              <a:t>Home</a:t>
            </a:r>
            <a:r>
              <a:rPr lang="en" sz="6000" dirty="0">
                <a:solidFill>
                  <a:schemeClr val="dk2"/>
                </a:solidFill>
              </a:rPr>
              <a:t>work</a:t>
            </a:r>
            <a:endParaRPr sz="6000" dirty="0">
              <a:solidFill>
                <a:schemeClr val="dk2"/>
              </a:solidFill>
            </a:endParaRPr>
          </a:p>
        </p:txBody>
      </p:sp>
      <p:sp>
        <p:nvSpPr>
          <p:cNvPr id="8600" name="Google Shape;8600;p51"/>
          <p:cNvSpPr txBox="1">
            <a:spLocks noGrp="1"/>
          </p:cNvSpPr>
          <p:nvPr>
            <p:ph type="subTitle" idx="1"/>
          </p:nvPr>
        </p:nvSpPr>
        <p:spPr>
          <a:xfrm>
            <a:off x="4628599" y="2493881"/>
            <a:ext cx="3441343" cy="7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</a:t>
            </a:r>
            <a:r>
              <a:rPr lang="en" sz="2000" dirty="0"/>
              <a:t>orkbook p</a:t>
            </a:r>
            <a:r>
              <a:rPr lang="en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.(106) </a:t>
            </a:r>
            <a:r>
              <a:rPr lang="en" sz="2000" dirty="0"/>
              <a:t>, </a:t>
            </a:r>
          </a:p>
          <a:p>
            <a:pPr marL="381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exercise </a:t>
            </a:r>
            <a:r>
              <a:rPr lang="en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(K)</a:t>
            </a:r>
            <a:endParaRPr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637" name="Google Shape;8637;p51"/>
          <p:cNvGrpSpPr/>
          <p:nvPr/>
        </p:nvGrpSpPr>
        <p:grpSpPr>
          <a:xfrm rot="2030034">
            <a:off x="32439" y="-157808"/>
            <a:ext cx="5337531" cy="355276"/>
            <a:chOff x="3478000" y="1937600"/>
            <a:chExt cx="3896000" cy="259325"/>
          </a:xfrm>
        </p:grpSpPr>
        <p:sp>
          <p:nvSpPr>
            <p:cNvPr id="8638" name="Google Shape;8638;p51"/>
            <p:cNvSpPr/>
            <p:nvPr/>
          </p:nvSpPr>
          <p:spPr>
            <a:xfrm>
              <a:off x="6627700" y="2041325"/>
              <a:ext cx="714725" cy="24825"/>
            </a:xfrm>
            <a:custGeom>
              <a:avLst/>
              <a:gdLst/>
              <a:ahLst/>
              <a:cxnLst/>
              <a:rect l="l" t="t" r="r" b="b"/>
              <a:pathLst>
                <a:path w="28589" h="993" extrusionOk="0">
                  <a:moveTo>
                    <a:pt x="19029" y="0"/>
                  </a:moveTo>
                  <a:lnTo>
                    <a:pt x="12220" y="45"/>
                  </a:lnTo>
                  <a:lnTo>
                    <a:pt x="9425" y="90"/>
                  </a:lnTo>
                  <a:lnTo>
                    <a:pt x="7486" y="181"/>
                  </a:lnTo>
                  <a:lnTo>
                    <a:pt x="6088" y="271"/>
                  </a:lnTo>
                  <a:lnTo>
                    <a:pt x="4780" y="316"/>
                  </a:lnTo>
                  <a:lnTo>
                    <a:pt x="2525" y="316"/>
                  </a:lnTo>
                  <a:lnTo>
                    <a:pt x="947" y="226"/>
                  </a:lnTo>
                  <a:lnTo>
                    <a:pt x="361" y="181"/>
                  </a:lnTo>
                  <a:lnTo>
                    <a:pt x="226" y="181"/>
                  </a:lnTo>
                  <a:lnTo>
                    <a:pt x="90" y="271"/>
                  </a:lnTo>
                  <a:lnTo>
                    <a:pt x="45" y="361"/>
                  </a:lnTo>
                  <a:lnTo>
                    <a:pt x="0" y="496"/>
                  </a:lnTo>
                  <a:lnTo>
                    <a:pt x="0" y="632"/>
                  </a:lnTo>
                  <a:lnTo>
                    <a:pt x="45" y="722"/>
                  </a:lnTo>
                  <a:lnTo>
                    <a:pt x="181" y="812"/>
                  </a:lnTo>
                  <a:lnTo>
                    <a:pt x="271" y="857"/>
                  </a:lnTo>
                  <a:lnTo>
                    <a:pt x="1308" y="947"/>
                  </a:lnTo>
                  <a:lnTo>
                    <a:pt x="2480" y="992"/>
                  </a:lnTo>
                  <a:lnTo>
                    <a:pt x="5637" y="992"/>
                  </a:lnTo>
                  <a:lnTo>
                    <a:pt x="7531" y="857"/>
                  </a:lnTo>
                  <a:lnTo>
                    <a:pt x="9515" y="767"/>
                  </a:lnTo>
                  <a:lnTo>
                    <a:pt x="12356" y="722"/>
                  </a:lnTo>
                  <a:lnTo>
                    <a:pt x="19255" y="677"/>
                  </a:lnTo>
                  <a:lnTo>
                    <a:pt x="25477" y="677"/>
                  </a:lnTo>
                  <a:lnTo>
                    <a:pt x="28273" y="722"/>
                  </a:lnTo>
                  <a:lnTo>
                    <a:pt x="28408" y="677"/>
                  </a:lnTo>
                  <a:lnTo>
                    <a:pt x="28499" y="586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589" y="226"/>
                  </a:lnTo>
                  <a:lnTo>
                    <a:pt x="28499" y="136"/>
                  </a:lnTo>
                  <a:lnTo>
                    <a:pt x="28408" y="45"/>
                  </a:lnTo>
                  <a:lnTo>
                    <a:pt x="28273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51"/>
            <p:cNvSpPr/>
            <p:nvPr/>
          </p:nvSpPr>
          <p:spPr>
            <a:xfrm>
              <a:off x="6638975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26" y="1"/>
                  </a:moveTo>
                  <a:lnTo>
                    <a:pt x="135" y="46"/>
                  </a:lnTo>
                  <a:lnTo>
                    <a:pt x="45" y="181"/>
                  </a:lnTo>
                  <a:lnTo>
                    <a:pt x="0" y="316"/>
                  </a:lnTo>
                  <a:lnTo>
                    <a:pt x="45" y="452"/>
                  </a:lnTo>
                  <a:lnTo>
                    <a:pt x="90" y="542"/>
                  </a:lnTo>
                  <a:lnTo>
                    <a:pt x="226" y="632"/>
                  </a:lnTo>
                  <a:lnTo>
                    <a:pt x="677" y="812"/>
                  </a:lnTo>
                  <a:lnTo>
                    <a:pt x="1353" y="948"/>
                  </a:lnTo>
                  <a:lnTo>
                    <a:pt x="2120" y="993"/>
                  </a:lnTo>
                  <a:lnTo>
                    <a:pt x="3021" y="1038"/>
                  </a:lnTo>
                  <a:lnTo>
                    <a:pt x="5186" y="1038"/>
                  </a:lnTo>
                  <a:lnTo>
                    <a:pt x="7711" y="948"/>
                  </a:lnTo>
                  <a:lnTo>
                    <a:pt x="9785" y="858"/>
                  </a:lnTo>
                  <a:lnTo>
                    <a:pt x="11950" y="812"/>
                  </a:lnTo>
                  <a:lnTo>
                    <a:pt x="14159" y="812"/>
                  </a:lnTo>
                  <a:lnTo>
                    <a:pt x="16369" y="858"/>
                  </a:lnTo>
                  <a:lnTo>
                    <a:pt x="18804" y="993"/>
                  </a:lnTo>
                  <a:lnTo>
                    <a:pt x="21058" y="1128"/>
                  </a:lnTo>
                  <a:lnTo>
                    <a:pt x="24981" y="1489"/>
                  </a:lnTo>
                  <a:lnTo>
                    <a:pt x="27732" y="1759"/>
                  </a:lnTo>
                  <a:lnTo>
                    <a:pt x="28949" y="1940"/>
                  </a:lnTo>
                  <a:lnTo>
                    <a:pt x="29130" y="1940"/>
                  </a:lnTo>
                  <a:lnTo>
                    <a:pt x="29220" y="1895"/>
                  </a:lnTo>
                  <a:lnTo>
                    <a:pt x="29310" y="1804"/>
                  </a:lnTo>
                  <a:lnTo>
                    <a:pt x="29355" y="1714"/>
                  </a:lnTo>
                  <a:lnTo>
                    <a:pt x="29400" y="1579"/>
                  </a:lnTo>
                  <a:lnTo>
                    <a:pt x="29355" y="1444"/>
                  </a:lnTo>
                  <a:lnTo>
                    <a:pt x="29265" y="1354"/>
                  </a:lnTo>
                  <a:lnTo>
                    <a:pt x="29175" y="1263"/>
                  </a:lnTo>
                  <a:lnTo>
                    <a:pt x="27957" y="1128"/>
                  </a:lnTo>
                  <a:lnTo>
                    <a:pt x="25162" y="812"/>
                  </a:lnTo>
                  <a:lnTo>
                    <a:pt x="21194" y="452"/>
                  </a:lnTo>
                  <a:lnTo>
                    <a:pt x="18894" y="316"/>
                  </a:lnTo>
                  <a:lnTo>
                    <a:pt x="16414" y="181"/>
                  </a:lnTo>
                  <a:lnTo>
                    <a:pt x="14204" y="91"/>
                  </a:lnTo>
                  <a:lnTo>
                    <a:pt x="11950" y="136"/>
                  </a:lnTo>
                  <a:lnTo>
                    <a:pt x="9785" y="181"/>
                  </a:lnTo>
                  <a:lnTo>
                    <a:pt x="7666" y="271"/>
                  </a:lnTo>
                  <a:lnTo>
                    <a:pt x="5276" y="316"/>
                  </a:lnTo>
                  <a:lnTo>
                    <a:pt x="3202" y="361"/>
                  </a:lnTo>
                  <a:lnTo>
                    <a:pt x="2300" y="316"/>
                  </a:lnTo>
                  <a:lnTo>
                    <a:pt x="1578" y="271"/>
                  </a:lnTo>
                  <a:lnTo>
                    <a:pt x="947" y="181"/>
                  </a:lnTo>
                  <a:lnTo>
                    <a:pt x="49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51"/>
            <p:cNvSpPr/>
            <p:nvPr/>
          </p:nvSpPr>
          <p:spPr>
            <a:xfrm>
              <a:off x="6681800" y="2076275"/>
              <a:ext cx="683175" cy="36100"/>
            </a:xfrm>
            <a:custGeom>
              <a:avLst/>
              <a:gdLst/>
              <a:ahLst/>
              <a:cxnLst/>
              <a:rect l="l" t="t" r="r" b="b"/>
              <a:pathLst>
                <a:path w="27327" h="1444" extrusionOk="0">
                  <a:moveTo>
                    <a:pt x="271" y="0"/>
                  </a:moveTo>
                  <a:lnTo>
                    <a:pt x="136" y="90"/>
                  </a:lnTo>
                  <a:lnTo>
                    <a:pt x="46" y="181"/>
                  </a:lnTo>
                  <a:lnTo>
                    <a:pt x="1" y="316"/>
                  </a:lnTo>
                  <a:lnTo>
                    <a:pt x="46" y="451"/>
                  </a:lnTo>
                  <a:lnTo>
                    <a:pt x="91" y="541"/>
                  </a:lnTo>
                  <a:lnTo>
                    <a:pt x="181" y="631"/>
                  </a:lnTo>
                  <a:lnTo>
                    <a:pt x="316" y="677"/>
                  </a:lnTo>
                  <a:lnTo>
                    <a:pt x="1308" y="767"/>
                  </a:lnTo>
                  <a:lnTo>
                    <a:pt x="2391" y="812"/>
                  </a:lnTo>
                  <a:lnTo>
                    <a:pt x="5908" y="902"/>
                  </a:lnTo>
                  <a:lnTo>
                    <a:pt x="9515" y="947"/>
                  </a:lnTo>
                  <a:lnTo>
                    <a:pt x="14881" y="1082"/>
                  </a:lnTo>
                  <a:lnTo>
                    <a:pt x="20428" y="1263"/>
                  </a:lnTo>
                  <a:lnTo>
                    <a:pt x="24621" y="1398"/>
                  </a:lnTo>
                  <a:lnTo>
                    <a:pt x="26695" y="1443"/>
                  </a:lnTo>
                  <a:lnTo>
                    <a:pt x="27056" y="1443"/>
                  </a:lnTo>
                  <a:lnTo>
                    <a:pt x="27146" y="1398"/>
                  </a:lnTo>
                  <a:lnTo>
                    <a:pt x="27282" y="1308"/>
                  </a:lnTo>
                  <a:lnTo>
                    <a:pt x="27327" y="1173"/>
                  </a:lnTo>
                  <a:lnTo>
                    <a:pt x="27327" y="1037"/>
                  </a:lnTo>
                  <a:lnTo>
                    <a:pt x="27282" y="947"/>
                  </a:lnTo>
                  <a:lnTo>
                    <a:pt x="27191" y="812"/>
                  </a:lnTo>
                  <a:lnTo>
                    <a:pt x="27056" y="767"/>
                  </a:lnTo>
                  <a:lnTo>
                    <a:pt x="26244" y="767"/>
                  </a:lnTo>
                  <a:lnTo>
                    <a:pt x="24801" y="722"/>
                  </a:lnTo>
                  <a:lnTo>
                    <a:pt x="20473" y="586"/>
                  </a:lnTo>
                  <a:lnTo>
                    <a:pt x="14926" y="406"/>
                  </a:lnTo>
                  <a:lnTo>
                    <a:pt x="9560" y="271"/>
                  </a:lnTo>
                  <a:lnTo>
                    <a:pt x="5908" y="181"/>
                  </a:lnTo>
                  <a:lnTo>
                    <a:pt x="2391" y="135"/>
                  </a:lnTo>
                  <a:lnTo>
                    <a:pt x="1353" y="9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51"/>
            <p:cNvSpPr/>
            <p:nvPr/>
          </p:nvSpPr>
          <p:spPr>
            <a:xfrm>
              <a:off x="66547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3608" y="1"/>
                  </a:moveTo>
                  <a:lnTo>
                    <a:pt x="496" y="46"/>
                  </a:lnTo>
                  <a:lnTo>
                    <a:pt x="316" y="46"/>
                  </a:lnTo>
                  <a:lnTo>
                    <a:pt x="181" y="91"/>
                  </a:lnTo>
                  <a:lnTo>
                    <a:pt x="91" y="181"/>
                  </a:lnTo>
                  <a:lnTo>
                    <a:pt x="0" y="271"/>
                  </a:lnTo>
                  <a:lnTo>
                    <a:pt x="0" y="407"/>
                  </a:lnTo>
                  <a:lnTo>
                    <a:pt x="0" y="542"/>
                  </a:lnTo>
                  <a:lnTo>
                    <a:pt x="91" y="632"/>
                  </a:lnTo>
                  <a:lnTo>
                    <a:pt x="181" y="722"/>
                  </a:lnTo>
                  <a:lnTo>
                    <a:pt x="316" y="767"/>
                  </a:lnTo>
                  <a:lnTo>
                    <a:pt x="496" y="767"/>
                  </a:lnTo>
                  <a:lnTo>
                    <a:pt x="3608" y="677"/>
                  </a:lnTo>
                  <a:lnTo>
                    <a:pt x="6584" y="677"/>
                  </a:lnTo>
                  <a:lnTo>
                    <a:pt x="9335" y="722"/>
                  </a:lnTo>
                  <a:lnTo>
                    <a:pt x="11860" y="767"/>
                  </a:lnTo>
                  <a:lnTo>
                    <a:pt x="13167" y="858"/>
                  </a:lnTo>
                  <a:lnTo>
                    <a:pt x="14971" y="1083"/>
                  </a:lnTo>
                  <a:lnTo>
                    <a:pt x="19255" y="1714"/>
                  </a:lnTo>
                  <a:lnTo>
                    <a:pt x="23448" y="2300"/>
                  </a:lnTo>
                  <a:lnTo>
                    <a:pt x="25072" y="2526"/>
                  </a:lnTo>
                  <a:lnTo>
                    <a:pt x="25748" y="2571"/>
                  </a:lnTo>
                  <a:lnTo>
                    <a:pt x="26244" y="2616"/>
                  </a:lnTo>
                  <a:lnTo>
                    <a:pt x="26379" y="2571"/>
                  </a:lnTo>
                  <a:lnTo>
                    <a:pt x="26515" y="2571"/>
                  </a:lnTo>
                  <a:lnTo>
                    <a:pt x="26605" y="2481"/>
                  </a:lnTo>
                  <a:lnTo>
                    <a:pt x="26695" y="2391"/>
                  </a:lnTo>
                  <a:lnTo>
                    <a:pt x="26695" y="2255"/>
                  </a:lnTo>
                  <a:lnTo>
                    <a:pt x="26695" y="2120"/>
                  </a:lnTo>
                  <a:lnTo>
                    <a:pt x="26605" y="1985"/>
                  </a:lnTo>
                  <a:lnTo>
                    <a:pt x="26470" y="1940"/>
                  </a:lnTo>
                  <a:lnTo>
                    <a:pt x="26334" y="1895"/>
                  </a:lnTo>
                  <a:lnTo>
                    <a:pt x="25883" y="1895"/>
                  </a:lnTo>
                  <a:lnTo>
                    <a:pt x="25252" y="1850"/>
                  </a:lnTo>
                  <a:lnTo>
                    <a:pt x="23584" y="1669"/>
                  </a:lnTo>
                  <a:lnTo>
                    <a:pt x="19390" y="1038"/>
                  </a:lnTo>
                  <a:lnTo>
                    <a:pt x="15061" y="407"/>
                  </a:lnTo>
                  <a:lnTo>
                    <a:pt x="13213" y="181"/>
                  </a:lnTo>
                  <a:lnTo>
                    <a:pt x="11860" y="46"/>
                  </a:lnTo>
                  <a:lnTo>
                    <a:pt x="9380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51"/>
            <p:cNvSpPr/>
            <p:nvPr/>
          </p:nvSpPr>
          <p:spPr>
            <a:xfrm>
              <a:off x="6472125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" y="1"/>
                  </a:moveTo>
                  <a:lnTo>
                    <a:pt x="1" y="1038"/>
                  </a:lnTo>
                  <a:lnTo>
                    <a:pt x="767" y="1083"/>
                  </a:lnTo>
                  <a:lnTo>
                    <a:pt x="1443" y="1173"/>
                  </a:lnTo>
                  <a:lnTo>
                    <a:pt x="2751" y="1398"/>
                  </a:lnTo>
                  <a:lnTo>
                    <a:pt x="3924" y="1669"/>
                  </a:lnTo>
                  <a:lnTo>
                    <a:pt x="4916" y="1940"/>
                  </a:lnTo>
                  <a:lnTo>
                    <a:pt x="5682" y="2210"/>
                  </a:lnTo>
                  <a:lnTo>
                    <a:pt x="6268" y="2436"/>
                  </a:lnTo>
                  <a:lnTo>
                    <a:pt x="6809" y="2661"/>
                  </a:lnTo>
                  <a:lnTo>
                    <a:pt x="6855" y="2706"/>
                  </a:lnTo>
                  <a:lnTo>
                    <a:pt x="8884" y="3518"/>
                  </a:lnTo>
                  <a:lnTo>
                    <a:pt x="7125" y="3924"/>
                  </a:lnTo>
                  <a:lnTo>
                    <a:pt x="5141" y="4465"/>
                  </a:lnTo>
                  <a:lnTo>
                    <a:pt x="2616" y="5186"/>
                  </a:lnTo>
                  <a:lnTo>
                    <a:pt x="1" y="5817"/>
                  </a:lnTo>
                  <a:lnTo>
                    <a:pt x="1" y="6855"/>
                  </a:lnTo>
                  <a:lnTo>
                    <a:pt x="2481" y="6268"/>
                  </a:lnTo>
                  <a:lnTo>
                    <a:pt x="5412" y="5457"/>
                  </a:lnTo>
                  <a:lnTo>
                    <a:pt x="8658" y="4600"/>
                  </a:lnTo>
                  <a:lnTo>
                    <a:pt x="9876" y="4329"/>
                  </a:lnTo>
                  <a:lnTo>
                    <a:pt x="10372" y="4239"/>
                  </a:lnTo>
                  <a:lnTo>
                    <a:pt x="10732" y="4194"/>
                  </a:lnTo>
                  <a:lnTo>
                    <a:pt x="10913" y="4149"/>
                  </a:lnTo>
                  <a:lnTo>
                    <a:pt x="11048" y="4059"/>
                  </a:lnTo>
                  <a:lnTo>
                    <a:pt x="11183" y="3924"/>
                  </a:lnTo>
                  <a:lnTo>
                    <a:pt x="11229" y="3788"/>
                  </a:lnTo>
                  <a:lnTo>
                    <a:pt x="11229" y="3608"/>
                  </a:lnTo>
                  <a:lnTo>
                    <a:pt x="11183" y="3428"/>
                  </a:lnTo>
                  <a:lnTo>
                    <a:pt x="11048" y="3292"/>
                  </a:lnTo>
                  <a:lnTo>
                    <a:pt x="10913" y="3202"/>
                  </a:lnTo>
                  <a:lnTo>
                    <a:pt x="7260" y="1759"/>
                  </a:lnTo>
                  <a:lnTo>
                    <a:pt x="6539" y="1444"/>
                  </a:lnTo>
                  <a:lnTo>
                    <a:pt x="5908" y="1173"/>
                  </a:lnTo>
                  <a:lnTo>
                    <a:pt x="5051" y="902"/>
                  </a:lnTo>
                  <a:lnTo>
                    <a:pt x="4014" y="632"/>
                  </a:lnTo>
                  <a:lnTo>
                    <a:pt x="2841" y="361"/>
                  </a:lnTo>
                  <a:lnTo>
                    <a:pt x="1489" y="136"/>
                  </a:lnTo>
                  <a:lnTo>
                    <a:pt x="767" y="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51"/>
            <p:cNvSpPr/>
            <p:nvPr/>
          </p:nvSpPr>
          <p:spPr>
            <a:xfrm>
              <a:off x="647212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7125" y="0"/>
                  </a:moveTo>
                  <a:lnTo>
                    <a:pt x="6359" y="45"/>
                  </a:lnTo>
                  <a:lnTo>
                    <a:pt x="5682" y="181"/>
                  </a:lnTo>
                  <a:lnTo>
                    <a:pt x="5231" y="226"/>
                  </a:lnTo>
                  <a:lnTo>
                    <a:pt x="4645" y="316"/>
                  </a:lnTo>
                  <a:lnTo>
                    <a:pt x="3157" y="361"/>
                  </a:lnTo>
                  <a:lnTo>
                    <a:pt x="1489" y="316"/>
                  </a:lnTo>
                  <a:lnTo>
                    <a:pt x="1" y="271"/>
                  </a:lnTo>
                  <a:lnTo>
                    <a:pt x="1" y="1308"/>
                  </a:lnTo>
                  <a:lnTo>
                    <a:pt x="1038" y="1353"/>
                  </a:lnTo>
                  <a:lnTo>
                    <a:pt x="3337" y="1353"/>
                  </a:lnTo>
                  <a:lnTo>
                    <a:pt x="4420" y="1308"/>
                  </a:lnTo>
                  <a:lnTo>
                    <a:pt x="5321" y="1263"/>
                  </a:lnTo>
                  <a:lnTo>
                    <a:pt x="5953" y="1173"/>
                  </a:lnTo>
                  <a:lnTo>
                    <a:pt x="6449" y="1082"/>
                  </a:lnTo>
                  <a:lnTo>
                    <a:pt x="7035" y="1037"/>
                  </a:lnTo>
                  <a:lnTo>
                    <a:pt x="8523" y="1037"/>
                  </a:lnTo>
                  <a:lnTo>
                    <a:pt x="10011" y="1082"/>
                  </a:lnTo>
                  <a:lnTo>
                    <a:pt x="11093" y="1173"/>
                  </a:lnTo>
                  <a:lnTo>
                    <a:pt x="11183" y="136"/>
                  </a:lnTo>
                  <a:lnTo>
                    <a:pt x="10462" y="90"/>
                  </a:lnTo>
                  <a:lnTo>
                    <a:pt x="892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51"/>
            <p:cNvSpPr/>
            <p:nvPr/>
          </p:nvSpPr>
          <p:spPr>
            <a:xfrm>
              <a:off x="647212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" y="0"/>
                  </a:moveTo>
                  <a:lnTo>
                    <a:pt x="1" y="1037"/>
                  </a:lnTo>
                  <a:lnTo>
                    <a:pt x="1489" y="1173"/>
                  </a:lnTo>
                  <a:lnTo>
                    <a:pt x="2390" y="1263"/>
                  </a:lnTo>
                  <a:lnTo>
                    <a:pt x="3247" y="1353"/>
                  </a:lnTo>
                  <a:lnTo>
                    <a:pt x="3969" y="1443"/>
                  </a:lnTo>
                  <a:lnTo>
                    <a:pt x="4825" y="1488"/>
                  </a:lnTo>
                  <a:lnTo>
                    <a:pt x="6855" y="1533"/>
                  </a:lnTo>
                  <a:lnTo>
                    <a:pt x="9244" y="1488"/>
                  </a:lnTo>
                  <a:lnTo>
                    <a:pt x="10462" y="1488"/>
                  </a:lnTo>
                  <a:lnTo>
                    <a:pt x="10507" y="992"/>
                  </a:lnTo>
                  <a:lnTo>
                    <a:pt x="10687" y="496"/>
                  </a:lnTo>
                  <a:lnTo>
                    <a:pt x="10597" y="496"/>
                  </a:lnTo>
                  <a:lnTo>
                    <a:pt x="10417" y="451"/>
                  </a:lnTo>
                  <a:lnTo>
                    <a:pt x="9244" y="496"/>
                  </a:lnTo>
                  <a:lnTo>
                    <a:pt x="6178" y="496"/>
                  </a:lnTo>
                  <a:lnTo>
                    <a:pt x="4600" y="451"/>
                  </a:lnTo>
                  <a:lnTo>
                    <a:pt x="3924" y="406"/>
                  </a:lnTo>
                  <a:lnTo>
                    <a:pt x="3382" y="361"/>
                  </a:lnTo>
                  <a:lnTo>
                    <a:pt x="2481" y="226"/>
                  </a:lnTo>
                  <a:lnTo>
                    <a:pt x="1579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51"/>
            <p:cNvSpPr/>
            <p:nvPr/>
          </p:nvSpPr>
          <p:spPr>
            <a:xfrm>
              <a:off x="6658125" y="2031175"/>
              <a:ext cx="102625" cy="95850"/>
            </a:xfrm>
            <a:custGeom>
              <a:avLst/>
              <a:gdLst/>
              <a:ahLst/>
              <a:cxnLst/>
              <a:rect l="l" t="t" r="r" b="b"/>
              <a:pathLst>
                <a:path w="4105" h="3834" extrusionOk="0">
                  <a:moveTo>
                    <a:pt x="2571" y="0"/>
                  </a:moveTo>
                  <a:lnTo>
                    <a:pt x="2391" y="91"/>
                  </a:lnTo>
                  <a:lnTo>
                    <a:pt x="2255" y="226"/>
                  </a:lnTo>
                  <a:lnTo>
                    <a:pt x="2165" y="406"/>
                  </a:lnTo>
                  <a:lnTo>
                    <a:pt x="2165" y="587"/>
                  </a:lnTo>
                  <a:lnTo>
                    <a:pt x="2255" y="767"/>
                  </a:lnTo>
                  <a:lnTo>
                    <a:pt x="2391" y="902"/>
                  </a:lnTo>
                  <a:lnTo>
                    <a:pt x="2526" y="992"/>
                  </a:lnTo>
                  <a:lnTo>
                    <a:pt x="2751" y="1263"/>
                  </a:lnTo>
                  <a:lnTo>
                    <a:pt x="2887" y="1443"/>
                  </a:lnTo>
                  <a:lnTo>
                    <a:pt x="2977" y="1669"/>
                  </a:lnTo>
                  <a:lnTo>
                    <a:pt x="3067" y="1894"/>
                  </a:lnTo>
                  <a:lnTo>
                    <a:pt x="3112" y="2165"/>
                  </a:lnTo>
                  <a:lnTo>
                    <a:pt x="3067" y="2300"/>
                  </a:lnTo>
                  <a:lnTo>
                    <a:pt x="3067" y="2481"/>
                  </a:lnTo>
                  <a:lnTo>
                    <a:pt x="2977" y="2616"/>
                  </a:lnTo>
                  <a:lnTo>
                    <a:pt x="2842" y="2751"/>
                  </a:lnTo>
                  <a:lnTo>
                    <a:pt x="2661" y="2796"/>
                  </a:lnTo>
                  <a:lnTo>
                    <a:pt x="2481" y="2841"/>
                  </a:lnTo>
                  <a:lnTo>
                    <a:pt x="2255" y="2796"/>
                  </a:lnTo>
                  <a:lnTo>
                    <a:pt x="1985" y="2751"/>
                  </a:lnTo>
                  <a:lnTo>
                    <a:pt x="1624" y="2661"/>
                  </a:lnTo>
                  <a:lnTo>
                    <a:pt x="1218" y="2526"/>
                  </a:lnTo>
                  <a:lnTo>
                    <a:pt x="722" y="2300"/>
                  </a:lnTo>
                  <a:lnTo>
                    <a:pt x="542" y="2210"/>
                  </a:lnTo>
                  <a:lnTo>
                    <a:pt x="361" y="2255"/>
                  </a:lnTo>
                  <a:lnTo>
                    <a:pt x="181" y="2345"/>
                  </a:lnTo>
                  <a:lnTo>
                    <a:pt x="46" y="2526"/>
                  </a:lnTo>
                  <a:lnTo>
                    <a:pt x="1" y="2706"/>
                  </a:lnTo>
                  <a:lnTo>
                    <a:pt x="46" y="2886"/>
                  </a:lnTo>
                  <a:lnTo>
                    <a:pt x="136" y="3067"/>
                  </a:lnTo>
                  <a:lnTo>
                    <a:pt x="271" y="3202"/>
                  </a:lnTo>
                  <a:lnTo>
                    <a:pt x="903" y="3473"/>
                  </a:lnTo>
                  <a:lnTo>
                    <a:pt x="1489" y="3698"/>
                  </a:lnTo>
                  <a:lnTo>
                    <a:pt x="1985" y="3788"/>
                  </a:lnTo>
                  <a:lnTo>
                    <a:pt x="2481" y="3833"/>
                  </a:lnTo>
                  <a:lnTo>
                    <a:pt x="2706" y="3833"/>
                  </a:lnTo>
                  <a:lnTo>
                    <a:pt x="2932" y="3788"/>
                  </a:lnTo>
                  <a:lnTo>
                    <a:pt x="3157" y="3698"/>
                  </a:lnTo>
                  <a:lnTo>
                    <a:pt x="3383" y="3608"/>
                  </a:lnTo>
                  <a:lnTo>
                    <a:pt x="3518" y="3518"/>
                  </a:lnTo>
                  <a:lnTo>
                    <a:pt x="3698" y="3337"/>
                  </a:lnTo>
                  <a:lnTo>
                    <a:pt x="3924" y="3022"/>
                  </a:lnTo>
                  <a:lnTo>
                    <a:pt x="4059" y="2616"/>
                  </a:lnTo>
                  <a:lnTo>
                    <a:pt x="4104" y="2165"/>
                  </a:lnTo>
                  <a:lnTo>
                    <a:pt x="4059" y="1714"/>
                  </a:lnTo>
                  <a:lnTo>
                    <a:pt x="3969" y="1308"/>
                  </a:lnTo>
                  <a:lnTo>
                    <a:pt x="3789" y="947"/>
                  </a:lnTo>
                  <a:lnTo>
                    <a:pt x="3563" y="632"/>
                  </a:lnTo>
                  <a:lnTo>
                    <a:pt x="3338" y="406"/>
                  </a:lnTo>
                  <a:lnTo>
                    <a:pt x="3157" y="226"/>
                  </a:lnTo>
                  <a:lnTo>
                    <a:pt x="2977" y="91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51"/>
            <p:cNvSpPr/>
            <p:nvPr/>
          </p:nvSpPr>
          <p:spPr>
            <a:xfrm>
              <a:off x="6672775" y="2025550"/>
              <a:ext cx="65425" cy="95825"/>
            </a:xfrm>
            <a:custGeom>
              <a:avLst/>
              <a:gdLst/>
              <a:ahLst/>
              <a:cxnLst/>
              <a:rect l="l" t="t" r="r" b="b"/>
              <a:pathLst>
                <a:path w="2617" h="3833" extrusionOk="0">
                  <a:moveTo>
                    <a:pt x="1" y="2615"/>
                  </a:moveTo>
                  <a:lnTo>
                    <a:pt x="50" y="2631"/>
                  </a:lnTo>
                  <a:lnTo>
                    <a:pt x="46" y="2615"/>
                  </a:lnTo>
                  <a:close/>
                  <a:moveTo>
                    <a:pt x="1083" y="0"/>
                  </a:moveTo>
                  <a:lnTo>
                    <a:pt x="903" y="45"/>
                  </a:lnTo>
                  <a:lnTo>
                    <a:pt x="768" y="225"/>
                  </a:lnTo>
                  <a:lnTo>
                    <a:pt x="722" y="406"/>
                  </a:lnTo>
                  <a:lnTo>
                    <a:pt x="722" y="586"/>
                  </a:lnTo>
                  <a:lnTo>
                    <a:pt x="768" y="767"/>
                  </a:lnTo>
                  <a:lnTo>
                    <a:pt x="903" y="902"/>
                  </a:lnTo>
                  <a:lnTo>
                    <a:pt x="1038" y="992"/>
                  </a:lnTo>
                  <a:lnTo>
                    <a:pt x="1264" y="1263"/>
                  </a:lnTo>
                  <a:lnTo>
                    <a:pt x="1399" y="1443"/>
                  </a:lnTo>
                  <a:lnTo>
                    <a:pt x="1534" y="1668"/>
                  </a:lnTo>
                  <a:lnTo>
                    <a:pt x="1579" y="1894"/>
                  </a:lnTo>
                  <a:lnTo>
                    <a:pt x="1624" y="2164"/>
                  </a:lnTo>
                  <a:lnTo>
                    <a:pt x="1624" y="2300"/>
                  </a:lnTo>
                  <a:lnTo>
                    <a:pt x="1579" y="2480"/>
                  </a:lnTo>
                  <a:lnTo>
                    <a:pt x="1489" y="2615"/>
                  </a:lnTo>
                  <a:lnTo>
                    <a:pt x="1354" y="2751"/>
                  </a:lnTo>
                  <a:lnTo>
                    <a:pt x="1218" y="2796"/>
                  </a:lnTo>
                  <a:lnTo>
                    <a:pt x="948" y="2841"/>
                  </a:lnTo>
                  <a:lnTo>
                    <a:pt x="587" y="2796"/>
                  </a:lnTo>
                  <a:lnTo>
                    <a:pt x="50" y="2631"/>
                  </a:lnTo>
                  <a:lnTo>
                    <a:pt x="136" y="2931"/>
                  </a:lnTo>
                  <a:lnTo>
                    <a:pt x="181" y="3292"/>
                  </a:lnTo>
                  <a:lnTo>
                    <a:pt x="181" y="3472"/>
                  </a:lnTo>
                  <a:lnTo>
                    <a:pt x="136" y="3698"/>
                  </a:lnTo>
                  <a:lnTo>
                    <a:pt x="587" y="3833"/>
                  </a:lnTo>
                  <a:lnTo>
                    <a:pt x="1218" y="3833"/>
                  </a:lnTo>
                  <a:lnTo>
                    <a:pt x="1489" y="3788"/>
                  </a:lnTo>
                  <a:lnTo>
                    <a:pt x="1714" y="3698"/>
                  </a:lnTo>
                  <a:lnTo>
                    <a:pt x="1895" y="3607"/>
                  </a:lnTo>
                  <a:lnTo>
                    <a:pt x="2075" y="3472"/>
                  </a:lnTo>
                  <a:lnTo>
                    <a:pt x="2210" y="3337"/>
                  </a:lnTo>
                  <a:lnTo>
                    <a:pt x="2436" y="3021"/>
                  </a:lnTo>
                  <a:lnTo>
                    <a:pt x="2571" y="2615"/>
                  </a:lnTo>
                  <a:lnTo>
                    <a:pt x="2616" y="2164"/>
                  </a:lnTo>
                  <a:lnTo>
                    <a:pt x="2616" y="1714"/>
                  </a:lnTo>
                  <a:lnTo>
                    <a:pt x="2481" y="1308"/>
                  </a:lnTo>
                  <a:lnTo>
                    <a:pt x="2301" y="947"/>
                  </a:lnTo>
                  <a:lnTo>
                    <a:pt x="2075" y="631"/>
                  </a:lnTo>
                  <a:lnTo>
                    <a:pt x="1895" y="406"/>
                  </a:lnTo>
                  <a:lnTo>
                    <a:pt x="1669" y="225"/>
                  </a:lnTo>
                  <a:lnTo>
                    <a:pt x="1489" y="90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51"/>
            <p:cNvSpPr/>
            <p:nvPr/>
          </p:nvSpPr>
          <p:spPr>
            <a:xfrm>
              <a:off x="6641225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541" y="1"/>
                  </a:moveTo>
                  <a:lnTo>
                    <a:pt x="406" y="46"/>
                  </a:lnTo>
                  <a:lnTo>
                    <a:pt x="181" y="181"/>
                  </a:lnTo>
                  <a:lnTo>
                    <a:pt x="45" y="406"/>
                  </a:lnTo>
                  <a:lnTo>
                    <a:pt x="0" y="542"/>
                  </a:lnTo>
                  <a:lnTo>
                    <a:pt x="0" y="677"/>
                  </a:lnTo>
                  <a:lnTo>
                    <a:pt x="0" y="1173"/>
                  </a:lnTo>
                  <a:lnTo>
                    <a:pt x="45" y="1624"/>
                  </a:lnTo>
                  <a:lnTo>
                    <a:pt x="136" y="2210"/>
                  </a:lnTo>
                  <a:lnTo>
                    <a:pt x="226" y="2887"/>
                  </a:lnTo>
                  <a:lnTo>
                    <a:pt x="406" y="3608"/>
                  </a:lnTo>
                  <a:lnTo>
                    <a:pt x="677" y="4284"/>
                  </a:lnTo>
                  <a:lnTo>
                    <a:pt x="812" y="4600"/>
                  </a:lnTo>
                  <a:lnTo>
                    <a:pt x="992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398" y="5231"/>
                  </a:lnTo>
                  <a:lnTo>
                    <a:pt x="1579" y="5276"/>
                  </a:lnTo>
                  <a:lnTo>
                    <a:pt x="1759" y="5231"/>
                  </a:lnTo>
                  <a:lnTo>
                    <a:pt x="1939" y="5186"/>
                  </a:lnTo>
                  <a:lnTo>
                    <a:pt x="2030" y="5096"/>
                  </a:lnTo>
                  <a:lnTo>
                    <a:pt x="2120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10" y="4375"/>
                  </a:lnTo>
                  <a:lnTo>
                    <a:pt x="2165" y="4239"/>
                  </a:lnTo>
                  <a:lnTo>
                    <a:pt x="1894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43" y="1985"/>
                  </a:lnTo>
                  <a:lnTo>
                    <a:pt x="1353" y="1038"/>
                  </a:lnTo>
                  <a:lnTo>
                    <a:pt x="1353" y="677"/>
                  </a:lnTo>
                  <a:lnTo>
                    <a:pt x="1353" y="542"/>
                  </a:lnTo>
                  <a:lnTo>
                    <a:pt x="1308" y="406"/>
                  </a:lnTo>
                  <a:lnTo>
                    <a:pt x="1173" y="181"/>
                  </a:lnTo>
                  <a:lnTo>
                    <a:pt x="947" y="46"/>
                  </a:lnTo>
                  <a:lnTo>
                    <a:pt x="81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51"/>
            <p:cNvSpPr/>
            <p:nvPr/>
          </p:nvSpPr>
          <p:spPr>
            <a:xfrm>
              <a:off x="6671650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542" y="1"/>
                  </a:moveTo>
                  <a:lnTo>
                    <a:pt x="452" y="46"/>
                  </a:lnTo>
                  <a:lnTo>
                    <a:pt x="226" y="181"/>
                  </a:lnTo>
                  <a:lnTo>
                    <a:pt x="91" y="406"/>
                  </a:lnTo>
                  <a:lnTo>
                    <a:pt x="46" y="542"/>
                  </a:lnTo>
                  <a:lnTo>
                    <a:pt x="1" y="677"/>
                  </a:lnTo>
                  <a:lnTo>
                    <a:pt x="46" y="1173"/>
                  </a:lnTo>
                  <a:lnTo>
                    <a:pt x="91" y="1624"/>
                  </a:lnTo>
                  <a:lnTo>
                    <a:pt x="136" y="2210"/>
                  </a:lnTo>
                  <a:lnTo>
                    <a:pt x="271" y="2887"/>
                  </a:lnTo>
                  <a:lnTo>
                    <a:pt x="452" y="3608"/>
                  </a:lnTo>
                  <a:lnTo>
                    <a:pt x="677" y="4284"/>
                  </a:lnTo>
                  <a:lnTo>
                    <a:pt x="858" y="4600"/>
                  </a:lnTo>
                  <a:lnTo>
                    <a:pt x="1038" y="4916"/>
                  </a:lnTo>
                  <a:lnTo>
                    <a:pt x="1128" y="5096"/>
                  </a:lnTo>
                  <a:lnTo>
                    <a:pt x="1263" y="5186"/>
                  </a:lnTo>
                  <a:lnTo>
                    <a:pt x="1444" y="5231"/>
                  </a:lnTo>
                  <a:lnTo>
                    <a:pt x="1624" y="5276"/>
                  </a:lnTo>
                  <a:lnTo>
                    <a:pt x="1759" y="5231"/>
                  </a:lnTo>
                  <a:lnTo>
                    <a:pt x="1940" y="5186"/>
                  </a:lnTo>
                  <a:lnTo>
                    <a:pt x="2075" y="5096"/>
                  </a:lnTo>
                  <a:lnTo>
                    <a:pt x="2165" y="5006"/>
                  </a:lnTo>
                  <a:lnTo>
                    <a:pt x="2255" y="4735"/>
                  </a:lnTo>
                  <a:lnTo>
                    <a:pt x="2255" y="4510"/>
                  </a:lnTo>
                  <a:lnTo>
                    <a:pt x="2255" y="4375"/>
                  </a:lnTo>
                  <a:lnTo>
                    <a:pt x="2165" y="4239"/>
                  </a:lnTo>
                  <a:lnTo>
                    <a:pt x="1940" y="3698"/>
                  </a:lnTo>
                  <a:lnTo>
                    <a:pt x="1714" y="3112"/>
                  </a:lnTo>
                  <a:lnTo>
                    <a:pt x="1579" y="2526"/>
                  </a:lnTo>
                  <a:lnTo>
                    <a:pt x="1489" y="1985"/>
                  </a:lnTo>
                  <a:lnTo>
                    <a:pt x="1399" y="1038"/>
                  </a:lnTo>
                  <a:lnTo>
                    <a:pt x="1399" y="677"/>
                  </a:lnTo>
                  <a:lnTo>
                    <a:pt x="1354" y="542"/>
                  </a:lnTo>
                  <a:lnTo>
                    <a:pt x="1309" y="406"/>
                  </a:lnTo>
                  <a:lnTo>
                    <a:pt x="1173" y="181"/>
                  </a:lnTo>
                  <a:lnTo>
                    <a:pt x="948" y="46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51"/>
            <p:cNvSpPr/>
            <p:nvPr/>
          </p:nvSpPr>
          <p:spPr>
            <a:xfrm>
              <a:off x="3509550" y="2041325"/>
              <a:ext cx="714750" cy="24825"/>
            </a:xfrm>
            <a:custGeom>
              <a:avLst/>
              <a:gdLst/>
              <a:ahLst/>
              <a:cxnLst/>
              <a:rect l="l" t="t" r="r" b="b"/>
              <a:pathLst>
                <a:path w="28590" h="993" extrusionOk="0">
                  <a:moveTo>
                    <a:pt x="317" y="0"/>
                  </a:moveTo>
                  <a:lnTo>
                    <a:pt x="181" y="45"/>
                  </a:lnTo>
                  <a:lnTo>
                    <a:pt x="91" y="136"/>
                  </a:lnTo>
                  <a:lnTo>
                    <a:pt x="1" y="226"/>
                  </a:lnTo>
                  <a:lnTo>
                    <a:pt x="1" y="361"/>
                  </a:lnTo>
                  <a:lnTo>
                    <a:pt x="1" y="496"/>
                  </a:lnTo>
                  <a:lnTo>
                    <a:pt x="91" y="586"/>
                  </a:lnTo>
                  <a:lnTo>
                    <a:pt x="181" y="677"/>
                  </a:lnTo>
                  <a:lnTo>
                    <a:pt x="317" y="722"/>
                  </a:lnTo>
                  <a:lnTo>
                    <a:pt x="3112" y="677"/>
                  </a:lnTo>
                  <a:lnTo>
                    <a:pt x="9335" y="677"/>
                  </a:lnTo>
                  <a:lnTo>
                    <a:pt x="16234" y="722"/>
                  </a:lnTo>
                  <a:lnTo>
                    <a:pt x="19120" y="767"/>
                  </a:lnTo>
                  <a:lnTo>
                    <a:pt x="21059" y="857"/>
                  </a:lnTo>
                  <a:lnTo>
                    <a:pt x="22953" y="992"/>
                  </a:lnTo>
                  <a:lnTo>
                    <a:pt x="26109" y="992"/>
                  </a:lnTo>
                  <a:lnTo>
                    <a:pt x="27282" y="947"/>
                  </a:lnTo>
                  <a:lnTo>
                    <a:pt x="28319" y="857"/>
                  </a:lnTo>
                  <a:lnTo>
                    <a:pt x="28454" y="812"/>
                  </a:lnTo>
                  <a:lnTo>
                    <a:pt x="28544" y="722"/>
                  </a:lnTo>
                  <a:lnTo>
                    <a:pt x="28589" y="632"/>
                  </a:lnTo>
                  <a:lnTo>
                    <a:pt x="28589" y="496"/>
                  </a:lnTo>
                  <a:lnTo>
                    <a:pt x="28589" y="361"/>
                  </a:lnTo>
                  <a:lnTo>
                    <a:pt x="28499" y="271"/>
                  </a:lnTo>
                  <a:lnTo>
                    <a:pt x="28364" y="181"/>
                  </a:lnTo>
                  <a:lnTo>
                    <a:pt x="28229" y="181"/>
                  </a:lnTo>
                  <a:lnTo>
                    <a:pt x="27642" y="226"/>
                  </a:lnTo>
                  <a:lnTo>
                    <a:pt x="26109" y="316"/>
                  </a:lnTo>
                  <a:lnTo>
                    <a:pt x="23810" y="316"/>
                  </a:lnTo>
                  <a:lnTo>
                    <a:pt x="22502" y="271"/>
                  </a:lnTo>
                  <a:lnTo>
                    <a:pt x="21149" y="181"/>
                  </a:lnTo>
                  <a:lnTo>
                    <a:pt x="19165" y="90"/>
                  </a:lnTo>
                  <a:lnTo>
                    <a:pt x="16369" y="45"/>
                  </a:lnTo>
                  <a:lnTo>
                    <a:pt x="9560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51"/>
            <p:cNvSpPr/>
            <p:nvPr/>
          </p:nvSpPr>
          <p:spPr>
            <a:xfrm>
              <a:off x="3478000" y="2046950"/>
              <a:ext cx="735025" cy="48500"/>
            </a:xfrm>
            <a:custGeom>
              <a:avLst/>
              <a:gdLst/>
              <a:ahLst/>
              <a:cxnLst/>
              <a:rect l="l" t="t" r="r" b="b"/>
              <a:pathLst>
                <a:path w="29401" h="1940" extrusionOk="0">
                  <a:moveTo>
                    <a:pt x="28904" y="1"/>
                  </a:moveTo>
                  <a:lnTo>
                    <a:pt x="28454" y="181"/>
                  </a:lnTo>
                  <a:lnTo>
                    <a:pt x="27867" y="271"/>
                  </a:lnTo>
                  <a:lnTo>
                    <a:pt x="27101" y="316"/>
                  </a:lnTo>
                  <a:lnTo>
                    <a:pt x="26199" y="361"/>
                  </a:lnTo>
                  <a:lnTo>
                    <a:pt x="24125" y="316"/>
                  </a:lnTo>
                  <a:lnTo>
                    <a:pt x="21735" y="271"/>
                  </a:lnTo>
                  <a:lnTo>
                    <a:pt x="19615" y="181"/>
                  </a:lnTo>
                  <a:lnTo>
                    <a:pt x="17451" y="136"/>
                  </a:lnTo>
                  <a:lnTo>
                    <a:pt x="15196" y="91"/>
                  </a:lnTo>
                  <a:lnTo>
                    <a:pt x="12987" y="181"/>
                  </a:lnTo>
                  <a:lnTo>
                    <a:pt x="10552" y="316"/>
                  </a:lnTo>
                  <a:lnTo>
                    <a:pt x="8207" y="452"/>
                  </a:lnTo>
                  <a:lnTo>
                    <a:pt x="4239" y="812"/>
                  </a:lnTo>
                  <a:lnTo>
                    <a:pt x="1443" y="1128"/>
                  </a:lnTo>
                  <a:lnTo>
                    <a:pt x="271" y="1263"/>
                  </a:lnTo>
                  <a:lnTo>
                    <a:pt x="136" y="1354"/>
                  </a:lnTo>
                  <a:lnTo>
                    <a:pt x="45" y="1444"/>
                  </a:lnTo>
                  <a:lnTo>
                    <a:pt x="0" y="1579"/>
                  </a:lnTo>
                  <a:lnTo>
                    <a:pt x="45" y="1714"/>
                  </a:lnTo>
                  <a:lnTo>
                    <a:pt x="91" y="1804"/>
                  </a:lnTo>
                  <a:lnTo>
                    <a:pt x="181" y="1895"/>
                  </a:lnTo>
                  <a:lnTo>
                    <a:pt x="271" y="1940"/>
                  </a:lnTo>
                  <a:lnTo>
                    <a:pt x="451" y="1940"/>
                  </a:lnTo>
                  <a:lnTo>
                    <a:pt x="1669" y="1759"/>
                  </a:lnTo>
                  <a:lnTo>
                    <a:pt x="4419" y="1489"/>
                  </a:lnTo>
                  <a:lnTo>
                    <a:pt x="8342" y="1128"/>
                  </a:lnTo>
                  <a:lnTo>
                    <a:pt x="10597" y="993"/>
                  </a:lnTo>
                  <a:lnTo>
                    <a:pt x="13032" y="858"/>
                  </a:lnTo>
                  <a:lnTo>
                    <a:pt x="15242" y="812"/>
                  </a:lnTo>
                  <a:lnTo>
                    <a:pt x="17451" y="812"/>
                  </a:lnTo>
                  <a:lnTo>
                    <a:pt x="19615" y="858"/>
                  </a:lnTo>
                  <a:lnTo>
                    <a:pt x="21690" y="948"/>
                  </a:lnTo>
                  <a:lnTo>
                    <a:pt x="24215" y="1038"/>
                  </a:lnTo>
                  <a:lnTo>
                    <a:pt x="26379" y="1038"/>
                  </a:lnTo>
                  <a:lnTo>
                    <a:pt x="27281" y="993"/>
                  </a:lnTo>
                  <a:lnTo>
                    <a:pt x="28048" y="948"/>
                  </a:lnTo>
                  <a:lnTo>
                    <a:pt x="28724" y="812"/>
                  </a:lnTo>
                  <a:lnTo>
                    <a:pt x="29220" y="632"/>
                  </a:lnTo>
                  <a:lnTo>
                    <a:pt x="29310" y="542"/>
                  </a:lnTo>
                  <a:lnTo>
                    <a:pt x="29355" y="452"/>
                  </a:lnTo>
                  <a:lnTo>
                    <a:pt x="29401" y="316"/>
                  </a:lnTo>
                  <a:lnTo>
                    <a:pt x="29355" y="181"/>
                  </a:lnTo>
                  <a:lnTo>
                    <a:pt x="29265" y="46"/>
                  </a:lnTo>
                  <a:lnTo>
                    <a:pt x="2917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51"/>
            <p:cNvSpPr/>
            <p:nvPr/>
          </p:nvSpPr>
          <p:spPr>
            <a:xfrm>
              <a:off x="3487025" y="2076275"/>
              <a:ext cx="683150" cy="36100"/>
            </a:xfrm>
            <a:custGeom>
              <a:avLst/>
              <a:gdLst/>
              <a:ahLst/>
              <a:cxnLst/>
              <a:rect l="l" t="t" r="r" b="b"/>
              <a:pathLst>
                <a:path w="27326" h="1444" extrusionOk="0">
                  <a:moveTo>
                    <a:pt x="26965" y="0"/>
                  </a:moveTo>
                  <a:lnTo>
                    <a:pt x="25973" y="90"/>
                  </a:lnTo>
                  <a:lnTo>
                    <a:pt x="24936" y="135"/>
                  </a:lnTo>
                  <a:lnTo>
                    <a:pt x="21419" y="181"/>
                  </a:lnTo>
                  <a:lnTo>
                    <a:pt x="17812" y="271"/>
                  </a:lnTo>
                  <a:lnTo>
                    <a:pt x="12400" y="406"/>
                  </a:lnTo>
                  <a:lnTo>
                    <a:pt x="6854" y="586"/>
                  </a:lnTo>
                  <a:lnTo>
                    <a:pt x="2525" y="722"/>
                  </a:lnTo>
                  <a:lnTo>
                    <a:pt x="1082" y="767"/>
                  </a:lnTo>
                  <a:lnTo>
                    <a:pt x="271" y="767"/>
                  </a:lnTo>
                  <a:lnTo>
                    <a:pt x="135" y="812"/>
                  </a:lnTo>
                  <a:lnTo>
                    <a:pt x="45" y="947"/>
                  </a:lnTo>
                  <a:lnTo>
                    <a:pt x="0" y="1037"/>
                  </a:lnTo>
                  <a:lnTo>
                    <a:pt x="0" y="1173"/>
                  </a:lnTo>
                  <a:lnTo>
                    <a:pt x="90" y="1308"/>
                  </a:lnTo>
                  <a:lnTo>
                    <a:pt x="180" y="1398"/>
                  </a:lnTo>
                  <a:lnTo>
                    <a:pt x="271" y="1443"/>
                  </a:lnTo>
                  <a:lnTo>
                    <a:pt x="676" y="1443"/>
                  </a:lnTo>
                  <a:lnTo>
                    <a:pt x="2706" y="1398"/>
                  </a:lnTo>
                  <a:lnTo>
                    <a:pt x="6899" y="1263"/>
                  </a:lnTo>
                  <a:lnTo>
                    <a:pt x="12446" y="1082"/>
                  </a:lnTo>
                  <a:lnTo>
                    <a:pt x="17812" y="947"/>
                  </a:lnTo>
                  <a:lnTo>
                    <a:pt x="21419" y="902"/>
                  </a:lnTo>
                  <a:lnTo>
                    <a:pt x="24981" y="812"/>
                  </a:lnTo>
                  <a:lnTo>
                    <a:pt x="26018" y="767"/>
                  </a:lnTo>
                  <a:lnTo>
                    <a:pt x="27010" y="677"/>
                  </a:lnTo>
                  <a:lnTo>
                    <a:pt x="27146" y="631"/>
                  </a:lnTo>
                  <a:lnTo>
                    <a:pt x="27236" y="541"/>
                  </a:lnTo>
                  <a:lnTo>
                    <a:pt x="27326" y="451"/>
                  </a:lnTo>
                  <a:lnTo>
                    <a:pt x="27326" y="316"/>
                  </a:lnTo>
                  <a:lnTo>
                    <a:pt x="27281" y="181"/>
                  </a:lnTo>
                  <a:lnTo>
                    <a:pt x="27191" y="90"/>
                  </a:lnTo>
                  <a:lnTo>
                    <a:pt x="27055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51"/>
            <p:cNvSpPr/>
            <p:nvPr/>
          </p:nvSpPr>
          <p:spPr>
            <a:xfrm>
              <a:off x="3529850" y="2071750"/>
              <a:ext cx="667400" cy="65425"/>
            </a:xfrm>
            <a:custGeom>
              <a:avLst/>
              <a:gdLst/>
              <a:ahLst/>
              <a:cxnLst/>
              <a:rect l="l" t="t" r="r" b="b"/>
              <a:pathLst>
                <a:path w="26696" h="2617" extrusionOk="0">
                  <a:moveTo>
                    <a:pt x="17361" y="1"/>
                  </a:moveTo>
                  <a:lnTo>
                    <a:pt x="14836" y="46"/>
                  </a:lnTo>
                  <a:lnTo>
                    <a:pt x="13483" y="181"/>
                  </a:lnTo>
                  <a:lnTo>
                    <a:pt x="11634" y="407"/>
                  </a:lnTo>
                  <a:lnTo>
                    <a:pt x="7306" y="1038"/>
                  </a:lnTo>
                  <a:lnTo>
                    <a:pt x="3112" y="1669"/>
                  </a:lnTo>
                  <a:lnTo>
                    <a:pt x="1444" y="1850"/>
                  </a:lnTo>
                  <a:lnTo>
                    <a:pt x="812" y="1895"/>
                  </a:lnTo>
                  <a:lnTo>
                    <a:pt x="361" y="1895"/>
                  </a:lnTo>
                  <a:lnTo>
                    <a:pt x="226" y="1940"/>
                  </a:lnTo>
                  <a:lnTo>
                    <a:pt x="91" y="1985"/>
                  </a:lnTo>
                  <a:lnTo>
                    <a:pt x="46" y="2120"/>
                  </a:lnTo>
                  <a:lnTo>
                    <a:pt x="1" y="2255"/>
                  </a:lnTo>
                  <a:lnTo>
                    <a:pt x="1" y="2391"/>
                  </a:lnTo>
                  <a:lnTo>
                    <a:pt x="91" y="2481"/>
                  </a:lnTo>
                  <a:lnTo>
                    <a:pt x="181" y="2571"/>
                  </a:lnTo>
                  <a:lnTo>
                    <a:pt x="316" y="2571"/>
                  </a:lnTo>
                  <a:lnTo>
                    <a:pt x="451" y="2616"/>
                  </a:lnTo>
                  <a:lnTo>
                    <a:pt x="993" y="2571"/>
                  </a:lnTo>
                  <a:lnTo>
                    <a:pt x="1624" y="2526"/>
                  </a:lnTo>
                  <a:lnTo>
                    <a:pt x="3247" y="2300"/>
                  </a:lnTo>
                  <a:lnTo>
                    <a:pt x="7441" y="1714"/>
                  </a:lnTo>
                  <a:lnTo>
                    <a:pt x="11725" y="1083"/>
                  </a:lnTo>
                  <a:lnTo>
                    <a:pt x="13528" y="858"/>
                  </a:lnTo>
                  <a:lnTo>
                    <a:pt x="14881" y="767"/>
                  </a:lnTo>
                  <a:lnTo>
                    <a:pt x="17361" y="722"/>
                  </a:lnTo>
                  <a:lnTo>
                    <a:pt x="20112" y="677"/>
                  </a:lnTo>
                  <a:lnTo>
                    <a:pt x="23088" y="677"/>
                  </a:lnTo>
                  <a:lnTo>
                    <a:pt x="26199" y="767"/>
                  </a:lnTo>
                  <a:lnTo>
                    <a:pt x="26380" y="767"/>
                  </a:lnTo>
                  <a:lnTo>
                    <a:pt x="26515" y="722"/>
                  </a:lnTo>
                  <a:lnTo>
                    <a:pt x="26605" y="632"/>
                  </a:lnTo>
                  <a:lnTo>
                    <a:pt x="26695" y="542"/>
                  </a:lnTo>
                  <a:lnTo>
                    <a:pt x="26695" y="407"/>
                  </a:lnTo>
                  <a:lnTo>
                    <a:pt x="26695" y="271"/>
                  </a:lnTo>
                  <a:lnTo>
                    <a:pt x="26605" y="181"/>
                  </a:lnTo>
                  <a:lnTo>
                    <a:pt x="26515" y="91"/>
                  </a:lnTo>
                  <a:lnTo>
                    <a:pt x="26380" y="46"/>
                  </a:lnTo>
                  <a:lnTo>
                    <a:pt x="26199" y="46"/>
                  </a:lnTo>
                  <a:lnTo>
                    <a:pt x="23088" y="1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51"/>
            <p:cNvSpPr/>
            <p:nvPr/>
          </p:nvSpPr>
          <p:spPr>
            <a:xfrm>
              <a:off x="4099150" y="1983825"/>
              <a:ext cx="280725" cy="171375"/>
            </a:xfrm>
            <a:custGeom>
              <a:avLst/>
              <a:gdLst/>
              <a:ahLst/>
              <a:cxnLst/>
              <a:rect l="l" t="t" r="r" b="b"/>
              <a:pathLst>
                <a:path w="11229" h="6855" extrusionOk="0">
                  <a:moveTo>
                    <a:pt x="11228" y="1"/>
                  </a:moveTo>
                  <a:lnTo>
                    <a:pt x="10462" y="91"/>
                  </a:lnTo>
                  <a:lnTo>
                    <a:pt x="9740" y="136"/>
                  </a:lnTo>
                  <a:lnTo>
                    <a:pt x="8387" y="361"/>
                  </a:lnTo>
                  <a:lnTo>
                    <a:pt x="7215" y="632"/>
                  </a:lnTo>
                  <a:lnTo>
                    <a:pt x="6178" y="902"/>
                  </a:lnTo>
                  <a:lnTo>
                    <a:pt x="5321" y="1173"/>
                  </a:lnTo>
                  <a:lnTo>
                    <a:pt x="4690" y="1444"/>
                  </a:lnTo>
                  <a:lnTo>
                    <a:pt x="4013" y="1759"/>
                  </a:lnTo>
                  <a:lnTo>
                    <a:pt x="316" y="3202"/>
                  </a:lnTo>
                  <a:lnTo>
                    <a:pt x="181" y="3292"/>
                  </a:lnTo>
                  <a:lnTo>
                    <a:pt x="90" y="3428"/>
                  </a:lnTo>
                  <a:lnTo>
                    <a:pt x="0" y="3608"/>
                  </a:lnTo>
                  <a:lnTo>
                    <a:pt x="0" y="3788"/>
                  </a:lnTo>
                  <a:lnTo>
                    <a:pt x="90" y="3924"/>
                  </a:lnTo>
                  <a:lnTo>
                    <a:pt x="181" y="4059"/>
                  </a:lnTo>
                  <a:lnTo>
                    <a:pt x="316" y="4149"/>
                  </a:lnTo>
                  <a:lnTo>
                    <a:pt x="496" y="4194"/>
                  </a:lnTo>
                  <a:lnTo>
                    <a:pt x="857" y="4239"/>
                  </a:lnTo>
                  <a:lnTo>
                    <a:pt x="1353" y="4329"/>
                  </a:lnTo>
                  <a:lnTo>
                    <a:pt x="2570" y="4600"/>
                  </a:lnTo>
                  <a:lnTo>
                    <a:pt x="5817" y="5457"/>
                  </a:lnTo>
                  <a:lnTo>
                    <a:pt x="8748" y="6268"/>
                  </a:lnTo>
                  <a:lnTo>
                    <a:pt x="11228" y="6855"/>
                  </a:lnTo>
                  <a:lnTo>
                    <a:pt x="11228" y="5817"/>
                  </a:lnTo>
                  <a:lnTo>
                    <a:pt x="8658" y="5186"/>
                  </a:lnTo>
                  <a:lnTo>
                    <a:pt x="6088" y="4465"/>
                  </a:lnTo>
                  <a:lnTo>
                    <a:pt x="4104" y="3924"/>
                  </a:lnTo>
                  <a:lnTo>
                    <a:pt x="2390" y="3518"/>
                  </a:lnTo>
                  <a:lnTo>
                    <a:pt x="4374" y="2706"/>
                  </a:lnTo>
                  <a:lnTo>
                    <a:pt x="4464" y="2661"/>
                  </a:lnTo>
                  <a:lnTo>
                    <a:pt x="4960" y="2436"/>
                  </a:lnTo>
                  <a:lnTo>
                    <a:pt x="5547" y="2210"/>
                  </a:lnTo>
                  <a:lnTo>
                    <a:pt x="6358" y="1940"/>
                  </a:lnTo>
                  <a:lnTo>
                    <a:pt x="7305" y="1669"/>
                  </a:lnTo>
                  <a:lnTo>
                    <a:pt x="8478" y="1398"/>
                  </a:lnTo>
                  <a:lnTo>
                    <a:pt x="9785" y="1173"/>
                  </a:lnTo>
                  <a:lnTo>
                    <a:pt x="10507" y="1083"/>
                  </a:lnTo>
                  <a:lnTo>
                    <a:pt x="11228" y="1038"/>
                  </a:lnTo>
                  <a:lnTo>
                    <a:pt x="11228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51"/>
            <p:cNvSpPr/>
            <p:nvPr/>
          </p:nvSpPr>
          <p:spPr>
            <a:xfrm>
              <a:off x="4100275" y="2065000"/>
              <a:ext cx="279600" cy="33825"/>
            </a:xfrm>
            <a:custGeom>
              <a:avLst/>
              <a:gdLst/>
              <a:ahLst/>
              <a:cxnLst/>
              <a:rect l="l" t="t" r="r" b="b"/>
              <a:pathLst>
                <a:path w="11184" h="1353" extrusionOk="0">
                  <a:moveTo>
                    <a:pt x="2255" y="0"/>
                  </a:moveTo>
                  <a:lnTo>
                    <a:pt x="722" y="90"/>
                  </a:lnTo>
                  <a:lnTo>
                    <a:pt x="0" y="136"/>
                  </a:lnTo>
                  <a:lnTo>
                    <a:pt x="90" y="1173"/>
                  </a:lnTo>
                  <a:lnTo>
                    <a:pt x="1173" y="1082"/>
                  </a:lnTo>
                  <a:lnTo>
                    <a:pt x="2661" y="1037"/>
                  </a:lnTo>
                  <a:lnTo>
                    <a:pt x="4149" y="1037"/>
                  </a:lnTo>
                  <a:lnTo>
                    <a:pt x="4780" y="1082"/>
                  </a:lnTo>
                  <a:lnTo>
                    <a:pt x="5231" y="1173"/>
                  </a:lnTo>
                  <a:lnTo>
                    <a:pt x="5862" y="1263"/>
                  </a:lnTo>
                  <a:lnTo>
                    <a:pt x="6764" y="1308"/>
                  </a:lnTo>
                  <a:lnTo>
                    <a:pt x="7846" y="1353"/>
                  </a:lnTo>
                  <a:lnTo>
                    <a:pt x="10146" y="1353"/>
                  </a:lnTo>
                  <a:lnTo>
                    <a:pt x="11183" y="1308"/>
                  </a:lnTo>
                  <a:lnTo>
                    <a:pt x="11183" y="271"/>
                  </a:lnTo>
                  <a:lnTo>
                    <a:pt x="9695" y="316"/>
                  </a:lnTo>
                  <a:lnTo>
                    <a:pt x="8072" y="361"/>
                  </a:lnTo>
                  <a:lnTo>
                    <a:pt x="6539" y="316"/>
                  </a:lnTo>
                  <a:lnTo>
                    <a:pt x="5952" y="226"/>
                  </a:lnTo>
                  <a:lnTo>
                    <a:pt x="5502" y="181"/>
                  </a:lnTo>
                  <a:lnTo>
                    <a:pt x="4870" y="45"/>
                  </a:lnTo>
                  <a:lnTo>
                    <a:pt x="4059" y="0"/>
                  </a:lnTo>
                  <a:close/>
                </a:path>
              </a:pathLst>
            </a:custGeom>
            <a:solidFill>
              <a:srgbClr val="0869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51"/>
            <p:cNvSpPr/>
            <p:nvPr/>
          </p:nvSpPr>
          <p:spPr>
            <a:xfrm>
              <a:off x="4112675" y="2028925"/>
              <a:ext cx="267200" cy="38350"/>
            </a:xfrm>
            <a:custGeom>
              <a:avLst/>
              <a:gdLst/>
              <a:ahLst/>
              <a:cxnLst/>
              <a:rect l="l" t="t" r="r" b="b"/>
              <a:pathLst>
                <a:path w="10688" h="1534" extrusionOk="0">
                  <a:moveTo>
                    <a:pt x="10687" y="0"/>
                  </a:moveTo>
                  <a:lnTo>
                    <a:pt x="9109" y="136"/>
                  </a:lnTo>
                  <a:lnTo>
                    <a:pt x="8207" y="226"/>
                  </a:lnTo>
                  <a:lnTo>
                    <a:pt x="7305" y="361"/>
                  </a:lnTo>
                  <a:lnTo>
                    <a:pt x="6764" y="406"/>
                  </a:lnTo>
                  <a:lnTo>
                    <a:pt x="6088" y="451"/>
                  </a:lnTo>
                  <a:lnTo>
                    <a:pt x="4510" y="496"/>
                  </a:lnTo>
                  <a:lnTo>
                    <a:pt x="1443" y="496"/>
                  </a:lnTo>
                  <a:lnTo>
                    <a:pt x="271" y="451"/>
                  </a:lnTo>
                  <a:lnTo>
                    <a:pt x="90" y="496"/>
                  </a:lnTo>
                  <a:lnTo>
                    <a:pt x="0" y="496"/>
                  </a:lnTo>
                  <a:lnTo>
                    <a:pt x="181" y="992"/>
                  </a:lnTo>
                  <a:lnTo>
                    <a:pt x="226" y="1488"/>
                  </a:lnTo>
                  <a:lnTo>
                    <a:pt x="1443" y="1488"/>
                  </a:lnTo>
                  <a:lnTo>
                    <a:pt x="3833" y="1533"/>
                  </a:lnTo>
                  <a:lnTo>
                    <a:pt x="5862" y="1488"/>
                  </a:lnTo>
                  <a:lnTo>
                    <a:pt x="6764" y="1443"/>
                  </a:lnTo>
                  <a:lnTo>
                    <a:pt x="7441" y="1353"/>
                  </a:lnTo>
                  <a:lnTo>
                    <a:pt x="8297" y="1263"/>
                  </a:lnTo>
                  <a:lnTo>
                    <a:pt x="9199" y="1173"/>
                  </a:lnTo>
                  <a:lnTo>
                    <a:pt x="10687" y="1037"/>
                  </a:lnTo>
                  <a:lnTo>
                    <a:pt x="1068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51"/>
            <p:cNvSpPr/>
            <p:nvPr/>
          </p:nvSpPr>
          <p:spPr>
            <a:xfrm>
              <a:off x="4091250" y="2031175"/>
              <a:ext cx="102600" cy="95850"/>
            </a:xfrm>
            <a:custGeom>
              <a:avLst/>
              <a:gdLst/>
              <a:ahLst/>
              <a:cxnLst/>
              <a:rect l="l" t="t" r="r" b="b"/>
              <a:pathLst>
                <a:path w="4104" h="3834" extrusionOk="0">
                  <a:moveTo>
                    <a:pt x="1353" y="0"/>
                  </a:moveTo>
                  <a:lnTo>
                    <a:pt x="1128" y="91"/>
                  </a:lnTo>
                  <a:lnTo>
                    <a:pt x="947" y="226"/>
                  </a:lnTo>
                  <a:lnTo>
                    <a:pt x="767" y="406"/>
                  </a:lnTo>
                  <a:lnTo>
                    <a:pt x="542" y="632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6" y="1714"/>
                  </a:lnTo>
                  <a:lnTo>
                    <a:pt x="1" y="2165"/>
                  </a:lnTo>
                  <a:lnTo>
                    <a:pt x="46" y="2616"/>
                  </a:lnTo>
                  <a:lnTo>
                    <a:pt x="181" y="3022"/>
                  </a:lnTo>
                  <a:lnTo>
                    <a:pt x="451" y="3337"/>
                  </a:lnTo>
                  <a:lnTo>
                    <a:pt x="587" y="3518"/>
                  </a:lnTo>
                  <a:lnTo>
                    <a:pt x="722" y="3608"/>
                  </a:lnTo>
                  <a:lnTo>
                    <a:pt x="947" y="3698"/>
                  </a:lnTo>
                  <a:lnTo>
                    <a:pt x="1173" y="3788"/>
                  </a:lnTo>
                  <a:lnTo>
                    <a:pt x="1398" y="3833"/>
                  </a:lnTo>
                  <a:lnTo>
                    <a:pt x="1669" y="3833"/>
                  </a:lnTo>
                  <a:lnTo>
                    <a:pt x="2120" y="3788"/>
                  </a:lnTo>
                  <a:lnTo>
                    <a:pt x="2616" y="3698"/>
                  </a:lnTo>
                  <a:lnTo>
                    <a:pt x="3202" y="3473"/>
                  </a:lnTo>
                  <a:lnTo>
                    <a:pt x="3833" y="3202"/>
                  </a:lnTo>
                  <a:lnTo>
                    <a:pt x="3969" y="3067"/>
                  </a:lnTo>
                  <a:lnTo>
                    <a:pt x="4104" y="2886"/>
                  </a:lnTo>
                  <a:lnTo>
                    <a:pt x="4104" y="2706"/>
                  </a:lnTo>
                  <a:lnTo>
                    <a:pt x="4059" y="2526"/>
                  </a:lnTo>
                  <a:lnTo>
                    <a:pt x="3924" y="2345"/>
                  </a:lnTo>
                  <a:lnTo>
                    <a:pt x="3743" y="2255"/>
                  </a:lnTo>
                  <a:lnTo>
                    <a:pt x="3563" y="2210"/>
                  </a:lnTo>
                  <a:lnTo>
                    <a:pt x="3382" y="2300"/>
                  </a:lnTo>
                  <a:lnTo>
                    <a:pt x="2886" y="2526"/>
                  </a:lnTo>
                  <a:lnTo>
                    <a:pt x="2481" y="2661"/>
                  </a:lnTo>
                  <a:lnTo>
                    <a:pt x="2120" y="2751"/>
                  </a:lnTo>
                  <a:lnTo>
                    <a:pt x="1849" y="2796"/>
                  </a:lnTo>
                  <a:lnTo>
                    <a:pt x="1624" y="2841"/>
                  </a:lnTo>
                  <a:lnTo>
                    <a:pt x="1443" y="2796"/>
                  </a:lnTo>
                  <a:lnTo>
                    <a:pt x="1263" y="2751"/>
                  </a:lnTo>
                  <a:lnTo>
                    <a:pt x="1128" y="2616"/>
                  </a:lnTo>
                  <a:lnTo>
                    <a:pt x="1038" y="2481"/>
                  </a:lnTo>
                  <a:lnTo>
                    <a:pt x="1038" y="2300"/>
                  </a:lnTo>
                  <a:lnTo>
                    <a:pt x="993" y="2165"/>
                  </a:lnTo>
                  <a:lnTo>
                    <a:pt x="1038" y="1894"/>
                  </a:lnTo>
                  <a:lnTo>
                    <a:pt x="1128" y="1669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40" y="587"/>
                  </a:lnTo>
                  <a:lnTo>
                    <a:pt x="1940" y="406"/>
                  </a:lnTo>
                  <a:lnTo>
                    <a:pt x="1849" y="226"/>
                  </a:lnTo>
                  <a:lnTo>
                    <a:pt x="1714" y="91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E92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51"/>
            <p:cNvSpPr/>
            <p:nvPr/>
          </p:nvSpPr>
          <p:spPr>
            <a:xfrm>
              <a:off x="4113800" y="2025550"/>
              <a:ext cx="65400" cy="95825"/>
            </a:xfrm>
            <a:custGeom>
              <a:avLst/>
              <a:gdLst/>
              <a:ahLst/>
              <a:cxnLst/>
              <a:rect l="l" t="t" r="r" b="b"/>
              <a:pathLst>
                <a:path w="2616" h="3833" extrusionOk="0">
                  <a:moveTo>
                    <a:pt x="1308" y="0"/>
                  </a:moveTo>
                  <a:lnTo>
                    <a:pt x="1128" y="90"/>
                  </a:lnTo>
                  <a:lnTo>
                    <a:pt x="947" y="225"/>
                  </a:lnTo>
                  <a:lnTo>
                    <a:pt x="767" y="406"/>
                  </a:lnTo>
                  <a:lnTo>
                    <a:pt x="541" y="631"/>
                  </a:lnTo>
                  <a:lnTo>
                    <a:pt x="316" y="947"/>
                  </a:lnTo>
                  <a:lnTo>
                    <a:pt x="136" y="1308"/>
                  </a:lnTo>
                  <a:lnTo>
                    <a:pt x="45" y="1714"/>
                  </a:lnTo>
                  <a:lnTo>
                    <a:pt x="0" y="2164"/>
                  </a:lnTo>
                  <a:lnTo>
                    <a:pt x="45" y="2615"/>
                  </a:lnTo>
                  <a:lnTo>
                    <a:pt x="181" y="3021"/>
                  </a:lnTo>
                  <a:lnTo>
                    <a:pt x="316" y="3202"/>
                  </a:lnTo>
                  <a:lnTo>
                    <a:pt x="406" y="3337"/>
                  </a:lnTo>
                  <a:lnTo>
                    <a:pt x="587" y="3472"/>
                  </a:lnTo>
                  <a:lnTo>
                    <a:pt x="722" y="3607"/>
                  </a:lnTo>
                  <a:lnTo>
                    <a:pt x="947" y="3698"/>
                  </a:lnTo>
                  <a:lnTo>
                    <a:pt x="1128" y="3788"/>
                  </a:lnTo>
                  <a:lnTo>
                    <a:pt x="1398" y="3833"/>
                  </a:lnTo>
                  <a:lnTo>
                    <a:pt x="2030" y="3833"/>
                  </a:lnTo>
                  <a:lnTo>
                    <a:pt x="2480" y="3698"/>
                  </a:lnTo>
                  <a:lnTo>
                    <a:pt x="2435" y="3472"/>
                  </a:lnTo>
                  <a:lnTo>
                    <a:pt x="2435" y="3292"/>
                  </a:lnTo>
                  <a:lnTo>
                    <a:pt x="2480" y="2931"/>
                  </a:lnTo>
                  <a:lnTo>
                    <a:pt x="2616" y="2615"/>
                  </a:lnTo>
                  <a:lnTo>
                    <a:pt x="2030" y="2796"/>
                  </a:lnTo>
                  <a:lnTo>
                    <a:pt x="1669" y="2841"/>
                  </a:lnTo>
                  <a:lnTo>
                    <a:pt x="1398" y="2796"/>
                  </a:lnTo>
                  <a:lnTo>
                    <a:pt x="1263" y="2751"/>
                  </a:lnTo>
                  <a:lnTo>
                    <a:pt x="1128" y="2615"/>
                  </a:lnTo>
                  <a:lnTo>
                    <a:pt x="1038" y="2480"/>
                  </a:lnTo>
                  <a:lnTo>
                    <a:pt x="992" y="2300"/>
                  </a:lnTo>
                  <a:lnTo>
                    <a:pt x="992" y="2164"/>
                  </a:lnTo>
                  <a:lnTo>
                    <a:pt x="1038" y="1894"/>
                  </a:lnTo>
                  <a:lnTo>
                    <a:pt x="1083" y="1668"/>
                  </a:lnTo>
                  <a:lnTo>
                    <a:pt x="1218" y="1443"/>
                  </a:lnTo>
                  <a:lnTo>
                    <a:pt x="1353" y="1263"/>
                  </a:lnTo>
                  <a:lnTo>
                    <a:pt x="1579" y="992"/>
                  </a:lnTo>
                  <a:lnTo>
                    <a:pt x="1714" y="902"/>
                  </a:lnTo>
                  <a:lnTo>
                    <a:pt x="1849" y="767"/>
                  </a:lnTo>
                  <a:lnTo>
                    <a:pt x="1939" y="586"/>
                  </a:lnTo>
                  <a:lnTo>
                    <a:pt x="1939" y="406"/>
                  </a:lnTo>
                  <a:lnTo>
                    <a:pt x="1849" y="225"/>
                  </a:lnTo>
                  <a:lnTo>
                    <a:pt x="1714" y="45"/>
                  </a:lnTo>
                  <a:lnTo>
                    <a:pt x="153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51"/>
            <p:cNvSpPr/>
            <p:nvPr/>
          </p:nvSpPr>
          <p:spPr>
            <a:xfrm>
              <a:off x="4154375" y="1996225"/>
              <a:ext cx="56400" cy="131925"/>
            </a:xfrm>
            <a:custGeom>
              <a:avLst/>
              <a:gdLst/>
              <a:ahLst/>
              <a:cxnLst/>
              <a:rect l="l" t="t" r="r" b="b"/>
              <a:pathLst>
                <a:path w="2256" h="5277" extrusionOk="0">
                  <a:moveTo>
                    <a:pt x="1444" y="1"/>
                  </a:moveTo>
                  <a:lnTo>
                    <a:pt x="1308" y="46"/>
                  </a:lnTo>
                  <a:lnTo>
                    <a:pt x="1128" y="181"/>
                  </a:lnTo>
                  <a:lnTo>
                    <a:pt x="948" y="406"/>
                  </a:lnTo>
                  <a:lnTo>
                    <a:pt x="903" y="542"/>
                  </a:lnTo>
                  <a:lnTo>
                    <a:pt x="903" y="677"/>
                  </a:lnTo>
                  <a:lnTo>
                    <a:pt x="903" y="1038"/>
                  </a:lnTo>
                  <a:lnTo>
                    <a:pt x="812" y="1985"/>
                  </a:lnTo>
                  <a:lnTo>
                    <a:pt x="722" y="2526"/>
                  </a:lnTo>
                  <a:lnTo>
                    <a:pt x="542" y="3112"/>
                  </a:lnTo>
                  <a:lnTo>
                    <a:pt x="361" y="3698"/>
                  </a:lnTo>
                  <a:lnTo>
                    <a:pt x="91" y="4239"/>
                  </a:lnTo>
                  <a:lnTo>
                    <a:pt x="46" y="4375"/>
                  </a:lnTo>
                  <a:lnTo>
                    <a:pt x="1" y="4510"/>
                  </a:lnTo>
                  <a:lnTo>
                    <a:pt x="46" y="4735"/>
                  </a:lnTo>
                  <a:lnTo>
                    <a:pt x="136" y="5006"/>
                  </a:lnTo>
                  <a:lnTo>
                    <a:pt x="226" y="5096"/>
                  </a:lnTo>
                  <a:lnTo>
                    <a:pt x="316" y="5186"/>
                  </a:lnTo>
                  <a:lnTo>
                    <a:pt x="497" y="5231"/>
                  </a:lnTo>
                  <a:lnTo>
                    <a:pt x="677" y="5276"/>
                  </a:lnTo>
                  <a:lnTo>
                    <a:pt x="857" y="5231"/>
                  </a:lnTo>
                  <a:lnTo>
                    <a:pt x="993" y="5186"/>
                  </a:lnTo>
                  <a:lnTo>
                    <a:pt x="1173" y="5096"/>
                  </a:lnTo>
                  <a:lnTo>
                    <a:pt x="1263" y="4916"/>
                  </a:lnTo>
                  <a:lnTo>
                    <a:pt x="1444" y="4600"/>
                  </a:lnTo>
                  <a:lnTo>
                    <a:pt x="1579" y="4284"/>
                  </a:lnTo>
                  <a:lnTo>
                    <a:pt x="1849" y="3608"/>
                  </a:lnTo>
                  <a:lnTo>
                    <a:pt x="2030" y="2887"/>
                  </a:lnTo>
                  <a:lnTo>
                    <a:pt x="2120" y="2210"/>
                  </a:lnTo>
                  <a:lnTo>
                    <a:pt x="2210" y="1624"/>
                  </a:lnTo>
                  <a:lnTo>
                    <a:pt x="2255" y="1173"/>
                  </a:lnTo>
                  <a:lnTo>
                    <a:pt x="2255" y="677"/>
                  </a:lnTo>
                  <a:lnTo>
                    <a:pt x="2255" y="542"/>
                  </a:lnTo>
                  <a:lnTo>
                    <a:pt x="2210" y="406"/>
                  </a:lnTo>
                  <a:lnTo>
                    <a:pt x="2075" y="181"/>
                  </a:lnTo>
                  <a:lnTo>
                    <a:pt x="1849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51"/>
            <p:cNvSpPr/>
            <p:nvPr/>
          </p:nvSpPr>
          <p:spPr>
            <a:xfrm>
              <a:off x="4123950" y="1996225"/>
              <a:ext cx="56375" cy="131925"/>
            </a:xfrm>
            <a:custGeom>
              <a:avLst/>
              <a:gdLst/>
              <a:ahLst/>
              <a:cxnLst/>
              <a:rect l="l" t="t" r="r" b="b"/>
              <a:pathLst>
                <a:path w="2255" h="5277" extrusionOk="0">
                  <a:moveTo>
                    <a:pt x="1443" y="1"/>
                  </a:moveTo>
                  <a:lnTo>
                    <a:pt x="1308" y="46"/>
                  </a:lnTo>
                  <a:lnTo>
                    <a:pt x="1082" y="181"/>
                  </a:lnTo>
                  <a:lnTo>
                    <a:pt x="947" y="406"/>
                  </a:lnTo>
                  <a:lnTo>
                    <a:pt x="902" y="542"/>
                  </a:lnTo>
                  <a:lnTo>
                    <a:pt x="902" y="677"/>
                  </a:lnTo>
                  <a:lnTo>
                    <a:pt x="857" y="1038"/>
                  </a:lnTo>
                  <a:lnTo>
                    <a:pt x="767" y="1985"/>
                  </a:lnTo>
                  <a:lnTo>
                    <a:pt x="677" y="2526"/>
                  </a:lnTo>
                  <a:lnTo>
                    <a:pt x="541" y="3112"/>
                  </a:lnTo>
                  <a:lnTo>
                    <a:pt x="361" y="3698"/>
                  </a:lnTo>
                  <a:lnTo>
                    <a:pt x="90" y="4239"/>
                  </a:lnTo>
                  <a:lnTo>
                    <a:pt x="0" y="4375"/>
                  </a:lnTo>
                  <a:lnTo>
                    <a:pt x="0" y="4510"/>
                  </a:lnTo>
                  <a:lnTo>
                    <a:pt x="0" y="4735"/>
                  </a:lnTo>
                  <a:lnTo>
                    <a:pt x="90" y="5006"/>
                  </a:lnTo>
                  <a:lnTo>
                    <a:pt x="181" y="5096"/>
                  </a:lnTo>
                  <a:lnTo>
                    <a:pt x="316" y="5186"/>
                  </a:lnTo>
                  <a:lnTo>
                    <a:pt x="496" y="5231"/>
                  </a:lnTo>
                  <a:lnTo>
                    <a:pt x="677" y="5276"/>
                  </a:lnTo>
                  <a:lnTo>
                    <a:pt x="812" y="5231"/>
                  </a:lnTo>
                  <a:lnTo>
                    <a:pt x="992" y="5186"/>
                  </a:lnTo>
                  <a:lnTo>
                    <a:pt x="1128" y="5096"/>
                  </a:lnTo>
                  <a:lnTo>
                    <a:pt x="1263" y="4916"/>
                  </a:lnTo>
                  <a:lnTo>
                    <a:pt x="1398" y="4600"/>
                  </a:lnTo>
                  <a:lnTo>
                    <a:pt x="1578" y="4284"/>
                  </a:lnTo>
                  <a:lnTo>
                    <a:pt x="1804" y="3608"/>
                  </a:lnTo>
                  <a:lnTo>
                    <a:pt x="1984" y="2887"/>
                  </a:lnTo>
                  <a:lnTo>
                    <a:pt x="2120" y="2210"/>
                  </a:lnTo>
                  <a:lnTo>
                    <a:pt x="2165" y="1624"/>
                  </a:lnTo>
                  <a:lnTo>
                    <a:pt x="2210" y="1173"/>
                  </a:lnTo>
                  <a:lnTo>
                    <a:pt x="2255" y="677"/>
                  </a:lnTo>
                  <a:lnTo>
                    <a:pt x="2210" y="542"/>
                  </a:lnTo>
                  <a:lnTo>
                    <a:pt x="2165" y="406"/>
                  </a:lnTo>
                  <a:lnTo>
                    <a:pt x="2029" y="181"/>
                  </a:lnTo>
                  <a:lnTo>
                    <a:pt x="1804" y="4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105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51"/>
            <p:cNvSpPr/>
            <p:nvPr/>
          </p:nvSpPr>
          <p:spPr>
            <a:xfrm>
              <a:off x="4284025" y="1946625"/>
              <a:ext cx="2283950" cy="241275"/>
            </a:xfrm>
            <a:custGeom>
              <a:avLst/>
              <a:gdLst/>
              <a:ahLst/>
              <a:cxnLst/>
              <a:rect l="l" t="t" r="r" b="b"/>
              <a:pathLst>
                <a:path w="91358" h="9651" extrusionOk="0">
                  <a:moveTo>
                    <a:pt x="0" y="1"/>
                  </a:moveTo>
                  <a:lnTo>
                    <a:pt x="0" y="9650"/>
                  </a:lnTo>
                  <a:lnTo>
                    <a:pt x="91357" y="9650"/>
                  </a:lnTo>
                  <a:lnTo>
                    <a:pt x="91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51"/>
            <p:cNvSpPr/>
            <p:nvPr/>
          </p:nvSpPr>
          <p:spPr>
            <a:xfrm>
              <a:off x="4287400" y="1942125"/>
              <a:ext cx="250300" cy="122900"/>
            </a:xfrm>
            <a:custGeom>
              <a:avLst/>
              <a:gdLst/>
              <a:ahLst/>
              <a:cxnLst/>
              <a:rect l="l" t="t" r="r" b="b"/>
              <a:pathLst>
                <a:path w="10012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1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136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90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908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719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66" y="902"/>
                  </a:lnTo>
                  <a:lnTo>
                    <a:pt x="10011" y="631"/>
                  </a:lnTo>
                  <a:lnTo>
                    <a:pt x="9921" y="406"/>
                  </a:lnTo>
                  <a:lnTo>
                    <a:pt x="9876" y="271"/>
                  </a:lnTo>
                  <a:lnTo>
                    <a:pt x="9786" y="181"/>
                  </a:lnTo>
                  <a:lnTo>
                    <a:pt x="9650" y="90"/>
                  </a:lnTo>
                  <a:lnTo>
                    <a:pt x="9560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929" y="135"/>
                  </a:lnTo>
                  <a:lnTo>
                    <a:pt x="8794" y="226"/>
                  </a:lnTo>
                  <a:lnTo>
                    <a:pt x="6178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5006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51"/>
            <p:cNvSpPr/>
            <p:nvPr/>
          </p:nvSpPr>
          <p:spPr>
            <a:xfrm>
              <a:off x="43437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10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472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456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19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51"/>
            <p:cNvSpPr/>
            <p:nvPr/>
          </p:nvSpPr>
          <p:spPr>
            <a:xfrm>
              <a:off x="4287400" y="2068375"/>
              <a:ext cx="250300" cy="124025"/>
            </a:xfrm>
            <a:custGeom>
              <a:avLst/>
              <a:gdLst/>
              <a:ahLst/>
              <a:cxnLst/>
              <a:rect l="l" t="t" r="r" b="b"/>
              <a:pathLst>
                <a:path w="10012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63" y="406"/>
                  </a:lnTo>
                  <a:lnTo>
                    <a:pt x="3292" y="542"/>
                  </a:lnTo>
                  <a:lnTo>
                    <a:pt x="3067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136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61" y="4825"/>
                  </a:lnTo>
                  <a:lnTo>
                    <a:pt x="452" y="4916"/>
                  </a:lnTo>
                  <a:lnTo>
                    <a:pt x="722" y="4916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218" y="4735"/>
                  </a:lnTo>
                  <a:lnTo>
                    <a:pt x="3833" y="1894"/>
                  </a:lnTo>
                  <a:lnTo>
                    <a:pt x="4104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82" y="1489"/>
                  </a:lnTo>
                  <a:lnTo>
                    <a:pt x="5953" y="1669"/>
                  </a:lnTo>
                  <a:lnTo>
                    <a:pt x="6223" y="1894"/>
                  </a:lnTo>
                  <a:lnTo>
                    <a:pt x="8794" y="4735"/>
                  </a:lnTo>
                  <a:lnTo>
                    <a:pt x="8929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86" y="4780"/>
                  </a:lnTo>
                  <a:lnTo>
                    <a:pt x="9876" y="4645"/>
                  </a:lnTo>
                  <a:lnTo>
                    <a:pt x="9921" y="4555"/>
                  </a:lnTo>
                  <a:lnTo>
                    <a:pt x="10011" y="4284"/>
                  </a:lnTo>
                  <a:lnTo>
                    <a:pt x="9966" y="4014"/>
                  </a:lnTo>
                  <a:lnTo>
                    <a:pt x="9876" y="3924"/>
                  </a:lnTo>
                  <a:lnTo>
                    <a:pt x="9831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64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53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51"/>
            <p:cNvSpPr/>
            <p:nvPr/>
          </p:nvSpPr>
          <p:spPr>
            <a:xfrm>
              <a:off x="43437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0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19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456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51"/>
            <p:cNvSpPr/>
            <p:nvPr/>
          </p:nvSpPr>
          <p:spPr>
            <a:xfrm>
              <a:off x="428402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0" y="1"/>
                  </a:moveTo>
                  <a:lnTo>
                    <a:pt x="0" y="1264"/>
                  </a:lnTo>
                  <a:lnTo>
                    <a:pt x="1714" y="2977"/>
                  </a:lnTo>
                  <a:lnTo>
                    <a:pt x="0" y="4691"/>
                  </a:lnTo>
                  <a:lnTo>
                    <a:pt x="0" y="5998"/>
                  </a:lnTo>
                  <a:lnTo>
                    <a:pt x="181" y="5953"/>
                  </a:lnTo>
                  <a:lnTo>
                    <a:pt x="316" y="5863"/>
                  </a:lnTo>
                  <a:lnTo>
                    <a:pt x="2796" y="3338"/>
                  </a:lnTo>
                  <a:lnTo>
                    <a:pt x="2931" y="3203"/>
                  </a:lnTo>
                  <a:lnTo>
                    <a:pt x="2931" y="2977"/>
                  </a:lnTo>
                  <a:lnTo>
                    <a:pt x="2931" y="2797"/>
                  </a:lnTo>
                  <a:lnTo>
                    <a:pt x="2796" y="2616"/>
                  </a:lnTo>
                  <a:lnTo>
                    <a:pt x="316" y="136"/>
                  </a:lnTo>
                  <a:lnTo>
                    <a:pt x="181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51"/>
            <p:cNvSpPr/>
            <p:nvPr/>
          </p:nvSpPr>
          <p:spPr>
            <a:xfrm>
              <a:off x="42840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0" y="0"/>
                  </a:moveTo>
                  <a:lnTo>
                    <a:pt x="0" y="1849"/>
                  </a:lnTo>
                  <a:lnTo>
                    <a:pt x="181" y="1804"/>
                  </a:lnTo>
                  <a:lnTo>
                    <a:pt x="316" y="1669"/>
                  </a:lnTo>
                  <a:lnTo>
                    <a:pt x="722" y="1263"/>
                  </a:lnTo>
                  <a:lnTo>
                    <a:pt x="812" y="1128"/>
                  </a:lnTo>
                  <a:lnTo>
                    <a:pt x="857" y="902"/>
                  </a:lnTo>
                  <a:lnTo>
                    <a:pt x="812" y="722"/>
                  </a:lnTo>
                  <a:lnTo>
                    <a:pt x="722" y="541"/>
                  </a:lnTo>
                  <a:lnTo>
                    <a:pt x="316" y="135"/>
                  </a:lnTo>
                  <a:lnTo>
                    <a:pt x="181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51"/>
            <p:cNvSpPr/>
            <p:nvPr/>
          </p:nvSpPr>
          <p:spPr>
            <a:xfrm>
              <a:off x="446552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18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52" y="3203"/>
                  </a:lnTo>
                  <a:lnTo>
                    <a:pt x="5997" y="2977"/>
                  </a:lnTo>
                  <a:lnTo>
                    <a:pt x="5952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51"/>
            <p:cNvSpPr/>
            <p:nvPr/>
          </p:nvSpPr>
          <p:spPr>
            <a:xfrm>
              <a:off x="451737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0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51"/>
            <p:cNvSpPr/>
            <p:nvPr/>
          </p:nvSpPr>
          <p:spPr>
            <a:xfrm>
              <a:off x="454442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30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5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30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8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51"/>
            <p:cNvSpPr/>
            <p:nvPr/>
          </p:nvSpPr>
          <p:spPr>
            <a:xfrm>
              <a:off x="459967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92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51"/>
            <p:cNvSpPr/>
            <p:nvPr/>
          </p:nvSpPr>
          <p:spPr>
            <a:xfrm>
              <a:off x="454442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375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2" y="4916"/>
                  </a:lnTo>
                  <a:lnTo>
                    <a:pt x="677" y="4916"/>
                  </a:lnTo>
                  <a:lnTo>
                    <a:pt x="948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30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2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51"/>
            <p:cNvSpPr/>
            <p:nvPr/>
          </p:nvSpPr>
          <p:spPr>
            <a:xfrm>
              <a:off x="459967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51"/>
            <p:cNvSpPr/>
            <p:nvPr/>
          </p:nvSpPr>
          <p:spPr>
            <a:xfrm>
              <a:off x="4720300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1" y="1218"/>
                  </a:moveTo>
                  <a:lnTo>
                    <a:pt x="4780" y="2977"/>
                  </a:lnTo>
                  <a:lnTo>
                    <a:pt x="3021" y="4781"/>
                  </a:lnTo>
                  <a:lnTo>
                    <a:pt x="1263" y="2977"/>
                  </a:lnTo>
                  <a:lnTo>
                    <a:pt x="3021" y="1218"/>
                  </a:lnTo>
                  <a:close/>
                  <a:moveTo>
                    <a:pt x="3021" y="1"/>
                  </a:moveTo>
                  <a:lnTo>
                    <a:pt x="2796" y="46"/>
                  </a:lnTo>
                  <a:lnTo>
                    <a:pt x="2660" y="136"/>
                  </a:lnTo>
                  <a:lnTo>
                    <a:pt x="135" y="2616"/>
                  </a:lnTo>
                  <a:lnTo>
                    <a:pt x="45" y="2797"/>
                  </a:lnTo>
                  <a:lnTo>
                    <a:pt x="0" y="2977"/>
                  </a:lnTo>
                  <a:lnTo>
                    <a:pt x="45" y="3203"/>
                  </a:lnTo>
                  <a:lnTo>
                    <a:pt x="135" y="3338"/>
                  </a:lnTo>
                  <a:lnTo>
                    <a:pt x="2660" y="5863"/>
                  </a:lnTo>
                  <a:lnTo>
                    <a:pt x="2796" y="5953"/>
                  </a:lnTo>
                  <a:lnTo>
                    <a:pt x="3021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7" y="3203"/>
                  </a:lnTo>
                  <a:lnTo>
                    <a:pt x="5997" y="2977"/>
                  </a:lnTo>
                  <a:lnTo>
                    <a:pt x="5997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51"/>
            <p:cNvSpPr/>
            <p:nvPr/>
          </p:nvSpPr>
          <p:spPr>
            <a:xfrm>
              <a:off x="477215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7" y="0"/>
                  </a:moveTo>
                  <a:lnTo>
                    <a:pt x="722" y="45"/>
                  </a:lnTo>
                  <a:lnTo>
                    <a:pt x="586" y="135"/>
                  </a:lnTo>
                  <a:lnTo>
                    <a:pt x="181" y="541"/>
                  </a:lnTo>
                  <a:lnTo>
                    <a:pt x="45" y="722"/>
                  </a:lnTo>
                  <a:lnTo>
                    <a:pt x="0" y="902"/>
                  </a:lnTo>
                  <a:lnTo>
                    <a:pt x="45" y="1128"/>
                  </a:lnTo>
                  <a:lnTo>
                    <a:pt x="181" y="1263"/>
                  </a:lnTo>
                  <a:lnTo>
                    <a:pt x="586" y="1669"/>
                  </a:lnTo>
                  <a:lnTo>
                    <a:pt x="722" y="1804"/>
                  </a:lnTo>
                  <a:lnTo>
                    <a:pt x="947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51"/>
            <p:cNvSpPr/>
            <p:nvPr/>
          </p:nvSpPr>
          <p:spPr>
            <a:xfrm>
              <a:off x="479357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96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88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1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1" y="3427"/>
                  </a:lnTo>
                  <a:lnTo>
                    <a:pt x="5321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51"/>
            <p:cNvSpPr/>
            <p:nvPr/>
          </p:nvSpPr>
          <p:spPr>
            <a:xfrm>
              <a:off x="4848800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51"/>
            <p:cNvSpPr/>
            <p:nvPr/>
          </p:nvSpPr>
          <p:spPr>
            <a:xfrm>
              <a:off x="479357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2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51"/>
            <p:cNvSpPr/>
            <p:nvPr/>
          </p:nvSpPr>
          <p:spPr>
            <a:xfrm>
              <a:off x="4848800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1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690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51"/>
            <p:cNvSpPr/>
            <p:nvPr/>
          </p:nvSpPr>
          <p:spPr>
            <a:xfrm>
              <a:off x="50506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6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180" y="181"/>
                  </a:lnTo>
                  <a:lnTo>
                    <a:pt x="90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0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02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6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03" y="4554"/>
                  </a:lnTo>
                  <a:lnTo>
                    <a:pt x="6674" y="4374"/>
                  </a:lnTo>
                  <a:lnTo>
                    <a:pt x="6899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30" y="1037"/>
                  </a:lnTo>
                  <a:lnTo>
                    <a:pt x="9920" y="902"/>
                  </a:lnTo>
                  <a:lnTo>
                    <a:pt x="9966" y="631"/>
                  </a:lnTo>
                  <a:lnTo>
                    <a:pt x="9875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05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3" y="45"/>
                  </a:lnTo>
                  <a:lnTo>
                    <a:pt x="8883" y="135"/>
                  </a:lnTo>
                  <a:lnTo>
                    <a:pt x="8748" y="226"/>
                  </a:lnTo>
                  <a:lnTo>
                    <a:pt x="6133" y="3021"/>
                  </a:lnTo>
                  <a:lnTo>
                    <a:pt x="5862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00" y="3517"/>
                  </a:lnTo>
                  <a:lnTo>
                    <a:pt x="4284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51"/>
            <p:cNvSpPr/>
            <p:nvPr/>
          </p:nvSpPr>
          <p:spPr>
            <a:xfrm>
              <a:off x="5105825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16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98" y="2887"/>
                  </a:lnTo>
                  <a:lnTo>
                    <a:pt x="5322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8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51"/>
            <p:cNvSpPr/>
            <p:nvPr/>
          </p:nvSpPr>
          <p:spPr>
            <a:xfrm>
              <a:off x="50506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8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47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0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90" y="4645"/>
                  </a:lnTo>
                  <a:lnTo>
                    <a:pt x="180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6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09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875" y="4555"/>
                  </a:lnTo>
                  <a:lnTo>
                    <a:pt x="9966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276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51"/>
            <p:cNvSpPr/>
            <p:nvPr/>
          </p:nvSpPr>
          <p:spPr>
            <a:xfrm>
              <a:off x="5105825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46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48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6" y="3337"/>
                  </a:lnTo>
                  <a:lnTo>
                    <a:pt x="5096" y="3292"/>
                  </a:lnTo>
                  <a:lnTo>
                    <a:pt x="5276" y="3157"/>
                  </a:lnTo>
                  <a:lnTo>
                    <a:pt x="5367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2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51"/>
            <p:cNvSpPr/>
            <p:nvPr/>
          </p:nvSpPr>
          <p:spPr>
            <a:xfrm>
              <a:off x="4969425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51"/>
            <p:cNvSpPr/>
            <p:nvPr/>
          </p:nvSpPr>
          <p:spPr>
            <a:xfrm>
              <a:off x="5022400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3" y="0"/>
                  </a:moveTo>
                  <a:lnTo>
                    <a:pt x="722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1" y="722"/>
                  </a:lnTo>
                  <a:lnTo>
                    <a:pt x="1" y="902"/>
                  </a:lnTo>
                  <a:lnTo>
                    <a:pt x="1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722" y="1804"/>
                  </a:lnTo>
                  <a:lnTo>
                    <a:pt x="903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51"/>
            <p:cNvSpPr/>
            <p:nvPr/>
          </p:nvSpPr>
          <p:spPr>
            <a:xfrm>
              <a:off x="5227575" y="1988325"/>
              <a:ext cx="149950" cy="149975"/>
            </a:xfrm>
            <a:custGeom>
              <a:avLst/>
              <a:gdLst/>
              <a:ahLst/>
              <a:cxnLst/>
              <a:rect l="l" t="t" r="r" b="b"/>
              <a:pathLst>
                <a:path w="5998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796" y="46"/>
                  </a:lnTo>
                  <a:lnTo>
                    <a:pt x="2661" y="136"/>
                  </a:lnTo>
                  <a:lnTo>
                    <a:pt x="136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36" y="3338"/>
                  </a:lnTo>
                  <a:lnTo>
                    <a:pt x="2661" y="5863"/>
                  </a:lnTo>
                  <a:lnTo>
                    <a:pt x="2796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5998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51"/>
            <p:cNvSpPr/>
            <p:nvPr/>
          </p:nvSpPr>
          <p:spPr>
            <a:xfrm>
              <a:off x="5279425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22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22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9" y="1669"/>
                  </a:lnTo>
                  <a:lnTo>
                    <a:pt x="1714" y="1263"/>
                  </a:lnTo>
                  <a:lnTo>
                    <a:pt x="1805" y="1128"/>
                  </a:lnTo>
                  <a:lnTo>
                    <a:pt x="1850" y="902"/>
                  </a:lnTo>
                  <a:lnTo>
                    <a:pt x="1805" y="722"/>
                  </a:lnTo>
                  <a:lnTo>
                    <a:pt x="1714" y="541"/>
                  </a:lnTo>
                  <a:lnTo>
                    <a:pt x="1309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51"/>
            <p:cNvSpPr/>
            <p:nvPr/>
          </p:nvSpPr>
          <p:spPr>
            <a:xfrm>
              <a:off x="530650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5" y="271"/>
                  </a:lnTo>
                  <a:lnTo>
                    <a:pt x="45" y="406"/>
                  </a:lnTo>
                  <a:lnTo>
                    <a:pt x="0" y="631"/>
                  </a:lnTo>
                  <a:lnTo>
                    <a:pt x="45" y="902"/>
                  </a:lnTo>
                  <a:lnTo>
                    <a:pt x="90" y="1037"/>
                  </a:lnTo>
                  <a:lnTo>
                    <a:pt x="180" y="1127"/>
                  </a:lnTo>
                  <a:lnTo>
                    <a:pt x="2751" y="3968"/>
                  </a:lnTo>
                  <a:lnTo>
                    <a:pt x="2976" y="4194"/>
                  </a:lnTo>
                  <a:lnTo>
                    <a:pt x="3247" y="4374"/>
                  </a:lnTo>
                  <a:lnTo>
                    <a:pt x="3472" y="4554"/>
                  </a:lnTo>
                  <a:lnTo>
                    <a:pt x="3743" y="4690"/>
                  </a:lnTo>
                  <a:lnTo>
                    <a:pt x="4058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33" y="4690"/>
                  </a:lnTo>
                  <a:lnTo>
                    <a:pt x="6448" y="4554"/>
                  </a:lnTo>
                  <a:lnTo>
                    <a:pt x="6674" y="4374"/>
                  </a:lnTo>
                  <a:lnTo>
                    <a:pt x="6944" y="4194"/>
                  </a:lnTo>
                  <a:lnTo>
                    <a:pt x="7125" y="3968"/>
                  </a:lnTo>
                  <a:lnTo>
                    <a:pt x="9785" y="1127"/>
                  </a:lnTo>
                  <a:lnTo>
                    <a:pt x="9875" y="1037"/>
                  </a:lnTo>
                  <a:lnTo>
                    <a:pt x="9920" y="902"/>
                  </a:lnTo>
                  <a:lnTo>
                    <a:pt x="9965" y="631"/>
                  </a:lnTo>
                  <a:lnTo>
                    <a:pt x="9920" y="406"/>
                  </a:lnTo>
                  <a:lnTo>
                    <a:pt x="9830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3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7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0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3" y="3247"/>
                  </a:lnTo>
                  <a:lnTo>
                    <a:pt x="3788" y="3021"/>
                  </a:lnTo>
                  <a:lnTo>
                    <a:pt x="1172" y="226"/>
                  </a:lnTo>
                  <a:lnTo>
                    <a:pt x="1082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51"/>
            <p:cNvSpPr/>
            <p:nvPr/>
          </p:nvSpPr>
          <p:spPr>
            <a:xfrm>
              <a:off x="5361725" y="1937600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1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4" y="2887"/>
                  </a:lnTo>
                  <a:lnTo>
                    <a:pt x="2030" y="3067"/>
                  </a:lnTo>
                  <a:lnTo>
                    <a:pt x="2255" y="3202"/>
                  </a:lnTo>
                  <a:lnTo>
                    <a:pt x="2481" y="3293"/>
                  </a:lnTo>
                  <a:lnTo>
                    <a:pt x="2751" y="3338"/>
                  </a:lnTo>
                  <a:lnTo>
                    <a:pt x="3022" y="3293"/>
                  </a:lnTo>
                  <a:lnTo>
                    <a:pt x="3292" y="3202"/>
                  </a:lnTo>
                  <a:lnTo>
                    <a:pt x="3518" y="3067"/>
                  </a:lnTo>
                  <a:lnTo>
                    <a:pt x="3698" y="2887"/>
                  </a:lnTo>
                  <a:lnTo>
                    <a:pt x="5367" y="1128"/>
                  </a:lnTo>
                  <a:lnTo>
                    <a:pt x="5412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6" y="46"/>
                  </a:lnTo>
                  <a:lnTo>
                    <a:pt x="4825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51"/>
            <p:cNvSpPr/>
            <p:nvPr/>
          </p:nvSpPr>
          <p:spPr>
            <a:xfrm>
              <a:off x="530650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3" y="136"/>
                  </a:lnTo>
                  <a:lnTo>
                    <a:pt x="3788" y="271"/>
                  </a:lnTo>
                  <a:lnTo>
                    <a:pt x="3517" y="406"/>
                  </a:lnTo>
                  <a:lnTo>
                    <a:pt x="3292" y="542"/>
                  </a:lnTo>
                  <a:lnTo>
                    <a:pt x="3021" y="722"/>
                  </a:lnTo>
                  <a:lnTo>
                    <a:pt x="2796" y="947"/>
                  </a:lnTo>
                  <a:lnTo>
                    <a:pt x="180" y="3788"/>
                  </a:lnTo>
                  <a:lnTo>
                    <a:pt x="90" y="3878"/>
                  </a:lnTo>
                  <a:lnTo>
                    <a:pt x="45" y="4014"/>
                  </a:lnTo>
                  <a:lnTo>
                    <a:pt x="0" y="4284"/>
                  </a:lnTo>
                  <a:lnTo>
                    <a:pt x="45" y="4555"/>
                  </a:lnTo>
                  <a:lnTo>
                    <a:pt x="135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2" y="4825"/>
                  </a:lnTo>
                  <a:lnTo>
                    <a:pt x="1172" y="4735"/>
                  </a:lnTo>
                  <a:lnTo>
                    <a:pt x="3833" y="1894"/>
                  </a:lnTo>
                  <a:lnTo>
                    <a:pt x="4058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5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7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3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0" y="4645"/>
                  </a:lnTo>
                  <a:lnTo>
                    <a:pt x="9920" y="4555"/>
                  </a:lnTo>
                  <a:lnTo>
                    <a:pt x="9965" y="4284"/>
                  </a:lnTo>
                  <a:lnTo>
                    <a:pt x="9920" y="4014"/>
                  </a:lnTo>
                  <a:lnTo>
                    <a:pt x="9875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44" y="767"/>
                  </a:lnTo>
                  <a:lnTo>
                    <a:pt x="6719" y="542"/>
                  </a:lnTo>
                  <a:lnTo>
                    <a:pt x="6448" y="406"/>
                  </a:lnTo>
                  <a:lnTo>
                    <a:pt x="6178" y="271"/>
                  </a:lnTo>
                  <a:lnTo>
                    <a:pt x="5907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5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51"/>
            <p:cNvSpPr/>
            <p:nvPr/>
          </p:nvSpPr>
          <p:spPr>
            <a:xfrm>
              <a:off x="5361725" y="2113475"/>
              <a:ext cx="138675" cy="83450"/>
            </a:xfrm>
            <a:custGeom>
              <a:avLst/>
              <a:gdLst/>
              <a:ahLst/>
              <a:cxnLst/>
              <a:rect l="l" t="t" r="r" b="b"/>
              <a:pathLst>
                <a:path w="5547" h="3338" extrusionOk="0">
                  <a:moveTo>
                    <a:pt x="2526" y="0"/>
                  </a:moveTo>
                  <a:lnTo>
                    <a:pt x="2255" y="90"/>
                  </a:lnTo>
                  <a:lnTo>
                    <a:pt x="2030" y="226"/>
                  </a:lnTo>
                  <a:lnTo>
                    <a:pt x="1849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16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173" y="3112"/>
                  </a:lnTo>
                  <a:lnTo>
                    <a:pt x="2796" y="1398"/>
                  </a:lnTo>
                  <a:lnTo>
                    <a:pt x="4329" y="3112"/>
                  </a:lnTo>
                  <a:lnTo>
                    <a:pt x="4465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6" y="3292"/>
                  </a:lnTo>
                  <a:lnTo>
                    <a:pt x="5321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12" y="2300"/>
                  </a:lnTo>
                  <a:lnTo>
                    <a:pt x="5367" y="2165"/>
                  </a:lnTo>
                  <a:lnTo>
                    <a:pt x="3743" y="406"/>
                  </a:lnTo>
                  <a:lnTo>
                    <a:pt x="3518" y="226"/>
                  </a:lnTo>
                  <a:lnTo>
                    <a:pt x="3292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51"/>
            <p:cNvSpPr/>
            <p:nvPr/>
          </p:nvSpPr>
          <p:spPr>
            <a:xfrm>
              <a:off x="5482350" y="1988325"/>
              <a:ext cx="151075" cy="149975"/>
            </a:xfrm>
            <a:custGeom>
              <a:avLst/>
              <a:gdLst/>
              <a:ahLst/>
              <a:cxnLst/>
              <a:rect l="l" t="t" r="r" b="b"/>
              <a:pathLst>
                <a:path w="6043" h="5999" extrusionOk="0">
                  <a:moveTo>
                    <a:pt x="3022" y="1218"/>
                  </a:moveTo>
                  <a:lnTo>
                    <a:pt x="4780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1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0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1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2" y="5863"/>
                  </a:lnTo>
                  <a:lnTo>
                    <a:pt x="5862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2" y="2616"/>
                  </a:lnTo>
                  <a:lnTo>
                    <a:pt x="3382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51"/>
            <p:cNvSpPr/>
            <p:nvPr/>
          </p:nvSpPr>
          <p:spPr>
            <a:xfrm>
              <a:off x="5534200" y="2040200"/>
              <a:ext cx="46250" cy="46225"/>
            </a:xfrm>
            <a:custGeom>
              <a:avLst/>
              <a:gdLst/>
              <a:ahLst/>
              <a:cxnLst/>
              <a:rect l="l" t="t" r="r" b="b"/>
              <a:pathLst>
                <a:path w="1850" h="1849" extrusionOk="0">
                  <a:moveTo>
                    <a:pt x="948" y="0"/>
                  </a:moveTo>
                  <a:lnTo>
                    <a:pt x="767" y="45"/>
                  </a:lnTo>
                  <a:lnTo>
                    <a:pt x="587" y="135"/>
                  </a:lnTo>
                  <a:lnTo>
                    <a:pt x="181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81" y="1263"/>
                  </a:lnTo>
                  <a:lnTo>
                    <a:pt x="587" y="1669"/>
                  </a:lnTo>
                  <a:lnTo>
                    <a:pt x="767" y="1804"/>
                  </a:lnTo>
                  <a:lnTo>
                    <a:pt x="948" y="1849"/>
                  </a:lnTo>
                  <a:lnTo>
                    <a:pt x="1128" y="1804"/>
                  </a:lnTo>
                  <a:lnTo>
                    <a:pt x="1308" y="1669"/>
                  </a:lnTo>
                  <a:lnTo>
                    <a:pt x="1714" y="1263"/>
                  </a:lnTo>
                  <a:lnTo>
                    <a:pt x="1804" y="1128"/>
                  </a:lnTo>
                  <a:lnTo>
                    <a:pt x="1849" y="902"/>
                  </a:lnTo>
                  <a:lnTo>
                    <a:pt x="1804" y="722"/>
                  </a:lnTo>
                  <a:lnTo>
                    <a:pt x="1714" y="541"/>
                  </a:lnTo>
                  <a:lnTo>
                    <a:pt x="1308" y="135"/>
                  </a:lnTo>
                  <a:lnTo>
                    <a:pt x="1128" y="45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51"/>
            <p:cNvSpPr/>
            <p:nvPr/>
          </p:nvSpPr>
          <p:spPr>
            <a:xfrm>
              <a:off x="5555625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74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59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92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51"/>
            <p:cNvSpPr/>
            <p:nvPr/>
          </p:nvSpPr>
          <p:spPr>
            <a:xfrm>
              <a:off x="5610850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136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232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51"/>
            <p:cNvSpPr/>
            <p:nvPr/>
          </p:nvSpPr>
          <p:spPr>
            <a:xfrm>
              <a:off x="5555625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833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841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16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215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223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51"/>
            <p:cNvSpPr/>
            <p:nvPr/>
          </p:nvSpPr>
          <p:spPr>
            <a:xfrm>
              <a:off x="5610850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75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51"/>
            <p:cNvSpPr/>
            <p:nvPr/>
          </p:nvSpPr>
          <p:spPr>
            <a:xfrm>
              <a:off x="58126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677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51" y="3968"/>
                  </a:lnTo>
                  <a:lnTo>
                    <a:pt x="2977" y="4194"/>
                  </a:lnTo>
                  <a:lnTo>
                    <a:pt x="3247" y="4374"/>
                  </a:lnTo>
                  <a:lnTo>
                    <a:pt x="3473" y="4554"/>
                  </a:lnTo>
                  <a:lnTo>
                    <a:pt x="3743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47" y="4870"/>
                  </a:lnTo>
                  <a:lnTo>
                    <a:pt x="5863" y="4780"/>
                  </a:lnTo>
                  <a:lnTo>
                    <a:pt x="6133" y="4690"/>
                  </a:lnTo>
                  <a:lnTo>
                    <a:pt x="6404" y="4554"/>
                  </a:lnTo>
                  <a:lnTo>
                    <a:pt x="6674" y="4374"/>
                  </a:lnTo>
                  <a:lnTo>
                    <a:pt x="6900" y="4194"/>
                  </a:lnTo>
                  <a:lnTo>
                    <a:pt x="7125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876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8974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592" y="3427"/>
                  </a:lnTo>
                  <a:lnTo>
                    <a:pt x="5276" y="3517"/>
                  </a:lnTo>
                  <a:lnTo>
                    <a:pt x="4961" y="3562"/>
                  </a:lnTo>
                  <a:lnTo>
                    <a:pt x="4600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51"/>
            <p:cNvSpPr/>
            <p:nvPr/>
          </p:nvSpPr>
          <p:spPr>
            <a:xfrm>
              <a:off x="586790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722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225" y="181"/>
                  </a:lnTo>
                  <a:lnTo>
                    <a:pt x="135" y="271"/>
                  </a:lnTo>
                  <a:lnTo>
                    <a:pt x="45" y="407"/>
                  </a:lnTo>
                  <a:lnTo>
                    <a:pt x="0" y="632"/>
                  </a:lnTo>
                  <a:lnTo>
                    <a:pt x="45" y="903"/>
                  </a:lnTo>
                  <a:lnTo>
                    <a:pt x="90" y="1038"/>
                  </a:lnTo>
                  <a:lnTo>
                    <a:pt x="180" y="1128"/>
                  </a:lnTo>
                  <a:lnTo>
                    <a:pt x="1804" y="2887"/>
                  </a:lnTo>
                  <a:lnTo>
                    <a:pt x="1984" y="3067"/>
                  </a:lnTo>
                  <a:lnTo>
                    <a:pt x="2255" y="3202"/>
                  </a:lnTo>
                  <a:lnTo>
                    <a:pt x="2480" y="3293"/>
                  </a:lnTo>
                  <a:lnTo>
                    <a:pt x="2751" y="3338"/>
                  </a:lnTo>
                  <a:lnTo>
                    <a:pt x="3021" y="3293"/>
                  </a:lnTo>
                  <a:lnTo>
                    <a:pt x="3247" y="3202"/>
                  </a:lnTo>
                  <a:lnTo>
                    <a:pt x="3517" y="3067"/>
                  </a:lnTo>
                  <a:lnTo>
                    <a:pt x="3698" y="2887"/>
                  </a:lnTo>
                  <a:lnTo>
                    <a:pt x="5321" y="1128"/>
                  </a:lnTo>
                  <a:lnTo>
                    <a:pt x="5411" y="1038"/>
                  </a:lnTo>
                  <a:lnTo>
                    <a:pt x="5501" y="903"/>
                  </a:lnTo>
                  <a:lnTo>
                    <a:pt x="5501" y="632"/>
                  </a:lnTo>
                  <a:lnTo>
                    <a:pt x="5456" y="407"/>
                  </a:lnTo>
                  <a:lnTo>
                    <a:pt x="5411" y="271"/>
                  </a:lnTo>
                  <a:lnTo>
                    <a:pt x="5321" y="181"/>
                  </a:lnTo>
                  <a:lnTo>
                    <a:pt x="5186" y="91"/>
                  </a:lnTo>
                  <a:lnTo>
                    <a:pt x="5095" y="46"/>
                  </a:lnTo>
                  <a:lnTo>
                    <a:pt x="4825" y="1"/>
                  </a:lnTo>
                  <a:lnTo>
                    <a:pt x="4554" y="46"/>
                  </a:lnTo>
                  <a:lnTo>
                    <a:pt x="4464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2" y="226"/>
                  </a:lnTo>
                  <a:lnTo>
                    <a:pt x="1082" y="136"/>
                  </a:lnTo>
                  <a:lnTo>
                    <a:pt x="947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51"/>
            <p:cNvSpPr/>
            <p:nvPr/>
          </p:nvSpPr>
          <p:spPr>
            <a:xfrm>
              <a:off x="58126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059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47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677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788" y="1894"/>
                  </a:lnTo>
                  <a:lnTo>
                    <a:pt x="4059" y="1669"/>
                  </a:lnTo>
                  <a:lnTo>
                    <a:pt x="4329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08" y="1669"/>
                  </a:lnTo>
                  <a:lnTo>
                    <a:pt x="6178" y="1894"/>
                  </a:lnTo>
                  <a:lnTo>
                    <a:pt x="8748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90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876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170" y="947"/>
                  </a:lnTo>
                  <a:lnTo>
                    <a:pt x="6945" y="767"/>
                  </a:lnTo>
                  <a:lnTo>
                    <a:pt x="6719" y="542"/>
                  </a:lnTo>
                  <a:lnTo>
                    <a:pt x="6449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592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51"/>
            <p:cNvSpPr/>
            <p:nvPr/>
          </p:nvSpPr>
          <p:spPr>
            <a:xfrm>
              <a:off x="586790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525" y="0"/>
                  </a:moveTo>
                  <a:lnTo>
                    <a:pt x="2255" y="90"/>
                  </a:lnTo>
                  <a:lnTo>
                    <a:pt x="2029" y="226"/>
                  </a:lnTo>
                  <a:lnTo>
                    <a:pt x="1804" y="406"/>
                  </a:lnTo>
                  <a:lnTo>
                    <a:pt x="180" y="2165"/>
                  </a:lnTo>
                  <a:lnTo>
                    <a:pt x="90" y="2300"/>
                  </a:lnTo>
                  <a:lnTo>
                    <a:pt x="45" y="2390"/>
                  </a:lnTo>
                  <a:lnTo>
                    <a:pt x="0" y="2661"/>
                  </a:lnTo>
                  <a:lnTo>
                    <a:pt x="45" y="2931"/>
                  </a:lnTo>
                  <a:lnTo>
                    <a:pt x="135" y="3021"/>
                  </a:lnTo>
                  <a:lnTo>
                    <a:pt x="225" y="3157"/>
                  </a:lnTo>
                  <a:lnTo>
                    <a:pt x="316" y="3202"/>
                  </a:lnTo>
                  <a:lnTo>
                    <a:pt x="451" y="3292"/>
                  </a:lnTo>
                  <a:lnTo>
                    <a:pt x="722" y="3337"/>
                  </a:lnTo>
                  <a:lnTo>
                    <a:pt x="947" y="3247"/>
                  </a:lnTo>
                  <a:lnTo>
                    <a:pt x="1082" y="3202"/>
                  </a:lnTo>
                  <a:lnTo>
                    <a:pt x="1172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64" y="3202"/>
                  </a:lnTo>
                  <a:lnTo>
                    <a:pt x="4554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95" y="3292"/>
                  </a:lnTo>
                  <a:lnTo>
                    <a:pt x="5321" y="3157"/>
                  </a:lnTo>
                  <a:lnTo>
                    <a:pt x="5411" y="3021"/>
                  </a:lnTo>
                  <a:lnTo>
                    <a:pt x="5456" y="2931"/>
                  </a:lnTo>
                  <a:lnTo>
                    <a:pt x="5501" y="2661"/>
                  </a:lnTo>
                  <a:lnTo>
                    <a:pt x="5501" y="2390"/>
                  </a:lnTo>
                  <a:lnTo>
                    <a:pt x="5411" y="2300"/>
                  </a:lnTo>
                  <a:lnTo>
                    <a:pt x="5321" y="2165"/>
                  </a:lnTo>
                  <a:lnTo>
                    <a:pt x="3743" y="406"/>
                  </a:lnTo>
                  <a:lnTo>
                    <a:pt x="3517" y="226"/>
                  </a:lnTo>
                  <a:lnTo>
                    <a:pt x="3292" y="90"/>
                  </a:lnTo>
                  <a:lnTo>
                    <a:pt x="3021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51"/>
            <p:cNvSpPr/>
            <p:nvPr/>
          </p:nvSpPr>
          <p:spPr>
            <a:xfrm>
              <a:off x="573147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51"/>
            <p:cNvSpPr/>
            <p:nvPr/>
          </p:nvSpPr>
          <p:spPr>
            <a:xfrm>
              <a:off x="5784475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51"/>
            <p:cNvSpPr/>
            <p:nvPr/>
          </p:nvSpPr>
          <p:spPr>
            <a:xfrm>
              <a:off x="5989625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4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3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3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51"/>
            <p:cNvSpPr/>
            <p:nvPr/>
          </p:nvSpPr>
          <p:spPr>
            <a:xfrm>
              <a:off x="6042625" y="2040200"/>
              <a:ext cx="45125" cy="46225"/>
            </a:xfrm>
            <a:custGeom>
              <a:avLst/>
              <a:gdLst/>
              <a:ahLst/>
              <a:cxnLst/>
              <a:rect l="l" t="t" r="r" b="b"/>
              <a:pathLst>
                <a:path w="1805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6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6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3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759" y="1128"/>
                  </a:lnTo>
                  <a:lnTo>
                    <a:pt x="1804" y="902"/>
                  </a:lnTo>
                  <a:lnTo>
                    <a:pt x="1759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3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51"/>
            <p:cNvSpPr/>
            <p:nvPr/>
          </p:nvSpPr>
          <p:spPr>
            <a:xfrm>
              <a:off x="6068550" y="1942125"/>
              <a:ext cx="249150" cy="122900"/>
            </a:xfrm>
            <a:custGeom>
              <a:avLst/>
              <a:gdLst/>
              <a:ahLst/>
              <a:cxnLst/>
              <a:rect l="l" t="t" r="r" b="b"/>
              <a:pathLst>
                <a:path w="9966" h="4916" extrusionOk="0">
                  <a:moveTo>
                    <a:pt x="722" y="0"/>
                  </a:moveTo>
                  <a:lnTo>
                    <a:pt x="451" y="45"/>
                  </a:lnTo>
                  <a:lnTo>
                    <a:pt x="316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46" y="406"/>
                  </a:lnTo>
                  <a:lnTo>
                    <a:pt x="0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6" y="3968"/>
                  </a:lnTo>
                  <a:lnTo>
                    <a:pt x="3022" y="4194"/>
                  </a:lnTo>
                  <a:lnTo>
                    <a:pt x="3247" y="4374"/>
                  </a:lnTo>
                  <a:lnTo>
                    <a:pt x="3518" y="4554"/>
                  </a:lnTo>
                  <a:lnTo>
                    <a:pt x="3788" y="4690"/>
                  </a:lnTo>
                  <a:lnTo>
                    <a:pt x="4059" y="4780"/>
                  </a:lnTo>
                  <a:lnTo>
                    <a:pt x="4329" y="4870"/>
                  </a:lnTo>
                  <a:lnTo>
                    <a:pt x="4645" y="4915"/>
                  </a:lnTo>
                  <a:lnTo>
                    <a:pt x="5276" y="4915"/>
                  </a:lnTo>
                  <a:lnTo>
                    <a:pt x="5592" y="4870"/>
                  </a:lnTo>
                  <a:lnTo>
                    <a:pt x="5862" y="4780"/>
                  </a:lnTo>
                  <a:lnTo>
                    <a:pt x="6178" y="4690"/>
                  </a:lnTo>
                  <a:lnTo>
                    <a:pt x="6449" y="4554"/>
                  </a:lnTo>
                  <a:lnTo>
                    <a:pt x="6674" y="4374"/>
                  </a:lnTo>
                  <a:lnTo>
                    <a:pt x="6945" y="4194"/>
                  </a:lnTo>
                  <a:lnTo>
                    <a:pt x="7170" y="3968"/>
                  </a:lnTo>
                  <a:lnTo>
                    <a:pt x="9785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0" y="181"/>
                  </a:lnTo>
                  <a:lnTo>
                    <a:pt x="9650" y="90"/>
                  </a:lnTo>
                  <a:lnTo>
                    <a:pt x="9515" y="45"/>
                  </a:lnTo>
                  <a:lnTo>
                    <a:pt x="9244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3" y="226"/>
                  </a:lnTo>
                  <a:lnTo>
                    <a:pt x="6133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1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29" y="3427"/>
                  </a:lnTo>
                  <a:lnTo>
                    <a:pt x="4014" y="3247"/>
                  </a:lnTo>
                  <a:lnTo>
                    <a:pt x="3788" y="3021"/>
                  </a:lnTo>
                  <a:lnTo>
                    <a:pt x="1173" y="226"/>
                  </a:lnTo>
                  <a:lnTo>
                    <a:pt x="1083" y="135"/>
                  </a:lnTo>
                  <a:lnTo>
                    <a:pt x="947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51"/>
            <p:cNvSpPr/>
            <p:nvPr/>
          </p:nvSpPr>
          <p:spPr>
            <a:xfrm>
              <a:off x="6123775" y="1937600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722" y="1"/>
                  </a:moveTo>
                  <a:lnTo>
                    <a:pt x="452" y="46"/>
                  </a:lnTo>
                  <a:lnTo>
                    <a:pt x="362" y="91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7"/>
                  </a:lnTo>
                  <a:lnTo>
                    <a:pt x="1" y="632"/>
                  </a:lnTo>
                  <a:lnTo>
                    <a:pt x="46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805" y="2887"/>
                  </a:lnTo>
                  <a:lnTo>
                    <a:pt x="2030" y="3067"/>
                  </a:lnTo>
                  <a:lnTo>
                    <a:pt x="2256" y="3202"/>
                  </a:lnTo>
                  <a:lnTo>
                    <a:pt x="2481" y="3293"/>
                  </a:lnTo>
                  <a:lnTo>
                    <a:pt x="2752" y="3338"/>
                  </a:lnTo>
                  <a:lnTo>
                    <a:pt x="3022" y="3293"/>
                  </a:lnTo>
                  <a:lnTo>
                    <a:pt x="3293" y="3202"/>
                  </a:lnTo>
                  <a:lnTo>
                    <a:pt x="3518" y="3067"/>
                  </a:lnTo>
                  <a:lnTo>
                    <a:pt x="3699" y="2887"/>
                  </a:lnTo>
                  <a:lnTo>
                    <a:pt x="5367" y="1128"/>
                  </a:lnTo>
                  <a:lnTo>
                    <a:pt x="5457" y="1038"/>
                  </a:lnTo>
                  <a:lnTo>
                    <a:pt x="5502" y="903"/>
                  </a:lnTo>
                  <a:lnTo>
                    <a:pt x="5547" y="632"/>
                  </a:lnTo>
                  <a:lnTo>
                    <a:pt x="5457" y="407"/>
                  </a:lnTo>
                  <a:lnTo>
                    <a:pt x="5412" y="271"/>
                  </a:lnTo>
                  <a:lnTo>
                    <a:pt x="5322" y="181"/>
                  </a:lnTo>
                  <a:lnTo>
                    <a:pt x="5187" y="91"/>
                  </a:lnTo>
                  <a:lnTo>
                    <a:pt x="5096" y="46"/>
                  </a:lnTo>
                  <a:lnTo>
                    <a:pt x="4826" y="1"/>
                  </a:lnTo>
                  <a:lnTo>
                    <a:pt x="4555" y="46"/>
                  </a:lnTo>
                  <a:lnTo>
                    <a:pt x="4465" y="136"/>
                  </a:lnTo>
                  <a:lnTo>
                    <a:pt x="4375" y="226"/>
                  </a:lnTo>
                  <a:lnTo>
                    <a:pt x="2752" y="1895"/>
                  </a:lnTo>
                  <a:lnTo>
                    <a:pt x="1218" y="226"/>
                  </a:lnTo>
                  <a:lnTo>
                    <a:pt x="1083" y="136"/>
                  </a:lnTo>
                  <a:lnTo>
                    <a:pt x="993" y="46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51"/>
            <p:cNvSpPr/>
            <p:nvPr/>
          </p:nvSpPr>
          <p:spPr>
            <a:xfrm>
              <a:off x="6068550" y="2068375"/>
              <a:ext cx="249150" cy="124025"/>
            </a:xfrm>
            <a:custGeom>
              <a:avLst/>
              <a:gdLst/>
              <a:ahLst/>
              <a:cxnLst/>
              <a:rect l="l" t="t" r="r" b="b"/>
              <a:pathLst>
                <a:path w="9966" h="4961" extrusionOk="0">
                  <a:moveTo>
                    <a:pt x="4690" y="1"/>
                  </a:moveTo>
                  <a:lnTo>
                    <a:pt x="4374" y="91"/>
                  </a:lnTo>
                  <a:lnTo>
                    <a:pt x="4104" y="136"/>
                  </a:lnTo>
                  <a:lnTo>
                    <a:pt x="3788" y="271"/>
                  </a:lnTo>
                  <a:lnTo>
                    <a:pt x="3518" y="406"/>
                  </a:lnTo>
                  <a:lnTo>
                    <a:pt x="3292" y="542"/>
                  </a:lnTo>
                  <a:lnTo>
                    <a:pt x="3022" y="722"/>
                  </a:lnTo>
                  <a:lnTo>
                    <a:pt x="2796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0" y="4284"/>
                  </a:lnTo>
                  <a:lnTo>
                    <a:pt x="46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6" y="4825"/>
                  </a:lnTo>
                  <a:lnTo>
                    <a:pt x="451" y="4916"/>
                  </a:lnTo>
                  <a:lnTo>
                    <a:pt x="722" y="4961"/>
                  </a:lnTo>
                  <a:lnTo>
                    <a:pt x="947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3" y="1894"/>
                  </a:lnTo>
                  <a:lnTo>
                    <a:pt x="4059" y="1669"/>
                  </a:lnTo>
                  <a:lnTo>
                    <a:pt x="4374" y="1489"/>
                  </a:lnTo>
                  <a:lnTo>
                    <a:pt x="4645" y="1398"/>
                  </a:lnTo>
                  <a:lnTo>
                    <a:pt x="5006" y="1353"/>
                  </a:lnTo>
                  <a:lnTo>
                    <a:pt x="5321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8" y="1894"/>
                  </a:lnTo>
                  <a:lnTo>
                    <a:pt x="8793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4" y="4916"/>
                  </a:lnTo>
                  <a:lnTo>
                    <a:pt x="9289" y="4961"/>
                  </a:lnTo>
                  <a:lnTo>
                    <a:pt x="9515" y="4916"/>
                  </a:lnTo>
                  <a:lnTo>
                    <a:pt x="9740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5" y="3788"/>
                  </a:lnTo>
                  <a:lnTo>
                    <a:pt x="7170" y="947"/>
                  </a:lnTo>
                  <a:lnTo>
                    <a:pt x="6990" y="767"/>
                  </a:lnTo>
                  <a:lnTo>
                    <a:pt x="6719" y="542"/>
                  </a:lnTo>
                  <a:lnTo>
                    <a:pt x="6494" y="406"/>
                  </a:lnTo>
                  <a:lnTo>
                    <a:pt x="6178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1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51"/>
            <p:cNvSpPr/>
            <p:nvPr/>
          </p:nvSpPr>
          <p:spPr>
            <a:xfrm>
              <a:off x="6123775" y="2113475"/>
              <a:ext cx="138700" cy="83450"/>
            </a:xfrm>
            <a:custGeom>
              <a:avLst/>
              <a:gdLst/>
              <a:ahLst/>
              <a:cxnLst/>
              <a:rect l="l" t="t" r="r" b="b"/>
              <a:pathLst>
                <a:path w="5548" h="3338" extrusionOk="0">
                  <a:moveTo>
                    <a:pt x="2526" y="0"/>
                  </a:moveTo>
                  <a:lnTo>
                    <a:pt x="2256" y="90"/>
                  </a:lnTo>
                  <a:lnTo>
                    <a:pt x="2030" y="226"/>
                  </a:lnTo>
                  <a:lnTo>
                    <a:pt x="1850" y="406"/>
                  </a:lnTo>
                  <a:lnTo>
                    <a:pt x="181" y="2165"/>
                  </a:lnTo>
                  <a:lnTo>
                    <a:pt x="136" y="2300"/>
                  </a:lnTo>
                  <a:lnTo>
                    <a:pt x="46" y="2390"/>
                  </a:lnTo>
                  <a:lnTo>
                    <a:pt x="1" y="2661"/>
                  </a:lnTo>
                  <a:lnTo>
                    <a:pt x="91" y="2931"/>
                  </a:lnTo>
                  <a:lnTo>
                    <a:pt x="136" y="3021"/>
                  </a:lnTo>
                  <a:lnTo>
                    <a:pt x="226" y="3157"/>
                  </a:lnTo>
                  <a:lnTo>
                    <a:pt x="362" y="3202"/>
                  </a:lnTo>
                  <a:lnTo>
                    <a:pt x="452" y="3292"/>
                  </a:lnTo>
                  <a:lnTo>
                    <a:pt x="722" y="3337"/>
                  </a:lnTo>
                  <a:lnTo>
                    <a:pt x="993" y="3247"/>
                  </a:lnTo>
                  <a:lnTo>
                    <a:pt x="1083" y="3202"/>
                  </a:lnTo>
                  <a:lnTo>
                    <a:pt x="1218" y="3112"/>
                  </a:lnTo>
                  <a:lnTo>
                    <a:pt x="2797" y="1398"/>
                  </a:lnTo>
                  <a:lnTo>
                    <a:pt x="4330" y="3112"/>
                  </a:lnTo>
                  <a:lnTo>
                    <a:pt x="4465" y="3202"/>
                  </a:lnTo>
                  <a:lnTo>
                    <a:pt x="4600" y="3247"/>
                  </a:lnTo>
                  <a:lnTo>
                    <a:pt x="4736" y="3292"/>
                  </a:lnTo>
                  <a:lnTo>
                    <a:pt x="4871" y="3337"/>
                  </a:lnTo>
                  <a:lnTo>
                    <a:pt x="5096" y="3292"/>
                  </a:lnTo>
                  <a:lnTo>
                    <a:pt x="5322" y="3157"/>
                  </a:lnTo>
                  <a:lnTo>
                    <a:pt x="5412" y="3021"/>
                  </a:lnTo>
                  <a:lnTo>
                    <a:pt x="5457" y="2931"/>
                  </a:lnTo>
                  <a:lnTo>
                    <a:pt x="5547" y="2661"/>
                  </a:lnTo>
                  <a:lnTo>
                    <a:pt x="5502" y="2390"/>
                  </a:lnTo>
                  <a:lnTo>
                    <a:pt x="5457" y="2300"/>
                  </a:lnTo>
                  <a:lnTo>
                    <a:pt x="5367" y="2165"/>
                  </a:lnTo>
                  <a:lnTo>
                    <a:pt x="3744" y="406"/>
                  </a:lnTo>
                  <a:lnTo>
                    <a:pt x="3518" y="226"/>
                  </a:lnTo>
                  <a:lnTo>
                    <a:pt x="3293" y="90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F02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51"/>
            <p:cNvSpPr/>
            <p:nvPr/>
          </p:nvSpPr>
          <p:spPr>
            <a:xfrm>
              <a:off x="6244400" y="1988325"/>
              <a:ext cx="151100" cy="149975"/>
            </a:xfrm>
            <a:custGeom>
              <a:avLst/>
              <a:gdLst/>
              <a:ahLst/>
              <a:cxnLst/>
              <a:rect l="l" t="t" r="r" b="b"/>
              <a:pathLst>
                <a:path w="6044" h="5999" extrusionOk="0">
                  <a:moveTo>
                    <a:pt x="3022" y="1218"/>
                  </a:moveTo>
                  <a:lnTo>
                    <a:pt x="4781" y="2977"/>
                  </a:lnTo>
                  <a:lnTo>
                    <a:pt x="3022" y="4781"/>
                  </a:lnTo>
                  <a:lnTo>
                    <a:pt x="1263" y="2977"/>
                  </a:lnTo>
                  <a:lnTo>
                    <a:pt x="3022" y="1218"/>
                  </a:lnTo>
                  <a:close/>
                  <a:moveTo>
                    <a:pt x="3022" y="1"/>
                  </a:moveTo>
                  <a:lnTo>
                    <a:pt x="2842" y="46"/>
                  </a:lnTo>
                  <a:lnTo>
                    <a:pt x="2661" y="136"/>
                  </a:lnTo>
                  <a:lnTo>
                    <a:pt x="181" y="2616"/>
                  </a:lnTo>
                  <a:lnTo>
                    <a:pt x="46" y="2797"/>
                  </a:lnTo>
                  <a:lnTo>
                    <a:pt x="1" y="2977"/>
                  </a:lnTo>
                  <a:lnTo>
                    <a:pt x="46" y="3203"/>
                  </a:lnTo>
                  <a:lnTo>
                    <a:pt x="181" y="3338"/>
                  </a:lnTo>
                  <a:lnTo>
                    <a:pt x="2661" y="5863"/>
                  </a:lnTo>
                  <a:lnTo>
                    <a:pt x="2842" y="5953"/>
                  </a:lnTo>
                  <a:lnTo>
                    <a:pt x="3022" y="5998"/>
                  </a:lnTo>
                  <a:lnTo>
                    <a:pt x="3202" y="5953"/>
                  </a:lnTo>
                  <a:lnTo>
                    <a:pt x="3383" y="5863"/>
                  </a:lnTo>
                  <a:lnTo>
                    <a:pt x="5863" y="3338"/>
                  </a:lnTo>
                  <a:lnTo>
                    <a:pt x="5998" y="3203"/>
                  </a:lnTo>
                  <a:lnTo>
                    <a:pt x="6043" y="2977"/>
                  </a:lnTo>
                  <a:lnTo>
                    <a:pt x="5998" y="2797"/>
                  </a:lnTo>
                  <a:lnTo>
                    <a:pt x="5863" y="2616"/>
                  </a:lnTo>
                  <a:lnTo>
                    <a:pt x="3383" y="136"/>
                  </a:lnTo>
                  <a:lnTo>
                    <a:pt x="3202" y="46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51"/>
            <p:cNvSpPr/>
            <p:nvPr/>
          </p:nvSpPr>
          <p:spPr>
            <a:xfrm>
              <a:off x="6297400" y="2040200"/>
              <a:ext cx="45100" cy="46225"/>
            </a:xfrm>
            <a:custGeom>
              <a:avLst/>
              <a:gdLst/>
              <a:ahLst/>
              <a:cxnLst/>
              <a:rect l="l" t="t" r="r" b="b"/>
              <a:pathLst>
                <a:path w="1804" h="1849" extrusionOk="0">
                  <a:moveTo>
                    <a:pt x="902" y="0"/>
                  </a:moveTo>
                  <a:lnTo>
                    <a:pt x="722" y="45"/>
                  </a:lnTo>
                  <a:lnTo>
                    <a:pt x="541" y="135"/>
                  </a:lnTo>
                  <a:lnTo>
                    <a:pt x="135" y="541"/>
                  </a:lnTo>
                  <a:lnTo>
                    <a:pt x="0" y="722"/>
                  </a:lnTo>
                  <a:lnTo>
                    <a:pt x="0" y="902"/>
                  </a:lnTo>
                  <a:lnTo>
                    <a:pt x="0" y="1128"/>
                  </a:lnTo>
                  <a:lnTo>
                    <a:pt x="135" y="1263"/>
                  </a:lnTo>
                  <a:lnTo>
                    <a:pt x="541" y="1669"/>
                  </a:lnTo>
                  <a:lnTo>
                    <a:pt x="722" y="1804"/>
                  </a:lnTo>
                  <a:lnTo>
                    <a:pt x="902" y="1849"/>
                  </a:lnTo>
                  <a:lnTo>
                    <a:pt x="1082" y="1804"/>
                  </a:lnTo>
                  <a:lnTo>
                    <a:pt x="1263" y="1669"/>
                  </a:lnTo>
                  <a:lnTo>
                    <a:pt x="1669" y="1263"/>
                  </a:lnTo>
                  <a:lnTo>
                    <a:pt x="1804" y="1128"/>
                  </a:lnTo>
                  <a:lnTo>
                    <a:pt x="1804" y="902"/>
                  </a:lnTo>
                  <a:lnTo>
                    <a:pt x="1804" y="722"/>
                  </a:lnTo>
                  <a:lnTo>
                    <a:pt x="1669" y="541"/>
                  </a:lnTo>
                  <a:lnTo>
                    <a:pt x="1263" y="135"/>
                  </a:lnTo>
                  <a:lnTo>
                    <a:pt x="1082" y="45"/>
                  </a:lnTo>
                  <a:lnTo>
                    <a:pt x="902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51"/>
            <p:cNvSpPr/>
            <p:nvPr/>
          </p:nvSpPr>
          <p:spPr>
            <a:xfrm>
              <a:off x="6317675" y="1942125"/>
              <a:ext cx="249175" cy="122900"/>
            </a:xfrm>
            <a:custGeom>
              <a:avLst/>
              <a:gdLst/>
              <a:ahLst/>
              <a:cxnLst/>
              <a:rect l="l" t="t" r="r" b="b"/>
              <a:pathLst>
                <a:path w="9967" h="4916" extrusionOk="0">
                  <a:moveTo>
                    <a:pt x="722" y="0"/>
                  </a:moveTo>
                  <a:lnTo>
                    <a:pt x="452" y="45"/>
                  </a:lnTo>
                  <a:lnTo>
                    <a:pt x="362" y="90"/>
                  </a:lnTo>
                  <a:lnTo>
                    <a:pt x="226" y="181"/>
                  </a:lnTo>
                  <a:lnTo>
                    <a:pt x="136" y="271"/>
                  </a:lnTo>
                  <a:lnTo>
                    <a:pt x="91" y="406"/>
                  </a:lnTo>
                  <a:lnTo>
                    <a:pt x="1" y="631"/>
                  </a:lnTo>
                  <a:lnTo>
                    <a:pt x="46" y="902"/>
                  </a:lnTo>
                  <a:lnTo>
                    <a:pt x="91" y="1037"/>
                  </a:lnTo>
                  <a:lnTo>
                    <a:pt x="181" y="1127"/>
                  </a:lnTo>
                  <a:lnTo>
                    <a:pt x="2797" y="3968"/>
                  </a:lnTo>
                  <a:lnTo>
                    <a:pt x="3022" y="4194"/>
                  </a:lnTo>
                  <a:lnTo>
                    <a:pt x="3248" y="4374"/>
                  </a:lnTo>
                  <a:lnTo>
                    <a:pt x="3518" y="4554"/>
                  </a:lnTo>
                  <a:lnTo>
                    <a:pt x="3789" y="4690"/>
                  </a:lnTo>
                  <a:lnTo>
                    <a:pt x="4059" y="4780"/>
                  </a:lnTo>
                  <a:lnTo>
                    <a:pt x="4375" y="4870"/>
                  </a:lnTo>
                  <a:lnTo>
                    <a:pt x="4645" y="4915"/>
                  </a:lnTo>
                  <a:lnTo>
                    <a:pt x="5277" y="4915"/>
                  </a:lnTo>
                  <a:lnTo>
                    <a:pt x="5592" y="4870"/>
                  </a:lnTo>
                  <a:lnTo>
                    <a:pt x="5863" y="4780"/>
                  </a:lnTo>
                  <a:lnTo>
                    <a:pt x="6179" y="4690"/>
                  </a:lnTo>
                  <a:lnTo>
                    <a:pt x="6449" y="4554"/>
                  </a:lnTo>
                  <a:lnTo>
                    <a:pt x="6720" y="4374"/>
                  </a:lnTo>
                  <a:lnTo>
                    <a:pt x="6945" y="4194"/>
                  </a:lnTo>
                  <a:lnTo>
                    <a:pt x="7171" y="3968"/>
                  </a:lnTo>
                  <a:lnTo>
                    <a:pt x="9786" y="1127"/>
                  </a:lnTo>
                  <a:lnTo>
                    <a:pt x="9876" y="1037"/>
                  </a:lnTo>
                  <a:lnTo>
                    <a:pt x="9921" y="902"/>
                  </a:lnTo>
                  <a:lnTo>
                    <a:pt x="9966" y="631"/>
                  </a:lnTo>
                  <a:lnTo>
                    <a:pt x="9921" y="406"/>
                  </a:lnTo>
                  <a:lnTo>
                    <a:pt x="9831" y="271"/>
                  </a:lnTo>
                  <a:lnTo>
                    <a:pt x="9741" y="181"/>
                  </a:lnTo>
                  <a:lnTo>
                    <a:pt x="9651" y="90"/>
                  </a:lnTo>
                  <a:lnTo>
                    <a:pt x="9515" y="45"/>
                  </a:lnTo>
                  <a:lnTo>
                    <a:pt x="9290" y="0"/>
                  </a:lnTo>
                  <a:lnTo>
                    <a:pt x="9019" y="45"/>
                  </a:lnTo>
                  <a:lnTo>
                    <a:pt x="8884" y="135"/>
                  </a:lnTo>
                  <a:lnTo>
                    <a:pt x="8794" y="226"/>
                  </a:lnTo>
                  <a:lnTo>
                    <a:pt x="6179" y="3021"/>
                  </a:lnTo>
                  <a:lnTo>
                    <a:pt x="5908" y="3247"/>
                  </a:lnTo>
                  <a:lnTo>
                    <a:pt x="5637" y="3427"/>
                  </a:lnTo>
                  <a:lnTo>
                    <a:pt x="5322" y="3517"/>
                  </a:lnTo>
                  <a:lnTo>
                    <a:pt x="4961" y="3562"/>
                  </a:lnTo>
                  <a:lnTo>
                    <a:pt x="4645" y="3517"/>
                  </a:lnTo>
                  <a:lnTo>
                    <a:pt x="4330" y="3427"/>
                  </a:lnTo>
                  <a:lnTo>
                    <a:pt x="4059" y="3247"/>
                  </a:lnTo>
                  <a:lnTo>
                    <a:pt x="3789" y="3021"/>
                  </a:lnTo>
                  <a:lnTo>
                    <a:pt x="1218" y="226"/>
                  </a:lnTo>
                  <a:lnTo>
                    <a:pt x="1083" y="135"/>
                  </a:lnTo>
                  <a:lnTo>
                    <a:pt x="993" y="45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51"/>
            <p:cNvSpPr/>
            <p:nvPr/>
          </p:nvSpPr>
          <p:spPr>
            <a:xfrm>
              <a:off x="6374050" y="1937600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677" y="1"/>
                  </a:moveTo>
                  <a:lnTo>
                    <a:pt x="451" y="46"/>
                  </a:lnTo>
                  <a:lnTo>
                    <a:pt x="316" y="91"/>
                  </a:lnTo>
                  <a:lnTo>
                    <a:pt x="181" y="181"/>
                  </a:lnTo>
                  <a:lnTo>
                    <a:pt x="91" y="271"/>
                  </a:lnTo>
                  <a:lnTo>
                    <a:pt x="46" y="407"/>
                  </a:lnTo>
                  <a:lnTo>
                    <a:pt x="0" y="632"/>
                  </a:lnTo>
                  <a:lnTo>
                    <a:pt x="0" y="903"/>
                  </a:lnTo>
                  <a:lnTo>
                    <a:pt x="91" y="1038"/>
                  </a:lnTo>
                  <a:lnTo>
                    <a:pt x="181" y="1128"/>
                  </a:lnTo>
                  <a:lnTo>
                    <a:pt x="1759" y="2887"/>
                  </a:lnTo>
                  <a:lnTo>
                    <a:pt x="1985" y="3067"/>
                  </a:lnTo>
                  <a:lnTo>
                    <a:pt x="2210" y="3202"/>
                  </a:lnTo>
                  <a:lnTo>
                    <a:pt x="2481" y="3293"/>
                  </a:lnTo>
                  <a:lnTo>
                    <a:pt x="2706" y="3338"/>
                  </a:lnTo>
                  <a:lnTo>
                    <a:pt x="2751" y="3338"/>
                  </a:lnTo>
                  <a:lnTo>
                    <a:pt x="2977" y="3293"/>
                  </a:lnTo>
                  <a:lnTo>
                    <a:pt x="3247" y="3202"/>
                  </a:lnTo>
                  <a:lnTo>
                    <a:pt x="3473" y="3067"/>
                  </a:lnTo>
                  <a:lnTo>
                    <a:pt x="3653" y="2887"/>
                  </a:lnTo>
                  <a:lnTo>
                    <a:pt x="5321" y="1128"/>
                  </a:lnTo>
                  <a:lnTo>
                    <a:pt x="5412" y="1038"/>
                  </a:lnTo>
                  <a:lnTo>
                    <a:pt x="5457" y="903"/>
                  </a:lnTo>
                  <a:lnTo>
                    <a:pt x="5502" y="632"/>
                  </a:lnTo>
                  <a:lnTo>
                    <a:pt x="5457" y="407"/>
                  </a:lnTo>
                  <a:lnTo>
                    <a:pt x="5366" y="271"/>
                  </a:lnTo>
                  <a:lnTo>
                    <a:pt x="5276" y="181"/>
                  </a:lnTo>
                  <a:lnTo>
                    <a:pt x="5186" y="91"/>
                  </a:lnTo>
                  <a:lnTo>
                    <a:pt x="5051" y="46"/>
                  </a:lnTo>
                  <a:lnTo>
                    <a:pt x="4780" y="1"/>
                  </a:lnTo>
                  <a:lnTo>
                    <a:pt x="4555" y="46"/>
                  </a:lnTo>
                  <a:lnTo>
                    <a:pt x="4420" y="136"/>
                  </a:lnTo>
                  <a:lnTo>
                    <a:pt x="4329" y="226"/>
                  </a:lnTo>
                  <a:lnTo>
                    <a:pt x="2751" y="1895"/>
                  </a:lnTo>
                  <a:lnTo>
                    <a:pt x="1173" y="226"/>
                  </a:lnTo>
                  <a:lnTo>
                    <a:pt x="1083" y="136"/>
                  </a:lnTo>
                  <a:lnTo>
                    <a:pt x="947" y="46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51"/>
            <p:cNvSpPr/>
            <p:nvPr/>
          </p:nvSpPr>
          <p:spPr>
            <a:xfrm>
              <a:off x="6317675" y="2068375"/>
              <a:ext cx="249175" cy="124025"/>
            </a:xfrm>
            <a:custGeom>
              <a:avLst/>
              <a:gdLst/>
              <a:ahLst/>
              <a:cxnLst/>
              <a:rect l="l" t="t" r="r" b="b"/>
              <a:pathLst>
                <a:path w="9967" h="4961" extrusionOk="0">
                  <a:moveTo>
                    <a:pt x="4690" y="1"/>
                  </a:moveTo>
                  <a:lnTo>
                    <a:pt x="4420" y="91"/>
                  </a:lnTo>
                  <a:lnTo>
                    <a:pt x="4104" y="136"/>
                  </a:lnTo>
                  <a:lnTo>
                    <a:pt x="3834" y="271"/>
                  </a:lnTo>
                  <a:lnTo>
                    <a:pt x="3563" y="406"/>
                  </a:lnTo>
                  <a:lnTo>
                    <a:pt x="3293" y="542"/>
                  </a:lnTo>
                  <a:lnTo>
                    <a:pt x="3067" y="722"/>
                  </a:lnTo>
                  <a:lnTo>
                    <a:pt x="2842" y="947"/>
                  </a:lnTo>
                  <a:lnTo>
                    <a:pt x="181" y="3788"/>
                  </a:lnTo>
                  <a:lnTo>
                    <a:pt x="91" y="3878"/>
                  </a:lnTo>
                  <a:lnTo>
                    <a:pt x="46" y="4014"/>
                  </a:lnTo>
                  <a:lnTo>
                    <a:pt x="1" y="4284"/>
                  </a:lnTo>
                  <a:lnTo>
                    <a:pt x="91" y="4555"/>
                  </a:lnTo>
                  <a:lnTo>
                    <a:pt x="136" y="4645"/>
                  </a:lnTo>
                  <a:lnTo>
                    <a:pt x="226" y="4735"/>
                  </a:lnTo>
                  <a:lnTo>
                    <a:pt x="317" y="4825"/>
                  </a:lnTo>
                  <a:lnTo>
                    <a:pt x="452" y="4916"/>
                  </a:lnTo>
                  <a:lnTo>
                    <a:pt x="722" y="4961"/>
                  </a:lnTo>
                  <a:lnTo>
                    <a:pt x="993" y="4870"/>
                  </a:lnTo>
                  <a:lnTo>
                    <a:pt x="1083" y="4825"/>
                  </a:lnTo>
                  <a:lnTo>
                    <a:pt x="1173" y="4735"/>
                  </a:lnTo>
                  <a:lnTo>
                    <a:pt x="3834" y="1894"/>
                  </a:lnTo>
                  <a:lnTo>
                    <a:pt x="4059" y="1669"/>
                  </a:lnTo>
                  <a:lnTo>
                    <a:pt x="4375" y="1489"/>
                  </a:lnTo>
                  <a:lnTo>
                    <a:pt x="4690" y="1398"/>
                  </a:lnTo>
                  <a:lnTo>
                    <a:pt x="5006" y="1353"/>
                  </a:lnTo>
                  <a:lnTo>
                    <a:pt x="5367" y="1398"/>
                  </a:lnTo>
                  <a:lnTo>
                    <a:pt x="5637" y="1489"/>
                  </a:lnTo>
                  <a:lnTo>
                    <a:pt x="5953" y="1669"/>
                  </a:lnTo>
                  <a:lnTo>
                    <a:pt x="6179" y="1894"/>
                  </a:lnTo>
                  <a:lnTo>
                    <a:pt x="8794" y="4735"/>
                  </a:lnTo>
                  <a:lnTo>
                    <a:pt x="8884" y="4825"/>
                  </a:lnTo>
                  <a:lnTo>
                    <a:pt x="9019" y="4870"/>
                  </a:lnTo>
                  <a:lnTo>
                    <a:pt x="9155" y="4916"/>
                  </a:lnTo>
                  <a:lnTo>
                    <a:pt x="9290" y="4961"/>
                  </a:lnTo>
                  <a:lnTo>
                    <a:pt x="9560" y="4916"/>
                  </a:lnTo>
                  <a:lnTo>
                    <a:pt x="9741" y="4780"/>
                  </a:lnTo>
                  <a:lnTo>
                    <a:pt x="9831" y="4645"/>
                  </a:lnTo>
                  <a:lnTo>
                    <a:pt x="9921" y="4555"/>
                  </a:lnTo>
                  <a:lnTo>
                    <a:pt x="9966" y="4284"/>
                  </a:lnTo>
                  <a:lnTo>
                    <a:pt x="9921" y="4014"/>
                  </a:lnTo>
                  <a:lnTo>
                    <a:pt x="9876" y="3924"/>
                  </a:lnTo>
                  <a:lnTo>
                    <a:pt x="9786" y="3788"/>
                  </a:lnTo>
                  <a:lnTo>
                    <a:pt x="7216" y="947"/>
                  </a:lnTo>
                  <a:lnTo>
                    <a:pt x="6990" y="767"/>
                  </a:lnTo>
                  <a:lnTo>
                    <a:pt x="6720" y="542"/>
                  </a:lnTo>
                  <a:lnTo>
                    <a:pt x="6494" y="406"/>
                  </a:lnTo>
                  <a:lnTo>
                    <a:pt x="6224" y="271"/>
                  </a:lnTo>
                  <a:lnTo>
                    <a:pt x="5908" y="136"/>
                  </a:lnTo>
                  <a:lnTo>
                    <a:pt x="5637" y="91"/>
                  </a:lnTo>
                  <a:lnTo>
                    <a:pt x="5322" y="46"/>
                  </a:lnTo>
                  <a:lnTo>
                    <a:pt x="5006" y="1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51"/>
            <p:cNvSpPr/>
            <p:nvPr/>
          </p:nvSpPr>
          <p:spPr>
            <a:xfrm>
              <a:off x="6374050" y="2113475"/>
              <a:ext cx="137550" cy="83450"/>
            </a:xfrm>
            <a:custGeom>
              <a:avLst/>
              <a:gdLst/>
              <a:ahLst/>
              <a:cxnLst/>
              <a:rect l="l" t="t" r="r" b="b"/>
              <a:pathLst>
                <a:path w="5502" h="3338" extrusionOk="0">
                  <a:moveTo>
                    <a:pt x="2481" y="0"/>
                  </a:moveTo>
                  <a:lnTo>
                    <a:pt x="2210" y="90"/>
                  </a:lnTo>
                  <a:lnTo>
                    <a:pt x="1985" y="226"/>
                  </a:lnTo>
                  <a:lnTo>
                    <a:pt x="1804" y="406"/>
                  </a:lnTo>
                  <a:lnTo>
                    <a:pt x="181" y="2165"/>
                  </a:lnTo>
                  <a:lnTo>
                    <a:pt x="91" y="2300"/>
                  </a:lnTo>
                  <a:lnTo>
                    <a:pt x="0" y="2390"/>
                  </a:lnTo>
                  <a:lnTo>
                    <a:pt x="0" y="2661"/>
                  </a:lnTo>
                  <a:lnTo>
                    <a:pt x="46" y="2931"/>
                  </a:lnTo>
                  <a:lnTo>
                    <a:pt x="91" y="3021"/>
                  </a:lnTo>
                  <a:lnTo>
                    <a:pt x="181" y="3157"/>
                  </a:lnTo>
                  <a:lnTo>
                    <a:pt x="316" y="3202"/>
                  </a:lnTo>
                  <a:lnTo>
                    <a:pt x="406" y="3292"/>
                  </a:lnTo>
                  <a:lnTo>
                    <a:pt x="677" y="3337"/>
                  </a:lnTo>
                  <a:lnTo>
                    <a:pt x="947" y="3247"/>
                  </a:lnTo>
                  <a:lnTo>
                    <a:pt x="1038" y="3202"/>
                  </a:lnTo>
                  <a:lnTo>
                    <a:pt x="1173" y="3112"/>
                  </a:lnTo>
                  <a:lnTo>
                    <a:pt x="2751" y="1398"/>
                  </a:lnTo>
                  <a:lnTo>
                    <a:pt x="4329" y="3112"/>
                  </a:lnTo>
                  <a:lnTo>
                    <a:pt x="4420" y="3202"/>
                  </a:lnTo>
                  <a:lnTo>
                    <a:pt x="4555" y="3247"/>
                  </a:lnTo>
                  <a:lnTo>
                    <a:pt x="4690" y="3292"/>
                  </a:lnTo>
                  <a:lnTo>
                    <a:pt x="4825" y="3337"/>
                  </a:lnTo>
                  <a:lnTo>
                    <a:pt x="5051" y="3292"/>
                  </a:lnTo>
                  <a:lnTo>
                    <a:pt x="5276" y="3157"/>
                  </a:lnTo>
                  <a:lnTo>
                    <a:pt x="5366" y="3021"/>
                  </a:lnTo>
                  <a:lnTo>
                    <a:pt x="5457" y="2931"/>
                  </a:lnTo>
                  <a:lnTo>
                    <a:pt x="5502" y="2661"/>
                  </a:lnTo>
                  <a:lnTo>
                    <a:pt x="5457" y="2390"/>
                  </a:lnTo>
                  <a:lnTo>
                    <a:pt x="5412" y="2300"/>
                  </a:lnTo>
                  <a:lnTo>
                    <a:pt x="5321" y="2165"/>
                  </a:lnTo>
                  <a:lnTo>
                    <a:pt x="3698" y="406"/>
                  </a:lnTo>
                  <a:lnTo>
                    <a:pt x="3518" y="226"/>
                  </a:lnTo>
                  <a:lnTo>
                    <a:pt x="3247" y="90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08B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51"/>
            <p:cNvSpPr/>
            <p:nvPr/>
          </p:nvSpPr>
          <p:spPr>
            <a:xfrm>
              <a:off x="6494675" y="1988325"/>
              <a:ext cx="73300" cy="149975"/>
            </a:xfrm>
            <a:custGeom>
              <a:avLst/>
              <a:gdLst/>
              <a:ahLst/>
              <a:cxnLst/>
              <a:rect l="l" t="t" r="r" b="b"/>
              <a:pathLst>
                <a:path w="2932" h="5999" extrusionOk="0">
                  <a:moveTo>
                    <a:pt x="2931" y="1"/>
                  </a:moveTo>
                  <a:lnTo>
                    <a:pt x="2751" y="46"/>
                  </a:lnTo>
                  <a:lnTo>
                    <a:pt x="2616" y="136"/>
                  </a:lnTo>
                  <a:lnTo>
                    <a:pt x="136" y="2616"/>
                  </a:lnTo>
                  <a:lnTo>
                    <a:pt x="0" y="2797"/>
                  </a:lnTo>
                  <a:lnTo>
                    <a:pt x="0" y="2977"/>
                  </a:lnTo>
                  <a:lnTo>
                    <a:pt x="0" y="3203"/>
                  </a:lnTo>
                  <a:lnTo>
                    <a:pt x="136" y="3338"/>
                  </a:lnTo>
                  <a:lnTo>
                    <a:pt x="2616" y="5863"/>
                  </a:lnTo>
                  <a:lnTo>
                    <a:pt x="2751" y="5953"/>
                  </a:lnTo>
                  <a:lnTo>
                    <a:pt x="2931" y="5998"/>
                  </a:lnTo>
                  <a:lnTo>
                    <a:pt x="2931" y="4736"/>
                  </a:lnTo>
                  <a:lnTo>
                    <a:pt x="1218" y="2977"/>
                  </a:lnTo>
                  <a:lnTo>
                    <a:pt x="2931" y="1264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51"/>
            <p:cNvSpPr/>
            <p:nvPr/>
          </p:nvSpPr>
          <p:spPr>
            <a:xfrm>
              <a:off x="6546525" y="2040200"/>
              <a:ext cx="21450" cy="46225"/>
            </a:xfrm>
            <a:custGeom>
              <a:avLst/>
              <a:gdLst/>
              <a:ahLst/>
              <a:cxnLst/>
              <a:rect l="l" t="t" r="r" b="b"/>
              <a:pathLst>
                <a:path w="858" h="1849" extrusionOk="0">
                  <a:moveTo>
                    <a:pt x="857" y="0"/>
                  </a:moveTo>
                  <a:lnTo>
                    <a:pt x="677" y="45"/>
                  </a:lnTo>
                  <a:lnTo>
                    <a:pt x="542" y="135"/>
                  </a:lnTo>
                  <a:lnTo>
                    <a:pt x="136" y="541"/>
                  </a:lnTo>
                  <a:lnTo>
                    <a:pt x="46" y="722"/>
                  </a:lnTo>
                  <a:lnTo>
                    <a:pt x="1" y="902"/>
                  </a:lnTo>
                  <a:lnTo>
                    <a:pt x="46" y="1128"/>
                  </a:lnTo>
                  <a:lnTo>
                    <a:pt x="136" y="1263"/>
                  </a:lnTo>
                  <a:lnTo>
                    <a:pt x="542" y="1669"/>
                  </a:lnTo>
                  <a:lnTo>
                    <a:pt x="677" y="1804"/>
                  </a:lnTo>
                  <a:lnTo>
                    <a:pt x="857" y="1849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0C6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7" name="Google Shape;8717;p51"/>
          <p:cNvGrpSpPr/>
          <p:nvPr/>
        </p:nvGrpSpPr>
        <p:grpSpPr>
          <a:xfrm rot="-1366169">
            <a:off x="1828470" y="4587169"/>
            <a:ext cx="3676174" cy="492945"/>
            <a:chOff x="3492650" y="2384025"/>
            <a:chExt cx="3875700" cy="519700"/>
          </a:xfrm>
        </p:grpSpPr>
        <p:sp>
          <p:nvSpPr>
            <p:cNvPr id="8718" name="Google Shape;8718;p51"/>
            <p:cNvSpPr/>
            <p:nvPr/>
          </p:nvSpPr>
          <p:spPr>
            <a:xfrm>
              <a:off x="6941075" y="2497875"/>
              <a:ext cx="395725" cy="178150"/>
            </a:xfrm>
            <a:custGeom>
              <a:avLst/>
              <a:gdLst/>
              <a:ahLst/>
              <a:cxnLst/>
              <a:rect l="l" t="t" r="r" b="b"/>
              <a:pathLst>
                <a:path w="15829" h="7126" extrusionOk="0">
                  <a:moveTo>
                    <a:pt x="15242" y="1"/>
                  </a:moveTo>
                  <a:lnTo>
                    <a:pt x="13754" y="271"/>
                  </a:lnTo>
                  <a:lnTo>
                    <a:pt x="10598" y="812"/>
                  </a:lnTo>
                  <a:lnTo>
                    <a:pt x="2842" y="2120"/>
                  </a:lnTo>
                  <a:lnTo>
                    <a:pt x="1" y="2571"/>
                  </a:lnTo>
                  <a:lnTo>
                    <a:pt x="14701" y="7125"/>
                  </a:lnTo>
                  <a:lnTo>
                    <a:pt x="15107" y="5817"/>
                  </a:lnTo>
                  <a:lnTo>
                    <a:pt x="5863" y="2977"/>
                  </a:lnTo>
                  <a:lnTo>
                    <a:pt x="11454" y="2030"/>
                  </a:lnTo>
                  <a:lnTo>
                    <a:pt x="14430" y="1534"/>
                  </a:lnTo>
                  <a:lnTo>
                    <a:pt x="15558" y="1308"/>
                  </a:lnTo>
                  <a:lnTo>
                    <a:pt x="15828" y="1218"/>
                  </a:lnTo>
                  <a:lnTo>
                    <a:pt x="15107" y="46"/>
                  </a:lnTo>
                  <a:lnTo>
                    <a:pt x="15242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51"/>
            <p:cNvSpPr/>
            <p:nvPr/>
          </p:nvSpPr>
          <p:spPr>
            <a:xfrm>
              <a:off x="5678500" y="2546350"/>
              <a:ext cx="1688725" cy="94725"/>
            </a:xfrm>
            <a:custGeom>
              <a:avLst/>
              <a:gdLst/>
              <a:ahLst/>
              <a:cxnLst/>
              <a:rect l="l" t="t" r="r" b="b"/>
              <a:pathLst>
                <a:path w="67549" h="3789" extrusionOk="0">
                  <a:moveTo>
                    <a:pt x="67549" y="1"/>
                  </a:moveTo>
                  <a:lnTo>
                    <a:pt x="48700" y="316"/>
                  </a:lnTo>
                  <a:lnTo>
                    <a:pt x="33820" y="632"/>
                  </a:lnTo>
                  <a:lnTo>
                    <a:pt x="27462" y="767"/>
                  </a:lnTo>
                  <a:lnTo>
                    <a:pt x="22682" y="902"/>
                  </a:lnTo>
                  <a:lnTo>
                    <a:pt x="19255" y="1038"/>
                  </a:lnTo>
                  <a:lnTo>
                    <a:pt x="15828" y="1308"/>
                  </a:lnTo>
                  <a:lnTo>
                    <a:pt x="12536" y="1579"/>
                  </a:lnTo>
                  <a:lnTo>
                    <a:pt x="9470" y="1894"/>
                  </a:lnTo>
                  <a:lnTo>
                    <a:pt x="6539" y="2165"/>
                  </a:lnTo>
                  <a:lnTo>
                    <a:pt x="3878" y="2390"/>
                  </a:lnTo>
                  <a:lnTo>
                    <a:pt x="2751" y="2436"/>
                  </a:lnTo>
                  <a:lnTo>
                    <a:pt x="1804" y="2481"/>
                  </a:lnTo>
                  <a:lnTo>
                    <a:pt x="1128" y="2436"/>
                  </a:lnTo>
                  <a:lnTo>
                    <a:pt x="902" y="2390"/>
                  </a:lnTo>
                  <a:lnTo>
                    <a:pt x="767" y="2345"/>
                  </a:lnTo>
                  <a:lnTo>
                    <a:pt x="1" y="3473"/>
                  </a:lnTo>
                  <a:lnTo>
                    <a:pt x="316" y="3608"/>
                  </a:lnTo>
                  <a:lnTo>
                    <a:pt x="767" y="3698"/>
                  </a:lnTo>
                  <a:lnTo>
                    <a:pt x="1353" y="3788"/>
                  </a:lnTo>
                  <a:lnTo>
                    <a:pt x="2030" y="3788"/>
                  </a:lnTo>
                  <a:lnTo>
                    <a:pt x="3382" y="3743"/>
                  </a:lnTo>
                  <a:lnTo>
                    <a:pt x="5051" y="3653"/>
                  </a:lnTo>
                  <a:lnTo>
                    <a:pt x="9605" y="3202"/>
                  </a:lnTo>
                  <a:lnTo>
                    <a:pt x="12671" y="2932"/>
                  </a:lnTo>
                  <a:lnTo>
                    <a:pt x="15918" y="2616"/>
                  </a:lnTo>
                  <a:lnTo>
                    <a:pt x="19300" y="2390"/>
                  </a:lnTo>
                  <a:lnTo>
                    <a:pt x="22727" y="2210"/>
                  </a:lnTo>
                  <a:lnTo>
                    <a:pt x="27507" y="2120"/>
                  </a:lnTo>
                  <a:lnTo>
                    <a:pt x="33865" y="1940"/>
                  </a:lnTo>
                  <a:lnTo>
                    <a:pt x="48745" y="1669"/>
                  </a:lnTo>
                  <a:lnTo>
                    <a:pt x="67549" y="1353"/>
                  </a:lnTo>
                  <a:lnTo>
                    <a:pt x="67549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51"/>
            <p:cNvSpPr/>
            <p:nvPr/>
          </p:nvSpPr>
          <p:spPr>
            <a:xfrm>
              <a:off x="5728100" y="2562125"/>
              <a:ext cx="1640250" cy="78950"/>
            </a:xfrm>
            <a:custGeom>
              <a:avLst/>
              <a:gdLst/>
              <a:ahLst/>
              <a:cxnLst/>
              <a:rect l="l" t="t" r="r" b="b"/>
              <a:pathLst>
                <a:path w="65610" h="3158" extrusionOk="0">
                  <a:moveTo>
                    <a:pt x="24260" y="1"/>
                  </a:moveTo>
                  <a:lnTo>
                    <a:pt x="19165" y="91"/>
                  </a:lnTo>
                  <a:lnTo>
                    <a:pt x="14565" y="181"/>
                  </a:lnTo>
                  <a:lnTo>
                    <a:pt x="6900" y="407"/>
                  </a:lnTo>
                  <a:lnTo>
                    <a:pt x="1849" y="632"/>
                  </a:lnTo>
                  <a:lnTo>
                    <a:pt x="1" y="722"/>
                  </a:lnTo>
                  <a:lnTo>
                    <a:pt x="91" y="2030"/>
                  </a:lnTo>
                  <a:lnTo>
                    <a:pt x="1940" y="1940"/>
                  </a:lnTo>
                  <a:lnTo>
                    <a:pt x="6945" y="1759"/>
                  </a:lnTo>
                  <a:lnTo>
                    <a:pt x="14610" y="1534"/>
                  </a:lnTo>
                  <a:lnTo>
                    <a:pt x="19210" y="1399"/>
                  </a:lnTo>
                  <a:lnTo>
                    <a:pt x="24260" y="1354"/>
                  </a:lnTo>
                  <a:lnTo>
                    <a:pt x="26154" y="1354"/>
                  </a:lnTo>
                  <a:lnTo>
                    <a:pt x="28499" y="1399"/>
                  </a:lnTo>
                  <a:lnTo>
                    <a:pt x="34271" y="1579"/>
                  </a:lnTo>
                  <a:lnTo>
                    <a:pt x="40990" y="1895"/>
                  </a:lnTo>
                  <a:lnTo>
                    <a:pt x="47979" y="2210"/>
                  </a:lnTo>
                  <a:lnTo>
                    <a:pt x="60154" y="2842"/>
                  </a:lnTo>
                  <a:lnTo>
                    <a:pt x="65520" y="3157"/>
                  </a:lnTo>
                  <a:lnTo>
                    <a:pt x="65610" y="1805"/>
                  </a:lnTo>
                  <a:lnTo>
                    <a:pt x="60199" y="1534"/>
                  </a:lnTo>
                  <a:lnTo>
                    <a:pt x="48024" y="858"/>
                  </a:lnTo>
                  <a:lnTo>
                    <a:pt x="41035" y="542"/>
                  </a:lnTo>
                  <a:lnTo>
                    <a:pt x="34316" y="226"/>
                  </a:lnTo>
                  <a:lnTo>
                    <a:pt x="28499" y="46"/>
                  </a:lnTo>
                  <a:lnTo>
                    <a:pt x="261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51"/>
            <p:cNvSpPr/>
            <p:nvPr/>
          </p:nvSpPr>
          <p:spPr>
            <a:xfrm>
              <a:off x="6847525" y="2517050"/>
              <a:ext cx="138675" cy="139800"/>
            </a:xfrm>
            <a:custGeom>
              <a:avLst/>
              <a:gdLst/>
              <a:ahLst/>
              <a:cxnLst/>
              <a:rect l="l" t="t" r="r" b="b"/>
              <a:pathLst>
                <a:path w="5547" h="5592" extrusionOk="0">
                  <a:moveTo>
                    <a:pt x="2480" y="0"/>
                  </a:moveTo>
                  <a:lnTo>
                    <a:pt x="2210" y="45"/>
                  </a:lnTo>
                  <a:lnTo>
                    <a:pt x="1939" y="135"/>
                  </a:lnTo>
                  <a:lnTo>
                    <a:pt x="1669" y="226"/>
                  </a:lnTo>
                  <a:lnTo>
                    <a:pt x="1218" y="496"/>
                  </a:lnTo>
                  <a:lnTo>
                    <a:pt x="812" y="812"/>
                  </a:lnTo>
                  <a:lnTo>
                    <a:pt x="451" y="1218"/>
                  </a:lnTo>
                  <a:lnTo>
                    <a:pt x="181" y="1714"/>
                  </a:lnTo>
                  <a:lnTo>
                    <a:pt x="90" y="1984"/>
                  </a:lnTo>
                  <a:lnTo>
                    <a:pt x="45" y="2210"/>
                  </a:lnTo>
                  <a:lnTo>
                    <a:pt x="0" y="2525"/>
                  </a:lnTo>
                  <a:lnTo>
                    <a:pt x="0" y="2796"/>
                  </a:lnTo>
                  <a:lnTo>
                    <a:pt x="0" y="3066"/>
                  </a:lnTo>
                  <a:lnTo>
                    <a:pt x="45" y="3337"/>
                  </a:lnTo>
                  <a:lnTo>
                    <a:pt x="90" y="3608"/>
                  </a:lnTo>
                  <a:lnTo>
                    <a:pt x="181" y="3878"/>
                  </a:lnTo>
                  <a:lnTo>
                    <a:pt x="451" y="4329"/>
                  </a:lnTo>
                  <a:lnTo>
                    <a:pt x="812" y="4780"/>
                  </a:lnTo>
                  <a:lnTo>
                    <a:pt x="1218" y="5096"/>
                  </a:lnTo>
                  <a:lnTo>
                    <a:pt x="1669" y="5366"/>
                  </a:lnTo>
                  <a:lnTo>
                    <a:pt x="1939" y="5456"/>
                  </a:lnTo>
                  <a:lnTo>
                    <a:pt x="2210" y="5501"/>
                  </a:lnTo>
                  <a:lnTo>
                    <a:pt x="2480" y="5547"/>
                  </a:lnTo>
                  <a:lnTo>
                    <a:pt x="2751" y="5592"/>
                  </a:lnTo>
                  <a:lnTo>
                    <a:pt x="3067" y="5547"/>
                  </a:lnTo>
                  <a:lnTo>
                    <a:pt x="3337" y="5501"/>
                  </a:lnTo>
                  <a:lnTo>
                    <a:pt x="3608" y="5456"/>
                  </a:lnTo>
                  <a:lnTo>
                    <a:pt x="3833" y="5366"/>
                  </a:lnTo>
                  <a:lnTo>
                    <a:pt x="4329" y="5096"/>
                  </a:lnTo>
                  <a:lnTo>
                    <a:pt x="4735" y="4780"/>
                  </a:lnTo>
                  <a:lnTo>
                    <a:pt x="5051" y="4329"/>
                  </a:lnTo>
                  <a:lnTo>
                    <a:pt x="5321" y="3878"/>
                  </a:lnTo>
                  <a:lnTo>
                    <a:pt x="5411" y="3608"/>
                  </a:lnTo>
                  <a:lnTo>
                    <a:pt x="5502" y="3337"/>
                  </a:lnTo>
                  <a:lnTo>
                    <a:pt x="5547" y="3066"/>
                  </a:lnTo>
                  <a:lnTo>
                    <a:pt x="5547" y="2796"/>
                  </a:lnTo>
                  <a:lnTo>
                    <a:pt x="5547" y="2525"/>
                  </a:lnTo>
                  <a:lnTo>
                    <a:pt x="5502" y="2210"/>
                  </a:lnTo>
                  <a:lnTo>
                    <a:pt x="5411" y="1984"/>
                  </a:lnTo>
                  <a:lnTo>
                    <a:pt x="5321" y="1714"/>
                  </a:lnTo>
                  <a:lnTo>
                    <a:pt x="5051" y="1218"/>
                  </a:lnTo>
                  <a:lnTo>
                    <a:pt x="4735" y="812"/>
                  </a:lnTo>
                  <a:lnTo>
                    <a:pt x="4329" y="496"/>
                  </a:lnTo>
                  <a:lnTo>
                    <a:pt x="3833" y="226"/>
                  </a:lnTo>
                  <a:lnTo>
                    <a:pt x="3608" y="135"/>
                  </a:lnTo>
                  <a:lnTo>
                    <a:pt x="3337" y="45"/>
                  </a:lnTo>
                  <a:lnTo>
                    <a:pt x="3067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51"/>
            <p:cNvSpPr/>
            <p:nvPr/>
          </p:nvSpPr>
          <p:spPr>
            <a:xfrm>
              <a:off x="3515200" y="2546350"/>
              <a:ext cx="1674075" cy="94725"/>
            </a:xfrm>
            <a:custGeom>
              <a:avLst/>
              <a:gdLst/>
              <a:ahLst/>
              <a:cxnLst/>
              <a:rect l="l" t="t" r="r" b="b"/>
              <a:pathLst>
                <a:path w="66963" h="3789" extrusionOk="0">
                  <a:moveTo>
                    <a:pt x="0" y="1"/>
                  </a:moveTo>
                  <a:lnTo>
                    <a:pt x="0" y="1353"/>
                  </a:lnTo>
                  <a:lnTo>
                    <a:pt x="18533" y="1669"/>
                  </a:lnTo>
                  <a:lnTo>
                    <a:pt x="33188" y="1940"/>
                  </a:lnTo>
                  <a:lnTo>
                    <a:pt x="39501" y="2120"/>
                  </a:lnTo>
                  <a:lnTo>
                    <a:pt x="44281" y="2210"/>
                  </a:lnTo>
                  <a:lnTo>
                    <a:pt x="47663" y="2390"/>
                  </a:lnTo>
                  <a:lnTo>
                    <a:pt x="51045" y="2616"/>
                  </a:lnTo>
                  <a:lnTo>
                    <a:pt x="54337" y="2932"/>
                  </a:lnTo>
                  <a:lnTo>
                    <a:pt x="57358" y="3202"/>
                  </a:lnTo>
                  <a:lnTo>
                    <a:pt x="61912" y="3653"/>
                  </a:lnTo>
                  <a:lnTo>
                    <a:pt x="63626" y="3743"/>
                  </a:lnTo>
                  <a:lnTo>
                    <a:pt x="64933" y="3788"/>
                  </a:lnTo>
                  <a:lnTo>
                    <a:pt x="65655" y="3788"/>
                  </a:lnTo>
                  <a:lnTo>
                    <a:pt x="66241" y="3698"/>
                  </a:lnTo>
                  <a:lnTo>
                    <a:pt x="66647" y="3608"/>
                  </a:lnTo>
                  <a:lnTo>
                    <a:pt x="66962" y="3473"/>
                  </a:lnTo>
                  <a:lnTo>
                    <a:pt x="66241" y="2345"/>
                  </a:lnTo>
                  <a:lnTo>
                    <a:pt x="66106" y="2390"/>
                  </a:lnTo>
                  <a:lnTo>
                    <a:pt x="65835" y="2436"/>
                  </a:lnTo>
                  <a:lnTo>
                    <a:pt x="65159" y="2481"/>
                  </a:lnTo>
                  <a:lnTo>
                    <a:pt x="64257" y="2436"/>
                  </a:lnTo>
                  <a:lnTo>
                    <a:pt x="63130" y="2390"/>
                  </a:lnTo>
                  <a:lnTo>
                    <a:pt x="60469" y="2165"/>
                  </a:lnTo>
                  <a:lnTo>
                    <a:pt x="57493" y="1894"/>
                  </a:lnTo>
                  <a:lnTo>
                    <a:pt x="54427" y="1579"/>
                  </a:lnTo>
                  <a:lnTo>
                    <a:pt x="51135" y="1308"/>
                  </a:lnTo>
                  <a:lnTo>
                    <a:pt x="47753" y="1038"/>
                  </a:lnTo>
                  <a:lnTo>
                    <a:pt x="44281" y="902"/>
                  </a:lnTo>
                  <a:lnTo>
                    <a:pt x="39546" y="767"/>
                  </a:lnTo>
                  <a:lnTo>
                    <a:pt x="33233" y="632"/>
                  </a:lnTo>
                  <a:lnTo>
                    <a:pt x="18578" y="3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51"/>
            <p:cNvSpPr/>
            <p:nvPr/>
          </p:nvSpPr>
          <p:spPr>
            <a:xfrm>
              <a:off x="5619875" y="2591450"/>
              <a:ext cx="118400" cy="64275"/>
            </a:xfrm>
            <a:custGeom>
              <a:avLst/>
              <a:gdLst/>
              <a:ahLst/>
              <a:cxnLst/>
              <a:rect l="l" t="t" r="r" b="b"/>
              <a:pathLst>
                <a:path w="4736" h="2571" extrusionOk="0">
                  <a:moveTo>
                    <a:pt x="587" y="0"/>
                  </a:moveTo>
                  <a:lnTo>
                    <a:pt x="452" y="45"/>
                  </a:lnTo>
                  <a:lnTo>
                    <a:pt x="271" y="136"/>
                  </a:lnTo>
                  <a:lnTo>
                    <a:pt x="181" y="226"/>
                  </a:lnTo>
                  <a:lnTo>
                    <a:pt x="91" y="361"/>
                  </a:lnTo>
                  <a:lnTo>
                    <a:pt x="1" y="496"/>
                  </a:lnTo>
                  <a:lnTo>
                    <a:pt x="1" y="677"/>
                  </a:lnTo>
                  <a:lnTo>
                    <a:pt x="1" y="812"/>
                  </a:lnTo>
                  <a:lnTo>
                    <a:pt x="1" y="947"/>
                  </a:lnTo>
                  <a:lnTo>
                    <a:pt x="46" y="1082"/>
                  </a:lnTo>
                  <a:lnTo>
                    <a:pt x="136" y="1218"/>
                  </a:lnTo>
                  <a:lnTo>
                    <a:pt x="226" y="1353"/>
                  </a:lnTo>
                  <a:lnTo>
                    <a:pt x="587" y="1624"/>
                  </a:lnTo>
                  <a:lnTo>
                    <a:pt x="993" y="1894"/>
                  </a:lnTo>
                  <a:lnTo>
                    <a:pt x="1399" y="2074"/>
                  </a:lnTo>
                  <a:lnTo>
                    <a:pt x="1895" y="2300"/>
                  </a:lnTo>
                  <a:lnTo>
                    <a:pt x="2436" y="2435"/>
                  </a:lnTo>
                  <a:lnTo>
                    <a:pt x="3022" y="2525"/>
                  </a:lnTo>
                  <a:lnTo>
                    <a:pt x="3608" y="2571"/>
                  </a:lnTo>
                  <a:lnTo>
                    <a:pt x="3969" y="2300"/>
                  </a:lnTo>
                  <a:lnTo>
                    <a:pt x="4239" y="1984"/>
                  </a:lnTo>
                  <a:lnTo>
                    <a:pt x="4510" y="1624"/>
                  </a:lnTo>
                  <a:lnTo>
                    <a:pt x="4735" y="1173"/>
                  </a:lnTo>
                  <a:lnTo>
                    <a:pt x="4735" y="1173"/>
                  </a:lnTo>
                  <a:lnTo>
                    <a:pt x="4014" y="1218"/>
                  </a:lnTo>
                  <a:lnTo>
                    <a:pt x="3608" y="1173"/>
                  </a:lnTo>
                  <a:lnTo>
                    <a:pt x="3202" y="1173"/>
                  </a:lnTo>
                  <a:lnTo>
                    <a:pt x="2842" y="1082"/>
                  </a:lnTo>
                  <a:lnTo>
                    <a:pt x="2436" y="992"/>
                  </a:lnTo>
                  <a:lnTo>
                    <a:pt x="2030" y="857"/>
                  </a:lnTo>
                  <a:lnTo>
                    <a:pt x="1579" y="632"/>
                  </a:lnTo>
                  <a:lnTo>
                    <a:pt x="1083" y="316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51"/>
            <p:cNvSpPr/>
            <p:nvPr/>
          </p:nvSpPr>
          <p:spPr>
            <a:xfrm>
              <a:off x="5624400" y="2492250"/>
              <a:ext cx="119500" cy="129650"/>
            </a:xfrm>
            <a:custGeom>
              <a:avLst/>
              <a:gdLst/>
              <a:ahLst/>
              <a:cxnLst/>
              <a:rect l="l" t="t" r="r" b="b"/>
              <a:pathLst>
                <a:path w="4780" h="5186" extrusionOk="0">
                  <a:moveTo>
                    <a:pt x="1353" y="0"/>
                  </a:moveTo>
                  <a:lnTo>
                    <a:pt x="902" y="496"/>
                  </a:lnTo>
                  <a:lnTo>
                    <a:pt x="631" y="812"/>
                  </a:lnTo>
                  <a:lnTo>
                    <a:pt x="406" y="1173"/>
                  </a:lnTo>
                  <a:lnTo>
                    <a:pt x="226" y="1533"/>
                  </a:lnTo>
                  <a:lnTo>
                    <a:pt x="90" y="1939"/>
                  </a:lnTo>
                  <a:lnTo>
                    <a:pt x="0" y="2390"/>
                  </a:lnTo>
                  <a:lnTo>
                    <a:pt x="45" y="2796"/>
                  </a:lnTo>
                  <a:lnTo>
                    <a:pt x="90" y="3066"/>
                  </a:lnTo>
                  <a:lnTo>
                    <a:pt x="180" y="3337"/>
                  </a:lnTo>
                  <a:lnTo>
                    <a:pt x="316" y="3653"/>
                  </a:lnTo>
                  <a:lnTo>
                    <a:pt x="541" y="3968"/>
                  </a:lnTo>
                  <a:lnTo>
                    <a:pt x="902" y="4284"/>
                  </a:lnTo>
                  <a:lnTo>
                    <a:pt x="1398" y="4600"/>
                  </a:lnTo>
                  <a:lnTo>
                    <a:pt x="1849" y="4825"/>
                  </a:lnTo>
                  <a:lnTo>
                    <a:pt x="2255" y="4960"/>
                  </a:lnTo>
                  <a:lnTo>
                    <a:pt x="2661" y="5050"/>
                  </a:lnTo>
                  <a:lnTo>
                    <a:pt x="3021" y="5141"/>
                  </a:lnTo>
                  <a:lnTo>
                    <a:pt x="3427" y="5141"/>
                  </a:lnTo>
                  <a:lnTo>
                    <a:pt x="3833" y="5186"/>
                  </a:lnTo>
                  <a:lnTo>
                    <a:pt x="4554" y="5141"/>
                  </a:lnTo>
                  <a:lnTo>
                    <a:pt x="4645" y="5005"/>
                  </a:lnTo>
                  <a:lnTo>
                    <a:pt x="4645" y="4870"/>
                  </a:lnTo>
                  <a:lnTo>
                    <a:pt x="4735" y="4509"/>
                  </a:lnTo>
                  <a:lnTo>
                    <a:pt x="4780" y="4194"/>
                  </a:lnTo>
                  <a:lnTo>
                    <a:pt x="4735" y="3833"/>
                  </a:lnTo>
                  <a:lnTo>
                    <a:pt x="4690" y="3517"/>
                  </a:lnTo>
                  <a:lnTo>
                    <a:pt x="4284" y="3608"/>
                  </a:lnTo>
                  <a:lnTo>
                    <a:pt x="3517" y="3608"/>
                  </a:lnTo>
                  <a:lnTo>
                    <a:pt x="3157" y="3562"/>
                  </a:lnTo>
                  <a:lnTo>
                    <a:pt x="2796" y="3472"/>
                  </a:lnTo>
                  <a:lnTo>
                    <a:pt x="2435" y="3337"/>
                  </a:lnTo>
                  <a:lnTo>
                    <a:pt x="2119" y="3202"/>
                  </a:lnTo>
                  <a:lnTo>
                    <a:pt x="1804" y="2976"/>
                  </a:lnTo>
                  <a:lnTo>
                    <a:pt x="1669" y="2796"/>
                  </a:lnTo>
                  <a:lnTo>
                    <a:pt x="1578" y="2615"/>
                  </a:lnTo>
                  <a:lnTo>
                    <a:pt x="1578" y="2435"/>
                  </a:lnTo>
                  <a:lnTo>
                    <a:pt x="1669" y="2210"/>
                  </a:lnTo>
                  <a:lnTo>
                    <a:pt x="1759" y="2029"/>
                  </a:lnTo>
                  <a:lnTo>
                    <a:pt x="1849" y="1804"/>
                  </a:lnTo>
                  <a:lnTo>
                    <a:pt x="1804" y="1308"/>
                  </a:lnTo>
                  <a:lnTo>
                    <a:pt x="1714" y="857"/>
                  </a:lnTo>
                  <a:lnTo>
                    <a:pt x="1578" y="45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51"/>
            <p:cNvSpPr/>
            <p:nvPr/>
          </p:nvSpPr>
          <p:spPr>
            <a:xfrm>
              <a:off x="5127250" y="2384025"/>
              <a:ext cx="597500" cy="519700"/>
            </a:xfrm>
            <a:custGeom>
              <a:avLst/>
              <a:gdLst/>
              <a:ahLst/>
              <a:cxnLst/>
              <a:rect l="l" t="t" r="r" b="b"/>
              <a:pathLst>
                <a:path w="23900" h="20788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1173" y="10913"/>
                  </a:lnTo>
                  <a:lnTo>
                    <a:pt x="1669" y="11860"/>
                  </a:lnTo>
                  <a:lnTo>
                    <a:pt x="2210" y="12716"/>
                  </a:lnTo>
                  <a:lnTo>
                    <a:pt x="2841" y="13573"/>
                  </a:lnTo>
                  <a:lnTo>
                    <a:pt x="3472" y="14385"/>
                  </a:lnTo>
                  <a:lnTo>
                    <a:pt x="4149" y="15151"/>
                  </a:lnTo>
                  <a:lnTo>
                    <a:pt x="4870" y="15873"/>
                  </a:lnTo>
                  <a:lnTo>
                    <a:pt x="5547" y="16549"/>
                  </a:lnTo>
                  <a:lnTo>
                    <a:pt x="6268" y="17226"/>
                  </a:lnTo>
                  <a:lnTo>
                    <a:pt x="6945" y="17812"/>
                  </a:lnTo>
                  <a:lnTo>
                    <a:pt x="8297" y="18849"/>
                  </a:lnTo>
                  <a:lnTo>
                    <a:pt x="9470" y="19706"/>
                  </a:lnTo>
                  <a:lnTo>
                    <a:pt x="10462" y="20337"/>
                  </a:lnTo>
                  <a:lnTo>
                    <a:pt x="10777" y="20517"/>
                  </a:lnTo>
                  <a:lnTo>
                    <a:pt x="11183" y="20653"/>
                  </a:lnTo>
                  <a:lnTo>
                    <a:pt x="11544" y="20743"/>
                  </a:lnTo>
                  <a:lnTo>
                    <a:pt x="11950" y="20788"/>
                  </a:lnTo>
                  <a:lnTo>
                    <a:pt x="12311" y="20743"/>
                  </a:lnTo>
                  <a:lnTo>
                    <a:pt x="12716" y="20653"/>
                  </a:lnTo>
                  <a:lnTo>
                    <a:pt x="13077" y="20517"/>
                  </a:lnTo>
                  <a:lnTo>
                    <a:pt x="13393" y="20337"/>
                  </a:lnTo>
                  <a:lnTo>
                    <a:pt x="14159" y="19886"/>
                  </a:lnTo>
                  <a:lnTo>
                    <a:pt x="15061" y="19255"/>
                  </a:lnTo>
                  <a:lnTo>
                    <a:pt x="16053" y="18488"/>
                  </a:lnTo>
                  <a:lnTo>
                    <a:pt x="17135" y="17631"/>
                  </a:lnTo>
                  <a:lnTo>
                    <a:pt x="18218" y="16639"/>
                  </a:lnTo>
                  <a:lnTo>
                    <a:pt x="19345" y="15512"/>
                  </a:lnTo>
                  <a:lnTo>
                    <a:pt x="19886" y="14926"/>
                  </a:lnTo>
                  <a:lnTo>
                    <a:pt x="20427" y="14340"/>
                  </a:lnTo>
                  <a:lnTo>
                    <a:pt x="20923" y="13708"/>
                  </a:lnTo>
                  <a:lnTo>
                    <a:pt x="21419" y="13032"/>
                  </a:lnTo>
                  <a:lnTo>
                    <a:pt x="22005" y="12175"/>
                  </a:lnTo>
                  <a:lnTo>
                    <a:pt x="22501" y="11228"/>
                  </a:lnTo>
                  <a:lnTo>
                    <a:pt x="22727" y="10822"/>
                  </a:lnTo>
                  <a:lnTo>
                    <a:pt x="22141" y="10732"/>
                  </a:lnTo>
                  <a:lnTo>
                    <a:pt x="21600" y="10597"/>
                  </a:lnTo>
                  <a:lnTo>
                    <a:pt x="21104" y="10371"/>
                  </a:lnTo>
                  <a:lnTo>
                    <a:pt x="20698" y="10191"/>
                  </a:lnTo>
                  <a:lnTo>
                    <a:pt x="20247" y="10913"/>
                  </a:lnTo>
                  <a:lnTo>
                    <a:pt x="19796" y="11679"/>
                  </a:lnTo>
                  <a:lnTo>
                    <a:pt x="19300" y="12356"/>
                  </a:lnTo>
                  <a:lnTo>
                    <a:pt x="18759" y="13032"/>
                  </a:lnTo>
                  <a:lnTo>
                    <a:pt x="18173" y="13708"/>
                  </a:lnTo>
                  <a:lnTo>
                    <a:pt x="17586" y="14295"/>
                  </a:lnTo>
                  <a:lnTo>
                    <a:pt x="17000" y="14881"/>
                  </a:lnTo>
                  <a:lnTo>
                    <a:pt x="16414" y="15467"/>
                  </a:lnTo>
                  <a:lnTo>
                    <a:pt x="15196" y="16459"/>
                  </a:lnTo>
                  <a:lnTo>
                    <a:pt x="14069" y="17316"/>
                  </a:lnTo>
                  <a:lnTo>
                    <a:pt x="13077" y="18037"/>
                  </a:lnTo>
                  <a:lnTo>
                    <a:pt x="12265" y="18578"/>
                  </a:lnTo>
                  <a:lnTo>
                    <a:pt x="12130" y="18623"/>
                  </a:lnTo>
                  <a:lnTo>
                    <a:pt x="11950" y="18668"/>
                  </a:lnTo>
                  <a:lnTo>
                    <a:pt x="11769" y="18623"/>
                  </a:lnTo>
                  <a:lnTo>
                    <a:pt x="11589" y="18578"/>
                  </a:lnTo>
                  <a:lnTo>
                    <a:pt x="10687" y="17992"/>
                  </a:lnTo>
                  <a:lnTo>
                    <a:pt x="9605" y="17180"/>
                  </a:lnTo>
                  <a:lnTo>
                    <a:pt x="8388" y="16233"/>
                  </a:lnTo>
                  <a:lnTo>
                    <a:pt x="7711" y="15692"/>
                  </a:lnTo>
                  <a:lnTo>
                    <a:pt x="7080" y="15106"/>
                  </a:lnTo>
                  <a:lnTo>
                    <a:pt x="6449" y="14475"/>
                  </a:lnTo>
                  <a:lnTo>
                    <a:pt x="5817" y="13799"/>
                  </a:lnTo>
                  <a:lnTo>
                    <a:pt x="5186" y="13122"/>
                  </a:lnTo>
                  <a:lnTo>
                    <a:pt x="4600" y="12401"/>
                  </a:lnTo>
                  <a:lnTo>
                    <a:pt x="4059" y="11634"/>
                  </a:lnTo>
                  <a:lnTo>
                    <a:pt x="3518" y="10822"/>
                  </a:lnTo>
                  <a:lnTo>
                    <a:pt x="3067" y="10011"/>
                  </a:lnTo>
                  <a:lnTo>
                    <a:pt x="2706" y="9154"/>
                  </a:lnTo>
                  <a:lnTo>
                    <a:pt x="2435" y="8433"/>
                  </a:lnTo>
                  <a:lnTo>
                    <a:pt x="2255" y="7756"/>
                  </a:lnTo>
                  <a:lnTo>
                    <a:pt x="2120" y="7080"/>
                  </a:lnTo>
                  <a:lnTo>
                    <a:pt x="2075" y="6448"/>
                  </a:lnTo>
                  <a:lnTo>
                    <a:pt x="2120" y="5817"/>
                  </a:lnTo>
                  <a:lnTo>
                    <a:pt x="2255" y="5231"/>
                  </a:lnTo>
                  <a:lnTo>
                    <a:pt x="2435" y="4690"/>
                  </a:lnTo>
                  <a:lnTo>
                    <a:pt x="2706" y="4194"/>
                  </a:lnTo>
                  <a:lnTo>
                    <a:pt x="3022" y="3743"/>
                  </a:lnTo>
                  <a:lnTo>
                    <a:pt x="3427" y="3337"/>
                  </a:lnTo>
                  <a:lnTo>
                    <a:pt x="3833" y="2976"/>
                  </a:lnTo>
                  <a:lnTo>
                    <a:pt x="4329" y="2661"/>
                  </a:lnTo>
                  <a:lnTo>
                    <a:pt x="4825" y="2435"/>
                  </a:lnTo>
                  <a:lnTo>
                    <a:pt x="5366" y="2255"/>
                  </a:lnTo>
                  <a:lnTo>
                    <a:pt x="5953" y="2165"/>
                  </a:lnTo>
                  <a:lnTo>
                    <a:pt x="6539" y="2120"/>
                  </a:lnTo>
                  <a:lnTo>
                    <a:pt x="6900" y="2120"/>
                  </a:lnTo>
                  <a:lnTo>
                    <a:pt x="7441" y="2210"/>
                  </a:lnTo>
                  <a:lnTo>
                    <a:pt x="7937" y="2300"/>
                  </a:lnTo>
                  <a:lnTo>
                    <a:pt x="8388" y="2480"/>
                  </a:lnTo>
                  <a:lnTo>
                    <a:pt x="8793" y="2661"/>
                  </a:lnTo>
                  <a:lnTo>
                    <a:pt x="9154" y="2841"/>
                  </a:lnTo>
                  <a:lnTo>
                    <a:pt x="9470" y="3067"/>
                  </a:lnTo>
                  <a:lnTo>
                    <a:pt x="9785" y="3292"/>
                  </a:lnTo>
                  <a:lnTo>
                    <a:pt x="10056" y="3563"/>
                  </a:lnTo>
                  <a:lnTo>
                    <a:pt x="10417" y="4014"/>
                  </a:lnTo>
                  <a:lnTo>
                    <a:pt x="10732" y="4419"/>
                  </a:lnTo>
                  <a:lnTo>
                    <a:pt x="10868" y="4735"/>
                  </a:lnTo>
                  <a:lnTo>
                    <a:pt x="10958" y="4870"/>
                  </a:lnTo>
                  <a:lnTo>
                    <a:pt x="11093" y="5141"/>
                  </a:lnTo>
                  <a:lnTo>
                    <a:pt x="11319" y="5366"/>
                  </a:lnTo>
                  <a:lnTo>
                    <a:pt x="11589" y="5502"/>
                  </a:lnTo>
                  <a:lnTo>
                    <a:pt x="11905" y="5547"/>
                  </a:lnTo>
                  <a:lnTo>
                    <a:pt x="11950" y="5547"/>
                  </a:lnTo>
                  <a:lnTo>
                    <a:pt x="12265" y="5502"/>
                  </a:lnTo>
                  <a:lnTo>
                    <a:pt x="12536" y="5366"/>
                  </a:lnTo>
                  <a:lnTo>
                    <a:pt x="12762" y="5141"/>
                  </a:lnTo>
                  <a:lnTo>
                    <a:pt x="12897" y="4870"/>
                  </a:lnTo>
                  <a:lnTo>
                    <a:pt x="12987" y="4735"/>
                  </a:lnTo>
                  <a:lnTo>
                    <a:pt x="13122" y="4419"/>
                  </a:lnTo>
                  <a:lnTo>
                    <a:pt x="13438" y="4014"/>
                  </a:lnTo>
                  <a:lnTo>
                    <a:pt x="13844" y="3563"/>
                  </a:lnTo>
                  <a:lnTo>
                    <a:pt x="14069" y="3292"/>
                  </a:lnTo>
                  <a:lnTo>
                    <a:pt x="14385" y="3067"/>
                  </a:lnTo>
                  <a:lnTo>
                    <a:pt x="14700" y="2841"/>
                  </a:lnTo>
                  <a:lnTo>
                    <a:pt x="15061" y="2661"/>
                  </a:lnTo>
                  <a:lnTo>
                    <a:pt x="15467" y="2480"/>
                  </a:lnTo>
                  <a:lnTo>
                    <a:pt x="15918" y="2300"/>
                  </a:lnTo>
                  <a:lnTo>
                    <a:pt x="16414" y="2210"/>
                  </a:lnTo>
                  <a:lnTo>
                    <a:pt x="16955" y="2120"/>
                  </a:lnTo>
                  <a:lnTo>
                    <a:pt x="17586" y="2120"/>
                  </a:lnTo>
                  <a:lnTo>
                    <a:pt x="18218" y="2210"/>
                  </a:lnTo>
                  <a:lnTo>
                    <a:pt x="18804" y="2390"/>
                  </a:lnTo>
                  <a:lnTo>
                    <a:pt x="19390" y="2616"/>
                  </a:lnTo>
                  <a:lnTo>
                    <a:pt x="19931" y="2886"/>
                  </a:lnTo>
                  <a:lnTo>
                    <a:pt x="20382" y="3247"/>
                  </a:lnTo>
                  <a:lnTo>
                    <a:pt x="20788" y="3698"/>
                  </a:lnTo>
                  <a:lnTo>
                    <a:pt x="21149" y="4194"/>
                  </a:lnTo>
                  <a:lnTo>
                    <a:pt x="21239" y="4329"/>
                  </a:lnTo>
                  <a:lnTo>
                    <a:pt x="21464" y="4780"/>
                  </a:lnTo>
                  <a:lnTo>
                    <a:pt x="21600" y="5186"/>
                  </a:lnTo>
                  <a:lnTo>
                    <a:pt x="21690" y="5637"/>
                  </a:lnTo>
                  <a:lnTo>
                    <a:pt x="21735" y="6133"/>
                  </a:lnTo>
                  <a:lnTo>
                    <a:pt x="21780" y="6719"/>
                  </a:lnTo>
                  <a:lnTo>
                    <a:pt x="21690" y="7305"/>
                  </a:lnTo>
                  <a:lnTo>
                    <a:pt x="22005" y="7531"/>
                  </a:lnTo>
                  <a:lnTo>
                    <a:pt x="22321" y="7666"/>
                  </a:lnTo>
                  <a:lnTo>
                    <a:pt x="22682" y="7801"/>
                  </a:lnTo>
                  <a:lnTo>
                    <a:pt x="23043" y="7891"/>
                  </a:lnTo>
                  <a:lnTo>
                    <a:pt x="23403" y="7937"/>
                  </a:lnTo>
                  <a:lnTo>
                    <a:pt x="23719" y="7937"/>
                  </a:lnTo>
                  <a:lnTo>
                    <a:pt x="23854" y="7170"/>
                  </a:lnTo>
                  <a:lnTo>
                    <a:pt x="23899" y="6448"/>
                  </a:lnTo>
                  <a:lnTo>
                    <a:pt x="23854" y="5682"/>
                  </a:lnTo>
                  <a:lnTo>
                    <a:pt x="23719" y="4960"/>
                  </a:lnTo>
                  <a:lnTo>
                    <a:pt x="23539" y="4284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AC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51"/>
            <p:cNvSpPr/>
            <p:nvPr/>
          </p:nvSpPr>
          <p:spPr>
            <a:xfrm>
              <a:off x="5662725" y="2477575"/>
              <a:ext cx="120650" cy="232250"/>
            </a:xfrm>
            <a:custGeom>
              <a:avLst/>
              <a:gdLst/>
              <a:ahLst/>
              <a:cxnLst/>
              <a:rect l="l" t="t" r="r" b="b"/>
              <a:pathLst>
                <a:path w="4826" h="9290" extrusionOk="0">
                  <a:moveTo>
                    <a:pt x="1894" y="1"/>
                  </a:moveTo>
                  <a:lnTo>
                    <a:pt x="2120" y="542"/>
                  </a:lnTo>
                  <a:lnTo>
                    <a:pt x="2300" y="1218"/>
                  </a:lnTo>
                  <a:lnTo>
                    <a:pt x="2435" y="1940"/>
                  </a:lnTo>
                  <a:lnTo>
                    <a:pt x="2480" y="2706"/>
                  </a:lnTo>
                  <a:lnTo>
                    <a:pt x="2661" y="3022"/>
                  </a:lnTo>
                  <a:lnTo>
                    <a:pt x="2886" y="3383"/>
                  </a:lnTo>
                  <a:lnTo>
                    <a:pt x="3021" y="3744"/>
                  </a:lnTo>
                  <a:lnTo>
                    <a:pt x="3157" y="4104"/>
                  </a:lnTo>
                  <a:lnTo>
                    <a:pt x="3202" y="4420"/>
                  </a:lnTo>
                  <a:lnTo>
                    <a:pt x="3247" y="4781"/>
                  </a:lnTo>
                  <a:lnTo>
                    <a:pt x="3202" y="5096"/>
                  </a:lnTo>
                  <a:lnTo>
                    <a:pt x="3112" y="5457"/>
                  </a:lnTo>
                  <a:lnTo>
                    <a:pt x="3112" y="5592"/>
                  </a:lnTo>
                  <a:lnTo>
                    <a:pt x="3021" y="5728"/>
                  </a:lnTo>
                  <a:lnTo>
                    <a:pt x="2796" y="6179"/>
                  </a:lnTo>
                  <a:lnTo>
                    <a:pt x="2525" y="6539"/>
                  </a:lnTo>
                  <a:lnTo>
                    <a:pt x="2255" y="6855"/>
                  </a:lnTo>
                  <a:lnTo>
                    <a:pt x="1894" y="7126"/>
                  </a:lnTo>
                  <a:lnTo>
                    <a:pt x="1488" y="7351"/>
                  </a:lnTo>
                  <a:lnTo>
                    <a:pt x="1082" y="7486"/>
                  </a:lnTo>
                  <a:lnTo>
                    <a:pt x="586" y="8433"/>
                  </a:lnTo>
                  <a:lnTo>
                    <a:pt x="0" y="9290"/>
                  </a:lnTo>
                  <a:lnTo>
                    <a:pt x="541" y="9245"/>
                  </a:lnTo>
                  <a:lnTo>
                    <a:pt x="1082" y="9110"/>
                  </a:lnTo>
                  <a:lnTo>
                    <a:pt x="1669" y="8974"/>
                  </a:lnTo>
                  <a:lnTo>
                    <a:pt x="2255" y="8704"/>
                  </a:lnTo>
                  <a:lnTo>
                    <a:pt x="2841" y="8388"/>
                  </a:lnTo>
                  <a:lnTo>
                    <a:pt x="3337" y="7937"/>
                  </a:lnTo>
                  <a:lnTo>
                    <a:pt x="3608" y="7712"/>
                  </a:lnTo>
                  <a:lnTo>
                    <a:pt x="3833" y="7441"/>
                  </a:lnTo>
                  <a:lnTo>
                    <a:pt x="4059" y="7126"/>
                  </a:lnTo>
                  <a:lnTo>
                    <a:pt x="4239" y="6810"/>
                  </a:lnTo>
                  <a:lnTo>
                    <a:pt x="4419" y="6449"/>
                  </a:lnTo>
                  <a:lnTo>
                    <a:pt x="4555" y="6088"/>
                  </a:lnTo>
                  <a:lnTo>
                    <a:pt x="4690" y="5683"/>
                  </a:lnTo>
                  <a:lnTo>
                    <a:pt x="4780" y="5277"/>
                  </a:lnTo>
                  <a:lnTo>
                    <a:pt x="4780" y="5006"/>
                  </a:lnTo>
                  <a:lnTo>
                    <a:pt x="4825" y="4645"/>
                  </a:lnTo>
                  <a:lnTo>
                    <a:pt x="4780" y="4285"/>
                  </a:lnTo>
                  <a:lnTo>
                    <a:pt x="4735" y="3924"/>
                  </a:lnTo>
                  <a:lnTo>
                    <a:pt x="4645" y="3608"/>
                  </a:lnTo>
                  <a:lnTo>
                    <a:pt x="4464" y="3067"/>
                  </a:lnTo>
                  <a:lnTo>
                    <a:pt x="4194" y="2526"/>
                  </a:lnTo>
                  <a:lnTo>
                    <a:pt x="3878" y="2030"/>
                  </a:lnTo>
                  <a:lnTo>
                    <a:pt x="3517" y="1534"/>
                  </a:lnTo>
                  <a:lnTo>
                    <a:pt x="3067" y="993"/>
                  </a:lnTo>
                  <a:lnTo>
                    <a:pt x="2616" y="587"/>
                  </a:lnTo>
                  <a:lnTo>
                    <a:pt x="2210" y="226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51"/>
            <p:cNvSpPr/>
            <p:nvPr/>
          </p:nvSpPr>
          <p:spPr>
            <a:xfrm>
              <a:off x="5068625" y="2477575"/>
              <a:ext cx="119525" cy="232250"/>
            </a:xfrm>
            <a:custGeom>
              <a:avLst/>
              <a:gdLst/>
              <a:ahLst/>
              <a:cxnLst/>
              <a:rect l="l" t="t" r="r" b="b"/>
              <a:pathLst>
                <a:path w="4781" h="9290" extrusionOk="0">
                  <a:moveTo>
                    <a:pt x="2886" y="1"/>
                  </a:moveTo>
                  <a:lnTo>
                    <a:pt x="2571" y="226"/>
                  </a:lnTo>
                  <a:lnTo>
                    <a:pt x="2165" y="587"/>
                  </a:lnTo>
                  <a:lnTo>
                    <a:pt x="1714" y="993"/>
                  </a:lnTo>
                  <a:lnTo>
                    <a:pt x="1263" y="1534"/>
                  </a:lnTo>
                  <a:lnTo>
                    <a:pt x="902" y="2030"/>
                  </a:lnTo>
                  <a:lnTo>
                    <a:pt x="587" y="2526"/>
                  </a:lnTo>
                  <a:lnTo>
                    <a:pt x="316" y="3067"/>
                  </a:lnTo>
                  <a:lnTo>
                    <a:pt x="136" y="3608"/>
                  </a:lnTo>
                  <a:lnTo>
                    <a:pt x="46" y="3924"/>
                  </a:lnTo>
                  <a:lnTo>
                    <a:pt x="1" y="4285"/>
                  </a:lnTo>
                  <a:lnTo>
                    <a:pt x="1" y="4645"/>
                  </a:lnTo>
                  <a:lnTo>
                    <a:pt x="1" y="5006"/>
                  </a:lnTo>
                  <a:lnTo>
                    <a:pt x="1" y="5277"/>
                  </a:lnTo>
                  <a:lnTo>
                    <a:pt x="91" y="5683"/>
                  </a:lnTo>
                  <a:lnTo>
                    <a:pt x="226" y="6088"/>
                  </a:lnTo>
                  <a:lnTo>
                    <a:pt x="361" y="6449"/>
                  </a:lnTo>
                  <a:lnTo>
                    <a:pt x="542" y="6810"/>
                  </a:lnTo>
                  <a:lnTo>
                    <a:pt x="722" y="7126"/>
                  </a:lnTo>
                  <a:lnTo>
                    <a:pt x="948" y="7441"/>
                  </a:lnTo>
                  <a:lnTo>
                    <a:pt x="1173" y="7712"/>
                  </a:lnTo>
                  <a:lnTo>
                    <a:pt x="1444" y="7937"/>
                  </a:lnTo>
                  <a:lnTo>
                    <a:pt x="1985" y="8388"/>
                  </a:lnTo>
                  <a:lnTo>
                    <a:pt x="2526" y="8704"/>
                  </a:lnTo>
                  <a:lnTo>
                    <a:pt x="3112" y="8974"/>
                  </a:lnTo>
                  <a:lnTo>
                    <a:pt x="3698" y="9110"/>
                  </a:lnTo>
                  <a:lnTo>
                    <a:pt x="4284" y="9245"/>
                  </a:lnTo>
                  <a:lnTo>
                    <a:pt x="4780" y="9290"/>
                  </a:lnTo>
                  <a:lnTo>
                    <a:pt x="4194" y="8433"/>
                  </a:lnTo>
                  <a:lnTo>
                    <a:pt x="3698" y="7486"/>
                  </a:lnTo>
                  <a:lnTo>
                    <a:pt x="3292" y="7351"/>
                  </a:lnTo>
                  <a:lnTo>
                    <a:pt x="2886" y="7126"/>
                  </a:lnTo>
                  <a:lnTo>
                    <a:pt x="2571" y="6855"/>
                  </a:lnTo>
                  <a:lnTo>
                    <a:pt x="2255" y="6539"/>
                  </a:lnTo>
                  <a:lnTo>
                    <a:pt x="1985" y="6179"/>
                  </a:lnTo>
                  <a:lnTo>
                    <a:pt x="1759" y="5728"/>
                  </a:lnTo>
                  <a:lnTo>
                    <a:pt x="1714" y="5592"/>
                  </a:lnTo>
                  <a:lnTo>
                    <a:pt x="1669" y="5457"/>
                  </a:lnTo>
                  <a:lnTo>
                    <a:pt x="1579" y="5096"/>
                  </a:lnTo>
                  <a:lnTo>
                    <a:pt x="1534" y="4781"/>
                  </a:lnTo>
                  <a:lnTo>
                    <a:pt x="1579" y="4420"/>
                  </a:lnTo>
                  <a:lnTo>
                    <a:pt x="1624" y="4104"/>
                  </a:lnTo>
                  <a:lnTo>
                    <a:pt x="1759" y="3744"/>
                  </a:lnTo>
                  <a:lnTo>
                    <a:pt x="1894" y="3383"/>
                  </a:lnTo>
                  <a:lnTo>
                    <a:pt x="2120" y="3022"/>
                  </a:lnTo>
                  <a:lnTo>
                    <a:pt x="2345" y="2706"/>
                  </a:lnTo>
                  <a:lnTo>
                    <a:pt x="2390" y="1940"/>
                  </a:lnTo>
                  <a:lnTo>
                    <a:pt x="2481" y="1218"/>
                  </a:lnTo>
                  <a:lnTo>
                    <a:pt x="2661" y="542"/>
                  </a:lnTo>
                  <a:lnTo>
                    <a:pt x="288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51"/>
            <p:cNvSpPr/>
            <p:nvPr/>
          </p:nvSpPr>
          <p:spPr>
            <a:xfrm>
              <a:off x="5127250" y="2384025"/>
              <a:ext cx="586225" cy="255925"/>
            </a:xfrm>
            <a:custGeom>
              <a:avLst/>
              <a:gdLst/>
              <a:ahLst/>
              <a:cxnLst/>
              <a:rect l="l" t="t" r="r" b="b"/>
              <a:pathLst>
                <a:path w="23449" h="10237" extrusionOk="0">
                  <a:moveTo>
                    <a:pt x="6584" y="0"/>
                  </a:moveTo>
                  <a:lnTo>
                    <a:pt x="6133" y="45"/>
                  </a:lnTo>
                  <a:lnTo>
                    <a:pt x="5637" y="45"/>
                  </a:lnTo>
                  <a:lnTo>
                    <a:pt x="5186" y="136"/>
                  </a:lnTo>
                  <a:lnTo>
                    <a:pt x="4780" y="226"/>
                  </a:lnTo>
                  <a:lnTo>
                    <a:pt x="4329" y="361"/>
                  </a:lnTo>
                  <a:lnTo>
                    <a:pt x="3923" y="541"/>
                  </a:lnTo>
                  <a:lnTo>
                    <a:pt x="3518" y="722"/>
                  </a:lnTo>
                  <a:lnTo>
                    <a:pt x="3112" y="902"/>
                  </a:lnTo>
                  <a:lnTo>
                    <a:pt x="2751" y="1173"/>
                  </a:lnTo>
                  <a:lnTo>
                    <a:pt x="2390" y="1398"/>
                  </a:lnTo>
                  <a:lnTo>
                    <a:pt x="2030" y="1714"/>
                  </a:lnTo>
                  <a:lnTo>
                    <a:pt x="1714" y="2029"/>
                  </a:lnTo>
                  <a:lnTo>
                    <a:pt x="1443" y="2345"/>
                  </a:lnTo>
                  <a:lnTo>
                    <a:pt x="1173" y="2706"/>
                  </a:lnTo>
                  <a:lnTo>
                    <a:pt x="902" y="3067"/>
                  </a:lnTo>
                  <a:lnTo>
                    <a:pt x="587" y="3608"/>
                  </a:lnTo>
                  <a:lnTo>
                    <a:pt x="361" y="4239"/>
                  </a:lnTo>
                  <a:lnTo>
                    <a:pt x="136" y="4960"/>
                  </a:lnTo>
                  <a:lnTo>
                    <a:pt x="0" y="5772"/>
                  </a:lnTo>
                  <a:lnTo>
                    <a:pt x="0" y="6223"/>
                  </a:lnTo>
                  <a:lnTo>
                    <a:pt x="0" y="6719"/>
                  </a:lnTo>
                  <a:lnTo>
                    <a:pt x="0" y="7170"/>
                  </a:lnTo>
                  <a:lnTo>
                    <a:pt x="91" y="7711"/>
                  </a:lnTo>
                  <a:lnTo>
                    <a:pt x="181" y="8252"/>
                  </a:lnTo>
                  <a:lnTo>
                    <a:pt x="316" y="8793"/>
                  </a:lnTo>
                  <a:lnTo>
                    <a:pt x="496" y="9379"/>
                  </a:lnTo>
                  <a:lnTo>
                    <a:pt x="722" y="9966"/>
                  </a:lnTo>
                  <a:lnTo>
                    <a:pt x="857" y="10236"/>
                  </a:lnTo>
                  <a:lnTo>
                    <a:pt x="632" y="9650"/>
                  </a:lnTo>
                  <a:lnTo>
                    <a:pt x="451" y="9064"/>
                  </a:lnTo>
                  <a:lnTo>
                    <a:pt x="316" y="8523"/>
                  </a:lnTo>
                  <a:lnTo>
                    <a:pt x="226" y="7982"/>
                  </a:lnTo>
                  <a:lnTo>
                    <a:pt x="136" y="7486"/>
                  </a:lnTo>
                  <a:lnTo>
                    <a:pt x="136" y="6990"/>
                  </a:lnTo>
                  <a:lnTo>
                    <a:pt x="136" y="6539"/>
                  </a:lnTo>
                  <a:lnTo>
                    <a:pt x="136" y="6088"/>
                  </a:lnTo>
                  <a:lnTo>
                    <a:pt x="271" y="5276"/>
                  </a:lnTo>
                  <a:lnTo>
                    <a:pt x="496" y="4555"/>
                  </a:lnTo>
                  <a:lnTo>
                    <a:pt x="722" y="3923"/>
                  </a:lnTo>
                  <a:lnTo>
                    <a:pt x="1038" y="3382"/>
                  </a:lnTo>
                  <a:lnTo>
                    <a:pt x="1308" y="3021"/>
                  </a:lnTo>
                  <a:lnTo>
                    <a:pt x="1579" y="2661"/>
                  </a:lnTo>
                  <a:lnTo>
                    <a:pt x="1849" y="2345"/>
                  </a:lnTo>
                  <a:lnTo>
                    <a:pt x="2165" y="2029"/>
                  </a:lnTo>
                  <a:lnTo>
                    <a:pt x="2526" y="1759"/>
                  </a:lnTo>
                  <a:lnTo>
                    <a:pt x="2886" y="1488"/>
                  </a:lnTo>
                  <a:lnTo>
                    <a:pt x="3247" y="1263"/>
                  </a:lnTo>
                  <a:lnTo>
                    <a:pt x="3653" y="1037"/>
                  </a:lnTo>
                  <a:lnTo>
                    <a:pt x="4059" y="857"/>
                  </a:lnTo>
                  <a:lnTo>
                    <a:pt x="4465" y="677"/>
                  </a:lnTo>
                  <a:lnTo>
                    <a:pt x="4915" y="541"/>
                  </a:lnTo>
                  <a:lnTo>
                    <a:pt x="5321" y="451"/>
                  </a:lnTo>
                  <a:lnTo>
                    <a:pt x="5772" y="406"/>
                  </a:lnTo>
                  <a:lnTo>
                    <a:pt x="6268" y="361"/>
                  </a:lnTo>
                  <a:lnTo>
                    <a:pt x="6719" y="316"/>
                  </a:lnTo>
                  <a:lnTo>
                    <a:pt x="7170" y="361"/>
                  </a:lnTo>
                  <a:lnTo>
                    <a:pt x="8072" y="451"/>
                  </a:lnTo>
                  <a:lnTo>
                    <a:pt x="8884" y="677"/>
                  </a:lnTo>
                  <a:lnTo>
                    <a:pt x="9605" y="902"/>
                  </a:lnTo>
                  <a:lnTo>
                    <a:pt x="10236" y="1263"/>
                  </a:lnTo>
                  <a:lnTo>
                    <a:pt x="10777" y="1624"/>
                  </a:lnTo>
                  <a:lnTo>
                    <a:pt x="11273" y="1984"/>
                  </a:lnTo>
                  <a:lnTo>
                    <a:pt x="11724" y="2390"/>
                  </a:lnTo>
                  <a:lnTo>
                    <a:pt x="12085" y="2796"/>
                  </a:lnTo>
                  <a:lnTo>
                    <a:pt x="12446" y="2390"/>
                  </a:lnTo>
                  <a:lnTo>
                    <a:pt x="12852" y="1984"/>
                  </a:lnTo>
                  <a:lnTo>
                    <a:pt x="13348" y="1624"/>
                  </a:lnTo>
                  <a:lnTo>
                    <a:pt x="13889" y="1263"/>
                  </a:lnTo>
                  <a:lnTo>
                    <a:pt x="14565" y="902"/>
                  </a:lnTo>
                  <a:lnTo>
                    <a:pt x="15242" y="677"/>
                  </a:lnTo>
                  <a:lnTo>
                    <a:pt x="16053" y="451"/>
                  </a:lnTo>
                  <a:lnTo>
                    <a:pt x="16955" y="361"/>
                  </a:lnTo>
                  <a:lnTo>
                    <a:pt x="17406" y="316"/>
                  </a:lnTo>
                  <a:lnTo>
                    <a:pt x="17857" y="361"/>
                  </a:lnTo>
                  <a:lnTo>
                    <a:pt x="18353" y="406"/>
                  </a:lnTo>
                  <a:lnTo>
                    <a:pt x="18804" y="451"/>
                  </a:lnTo>
                  <a:lnTo>
                    <a:pt x="19255" y="541"/>
                  </a:lnTo>
                  <a:lnTo>
                    <a:pt x="19661" y="677"/>
                  </a:lnTo>
                  <a:lnTo>
                    <a:pt x="20066" y="857"/>
                  </a:lnTo>
                  <a:lnTo>
                    <a:pt x="20472" y="1037"/>
                  </a:lnTo>
                  <a:lnTo>
                    <a:pt x="20878" y="1263"/>
                  </a:lnTo>
                  <a:lnTo>
                    <a:pt x="21239" y="1488"/>
                  </a:lnTo>
                  <a:lnTo>
                    <a:pt x="21600" y="1759"/>
                  </a:lnTo>
                  <a:lnTo>
                    <a:pt x="21960" y="2029"/>
                  </a:lnTo>
                  <a:lnTo>
                    <a:pt x="22276" y="2345"/>
                  </a:lnTo>
                  <a:lnTo>
                    <a:pt x="22592" y="2661"/>
                  </a:lnTo>
                  <a:lnTo>
                    <a:pt x="22862" y="3021"/>
                  </a:lnTo>
                  <a:lnTo>
                    <a:pt x="23088" y="3382"/>
                  </a:lnTo>
                  <a:lnTo>
                    <a:pt x="23448" y="4059"/>
                  </a:lnTo>
                  <a:lnTo>
                    <a:pt x="23313" y="3743"/>
                  </a:lnTo>
                  <a:lnTo>
                    <a:pt x="22952" y="3067"/>
                  </a:lnTo>
                  <a:lnTo>
                    <a:pt x="22727" y="2706"/>
                  </a:lnTo>
                  <a:lnTo>
                    <a:pt x="22456" y="2345"/>
                  </a:lnTo>
                  <a:lnTo>
                    <a:pt x="22141" y="2029"/>
                  </a:lnTo>
                  <a:lnTo>
                    <a:pt x="21825" y="1714"/>
                  </a:lnTo>
                  <a:lnTo>
                    <a:pt x="21464" y="1398"/>
                  </a:lnTo>
                  <a:lnTo>
                    <a:pt x="21104" y="1173"/>
                  </a:lnTo>
                  <a:lnTo>
                    <a:pt x="20743" y="902"/>
                  </a:lnTo>
                  <a:lnTo>
                    <a:pt x="20337" y="722"/>
                  </a:lnTo>
                  <a:lnTo>
                    <a:pt x="19931" y="541"/>
                  </a:lnTo>
                  <a:lnTo>
                    <a:pt x="19525" y="361"/>
                  </a:lnTo>
                  <a:lnTo>
                    <a:pt x="19120" y="226"/>
                  </a:lnTo>
                  <a:lnTo>
                    <a:pt x="18669" y="136"/>
                  </a:lnTo>
                  <a:lnTo>
                    <a:pt x="18218" y="45"/>
                  </a:lnTo>
                  <a:lnTo>
                    <a:pt x="17722" y="45"/>
                  </a:lnTo>
                  <a:lnTo>
                    <a:pt x="17271" y="0"/>
                  </a:lnTo>
                  <a:lnTo>
                    <a:pt x="16820" y="45"/>
                  </a:lnTo>
                  <a:lnTo>
                    <a:pt x="15918" y="136"/>
                  </a:lnTo>
                  <a:lnTo>
                    <a:pt x="15106" y="316"/>
                  </a:lnTo>
                  <a:lnTo>
                    <a:pt x="14430" y="587"/>
                  </a:lnTo>
                  <a:lnTo>
                    <a:pt x="13754" y="902"/>
                  </a:lnTo>
                  <a:lnTo>
                    <a:pt x="13212" y="1308"/>
                  </a:lnTo>
                  <a:lnTo>
                    <a:pt x="12716" y="1669"/>
                  </a:lnTo>
                  <a:lnTo>
                    <a:pt x="12311" y="2075"/>
                  </a:lnTo>
                  <a:lnTo>
                    <a:pt x="11950" y="2480"/>
                  </a:lnTo>
                  <a:lnTo>
                    <a:pt x="11589" y="2075"/>
                  </a:lnTo>
                  <a:lnTo>
                    <a:pt x="11138" y="1669"/>
                  </a:lnTo>
                  <a:lnTo>
                    <a:pt x="10642" y="1308"/>
                  </a:lnTo>
                  <a:lnTo>
                    <a:pt x="10101" y="902"/>
                  </a:lnTo>
                  <a:lnTo>
                    <a:pt x="9470" y="587"/>
                  </a:lnTo>
                  <a:lnTo>
                    <a:pt x="8748" y="316"/>
                  </a:lnTo>
                  <a:lnTo>
                    <a:pt x="7937" y="136"/>
                  </a:lnTo>
                  <a:lnTo>
                    <a:pt x="7035" y="45"/>
                  </a:lnTo>
                  <a:lnTo>
                    <a:pt x="6584" y="0"/>
                  </a:lnTo>
                  <a:close/>
                </a:path>
              </a:pathLst>
            </a:custGeom>
            <a:solidFill>
              <a:srgbClr val="FFC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51"/>
            <p:cNvSpPr/>
            <p:nvPr/>
          </p:nvSpPr>
          <p:spPr>
            <a:xfrm>
              <a:off x="5388775" y="2653450"/>
              <a:ext cx="306650" cy="250275"/>
            </a:xfrm>
            <a:custGeom>
              <a:avLst/>
              <a:gdLst/>
              <a:ahLst/>
              <a:cxnLst/>
              <a:rect l="l" t="t" r="r" b="b"/>
              <a:pathLst>
                <a:path w="12266" h="10011" extrusionOk="0">
                  <a:moveTo>
                    <a:pt x="11950" y="0"/>
                  </a:moveTo>
                  <a:lnTo>
                    <a:pt x="11815" y="316"/>
                  </a:lnTo>
                  <a:lnTo>
                    <a:pt x="11274" y="1218"/>
                  </a:lnTo>
                  <a:lnTo>
                    <a:pt x="10688" y="2075"/>
                  </a:lnTo>
                  <a:lnTo>
                    <a:pt x="10192" y="2751"/>
                  </a:lnTo>
                  <a:lnTo>
                    <a:pt x="9696" y="3382"/>
                  </a:lnTo>
                  <a:lnTo>
                    <a:pt x="9155" y="4014"/>
                  </a:lnTo>
                  <a:lnTo>
                    <a:pt x="8613" y="4600"/>
                  </a:lnTo>
                  <a:lnTo>
                    <a:pt x="7531" y="5682"/>
                  </a:lnTo>
                  <a:lnTo>
                    <a:pt x="6404" y="6674"/>
                  </a:lnTo>
                  <a:lnTo>
                    <a:pt x="5322" y="7531"/>
                  </a:lnTo>
                  <a:lnTo>
                    <a:pt x="4330" y="8297"/>
                  </a:lnTo>
                  <a:lnTo>
                    <a:pt x="3428" y="8929"/>
                  </a:lnTo>
                  <a:lnTo>
                    <a:pt x="2706" y="9425"/>
                  </a:lnTo>
                  <a:lnTo>
                    <a:pt x="2346" y="9605"/>
                  </a:lnTo>
                  <a:lnTo>
                    <a:pt x="1985" y="9740"/>
                  </a:lnTo>
                  <a:lnTo>
                    <a:pt x="1579" y="9830"/>
                  </a:lnTo>
                  <a:lnTo>
                    <a:pt x="812" y="9830"/>
                  </a:lnTo>
                  <a:lnTo>
                    <a:pt x="452" y="9740"/>
                  </a:lnTo>
                  <a:lnTo>
                    <a:pt x="91" y="9605"/>
                  </a:lnTo>
                  <a:lnTo>
                    <a:pt x="1" y="9560"/>
                  </a:lnTo>
                  <a:lnTo>
                    <a:pt x="316" y="9740"/>
                  </a:lnTo>
                  <a:lnTo>
                    <a:pt x="722" y="9876"/>
                  </a:lnTo>
                  <a:lnTo>
                    <a:pt x="1083" y="9966"/>
                  </a:lnTo>
                  <a:lnTo>
                    <a:pt x="1489" y="10011"/>
                  </a:lnTo>
                  <a:lnTo>
                    <a:pt x="1850" y="9966"/>
                  </a:lnTo>
                  <a:lnTo>
                    <a:pt x="2255" y="9876"/>
                  </a:lnTo>
                  <a:lnTo>
                    <a:pt x="2616" y="9740"/>
                  </a:lnTo>
                  <a:lnTo>
                    <a:pt x="2932" y="9560"/>
                  </a:lnTo>
                  <a:lnTo>
                    <a:pt x="3698" y="9109"/>
                  </a:lnTo>
                  <a:lnTo>
                    <a:pt x="4600" y="8478"/>
                  </a:lnTo>
                  <a:lnTo>
                    <a:pt x="5592" y="7711"/>
                  </a:lnTo>
                  <a:lnTo>
                    <a:pt x="6674" y="6854"/>
                  </a:lnTo>
                  <a:lnTo>
                    <a:pt x="7757" y="5862"/>
                  </a:lnTo>
                  <a:lnTo>
                    <a:pt x="8884" y="4735"/>
                  </a:lnTo>
                  <a:lnTo>
                    <a:pt x="9425" y="4149"/>
                  </a:lnTo>
                  <a:lnTo>
                    <a:pt x="9966" y="3563"/>
                  </a:lnTo>
                  <a:lnTo>
                    <a:pt x="10462" y="2931"/>
                  </a:lnTo>
                  <a:lnTo>
                    <a:pt x="10958" y="2255"/>
                  </a:lnTo>
                  <a:lnTo>
                    <a:pt x="11544" y="1398"/>
                  </a:lnTo>
                  <a:lnTo>
                    <a:pt x="12040" y="451"/>
                  </a:lnTo>
                  <a:lnTo>
                    <a:pt x="12266" y="45"/>
                  </a:lnTo>
                  <a:lnTo>
                    <a:pt x="11950" y="0"/>
                  </a:lnTo>
                  <a:close/>
                </a:path>
              </a:pathLst>
            </a:custGeom>
            <a:solidFill>
              <a:srgbClr val="F79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51"/>
            <p:cNvSpPr/>
            <p:nvPr/>
          </p:nvSpPr>
          <p:spPr>
            <a:xfrm>
              <a:off x="5106950" y="2492250"/>
              <a:ext cx="119525" cy="129650"/>
            </a:xfrm>
            <a:custGeom>
              <a:avLst/>
              <a:gdLst/>
              <a:ahLst/>
              <a:cxnLst/>
              <a:rect l="l" t="t" r="r" b="b"/>
              <a:pathLst>
                <a:path w="4781" h="5186" extrusionOk="0">
                  <a:moveTo>
                    <a:pt x="3428" y="0"/>
                  </a:moveTo>
                  <a:lnTo>
                    <a:pt x="3247" y="451"/>
                  </a:lnTo>
                  <a:lnTo>
                    <a:pt x="3067" y="857"/>
                  </a:lnTo>
                  <a:lnTo>
                    <a:pt x="2977" y="1308"/>
                  </a:lnTo>
                  <a:lnTo>
                    <a:pt x="2932" y="1804"/>
                  </a:lnTo>
                  <a:lnTo>
                    <a:pt x="3067" y="2029"/>
                  </a:lnTo>
                  <a:lnTo>
                    <a:pt x="3157" y="2210"/>
                  </a:lnTo>
                  <a:lnTo>
                    <a:pt x="3202" y="2435"/>
                  </a:lnTo>
                  <a:lnTo>
                    <a:pt x="3202" y="2615"/>
                  </a:lnTo>
                  <a:lnTo>
                    <a:pt x="3112" y="2796"/>
                  </a:lnTo>
                  <a:lnTo>
                    <a:pt x="2977" y="2976"/>
                  </a:lnTo>
                  <a:lnTo>
                    <a:pt x="2706" y="3202"/>
                  </a:lnTo>
                  <a:lnTo>
                    <a:pt x="2346" y="3337"/>
                  </a:lnTo>
                  <a:lnTo>
                    <a:pt x="1985" y="3472"/>
                  </a:lnTo>
                  <a:lnTo>
                    <a:pt x="1624" y="3562"/>
                  </a:lnTo>
                  <a:lnTo>
                    <a:pt x="1263" y="3608"/>
                  </a:lnTo>
                  <a:lnTo>
                    <a:pt x="497" y="3608"/>
                  </a:lnTo>
                  <a:lnTo>
                    <a:pt x="91" y="3517"/>
                  </a:lnTo>
                  <a:lnTo>
                    <a:pt x="46" y="3833"/>
                  </a:lnTo>
                  <a:lnTo>
                    <a:pt x="1" y="4194"/>
                  </a:lnTo>
                  <a:lnTo>
                    <a:pt x="46" y="4509"/>
                  </a:lnTo>
                  <a:lnTo>
                    <a:pt x="136" y="4870"/>
                  </a:lnTo>
                  <a:lnTo>
                    <a:pt x="181" y="5005"/>
                  </a:lnTo>
                  <a:lnTo>
                    <a:pt x="226" y="5141"/>
                  </a:lnTo>
                  <a:lnTo>
                    <a:pt x="948" y="5186"/>
                  </a:lnTo>
                  <a:lnTo>
                    <a:pt x="1353" y="5141"/>
                  </a:lnTo>
                  <a:lnTo>
                    <a:pt x="1759" y="5141"/>
                  </a:lnTo>
                  <a:lnTo>
                    <a:pt x="2120" y="5050"/>
                  </a:lnTo>
                  <a:lnTo>
                    <a:pt x="2526" y="4960"/>
                  </a:lnTo>
                  <a:lnTo>
                    <a:pt x="2932" y="4825"/>
                  </a:lnTo>
                  <a:lnTo>
                    <a:pt x="3428" y="4600"/>
                  </a:lnTo>
                  <a:lnTo>
                    <a:pt x="3879" y="4284"/>
                  </a:lnTo>
                  <a:lnTo>
                    <a:pt x="4239" y="3968"/>
                  </a:lnTo>
                  <a:lnTo>
                    <a:pt x="4465" y="3653"/>
                  </a:lnTo>
                  <a:lnTo>
                    <a:pt x="4600" y="3337"/>
                  </a:lnTo>
                  <a:lnTo>
                    <a:pt x="4690" y="3066"/>
                  </a:lnTo>
                  <a:lnTo>
                    <a:pt x="4781" y="2796"/>
                  </a:lnTo>
                  <a:lnTo>
                    <a:pt x="4781" y="2390"/>
                  </a:lnTo>
                  <a:lnTo>
                    <a:pt x="4690" y="1939"/>
                  </a:lnTo>
                  <a:lnTo>
                    <a:pt x="4555" y="1533"/>
                  </a:lnTo>
                  <a:lnTo>
                    <a:pt x="4375" y="1173"/>
                  </a:lnTo>
                  <a:lnTo>
                    <a:pt x="4149" y="812"/>
                  </a:lnTo>
                  <a:lnTo>
                    <a:pt x="3924" y="496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51"/>
            <p:cNvSpPr/>
            <p:nvPr/>
          </p:nvSpPr>
          <p:spPr>
            <a:xfrm>
              <a:off x="5112600" y="2591450"/>
              <a:ext cx="119500" cy="64275"/>
            </a:xfrm>
            <a:custGeom>
              <a:avLst/>
              <a:gdLst/>
              <a:ahLst/>
              <a:cxnLst/>
              <a:rect l="l" t="t" r="r" b="b"/>
              <a:pathLst>
                <a:path w="4780" h="2571" extrusionOk="0">
                  <a:moveTo>
                    <a:pt x="4013" y="0"/>
                  </a:moveTo>
                  <a:lnTo>
                    <a:pt x="3653" y="316"/>
                  </a:lnTo>
                  <a:lnTo>
                    <a:pt x="3202" y="632"/>
                  </a:lnTo>
                  <a:lnTo>
                    <a:pt x="2706" y="857"/>
                  </a:lnTo>
                  <a:lnTo>
                    <a:pt x="2300" y="992"/>
                  </a:lnTo>
                  <a:lnTo>
                    <a:pt x="1894" y="1082"/>
                  </a:lnTo>
                  <a:lnTo>
                    <a:pt x="1533" y="1173"/>
                  </a:lnTo>
                  <a:lnTo>
                    <a:pt x="1127" y="1173"/>
                  </a:lnTo>
                  <a:lnTo>
                    <a:pt x="722" y="1218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26" y="1624"/>
                  </a:lnTo>
                  <a:lnTo>
                    <a:pt x="496" y="1984"/>
                  </a:lnTo>
                  <a:lnTo>
                    <a:pt x="812" y="2300"/>
                  </a:lnTo>
                  <a:lnTo>
                    <a:pt x="1127" y="2571"/>
                  </a:lnTo>
                  <a:lnTo>
                    <a:pt x="1714" y="2525"/>
                  </a:lnTo>
                  <a:lnTo>
                    <a:pt x="2300" y="2435"/>
                  </a:lnTo>
                  <a:lnTo>
                    <a:pt x="2841" y="2300"/>
                  </a:lnTo>
                  <a:lnTo>
                    <a:pt x="3337" y="2074"/>
                  </a:lnTo>
                  <a:lnTo>
                    <a:pt x="3743" y="1894"/>
                  </a:lnTo>
                  <a:lnTo>
                    <a:pt x="4149" y="1624"/>
                  </a:lnTo>
                  <a:lnTo>
                    <a:pt x="4509" y="1353"/>
                  </a:lnTo>
                  <a:lnTo>
                    <a:pt x="4600" y="1218"/>
                  </a:lnTo>
                  <a:lnTo>
                    <a:pt x="4690" y="1082"/>
                  </a:lnTo>
                  <a:lnTo>
                    <a:pt x="4735" y="947"/>
                  </a:lnTo>
                  <a:lnTo>
                    <a:pt x="4780" y="812"/>
                  </a:lnTo>
                  <a:lnTo>
                    <a:pt x="4780" y="677"/>
                  </a:lnTo>
                  <a:lnTo>
                    <a:pt x="4735" y="496"/>
                  </a:lnTo>
                  <a:lnTo>
                    <a:pt x="4645" y="361"/>
                  </a:lnTo>
                  <a:lnTo>
                    <a:pt x="4555" y="226"/>
                  </a:lnTo>
                  <a:lnTo>
                    <a:pt x="4464" y="136"/>
                  </a:lnTo>
                  <a:lnTo>
                    <a:pt x="4329" y="45"/>
                  </a:lnTo>
                  <a:lnTo>
                    <a:pt x="4149" y="0"/>
                  </a:lnTo>
                  <a:close/>
                </a:path>
              </a:pathLst>
            </a:custGeom>
            <a:solidFill>
              <a:srgbClr val="045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51"/>
            <p:cNvSpPr/>
            <p:nvPr/>
          </p:nvSpPr>
          <p:spPr>
            <a:xfrm>
              <a:off x="3514075" y="2562125"/>
              <a:ext cx="1626725" cy="78950"/>
            </a:xfrm>
            <a:custGeom>
              <a:avLst/>
              <a:gdLst/>
              <a:ahLst/>
              <a:cxnLst/>
              <a:rect l="l" t="t" r="r" b="b"/>
              <a:pathLst>
                <a:path w="65069" h="3158" extrusionOk="0">
                  <a:moveTo>
                    <a:pt x="38915" y="1"/>
                  </a:moveTo>
                  <a:lnTo>
                    <a:pt x="36570" y="46"/>
                  </a:lnTo>
                  <a:lnTo>
                    <a:pt x="30843" y="226"/>
                  </a:lnTo>
                  <a:lnTo>
                    <a:pt x="24170" y="542"/>
                  </a:lnTo>
                  <a:lnTo>
                    <a:pt x="17271" y="858"/>
                  </a:lnTo>
                  <a:lnTo>
                    <a:pt x="5321" y="1534"/>
                  </a:lnTo>
                  <a:lnTo>
                    <a:pt x="0" y="1805"/>
                  </a:lnTo>
                  <a:lnTo>
                    <a:pt x="90" y="3157"/>
                  </a:lnTo>
                  <a:lnTo>
                    <a:pt x="5366" y="2842"/>
                  </a:lnTo>
                  <a:lnTo>
                    <a:pt x="17316" y="2210"/>
                  </a:lnTo>
                  <a:lnTo>
                    <a:pt x="24215" y="1895"/>
                  </a:lnTo>
                  <a:lnTo>
                    <a:pt x="30843" y="1579"/>
                  </a:lnTo>
                  <a:lnTo>
                    <a:pt x="36570" y="1399"/>
                  </a:lnTo>
                  <a:lnTo>
                    <a:pt x="38915" y="1354"/>
                  </a:lnTo>
                  <a:lnTo>
                    <a:pt x="40764" y="1354"/>
                  </a:lnTo>
                  <a:lnTo>
                    <a:pt x="45814" y="1399"/>
                  </a:lnTo>
                  <a:lnTo>
                    <a:pt x="50459" y="1534"/>
                  </a:lnTo>
                  <a:lnTo>
                    <a:pt x="58079" y="1759"/>
                  </a:lnTo>
                  <a:lnTo>
                    <a:pt x="63130" y="1940"/>
                  </a:lnTo>
                  <a:lnTo>
                    <a:pt x="64978" y="2030"/>
                  </a:lnTo>
                  <a:lnTo>
                    <a:pt x="65068" y="722"/>
                  </a:lnTo>
                  <a:lnTo>
                    <a:pt x="63175" y="632"/>
                  </a:lnTo>
                  <a:lnTo>
                    <a:pt x="58124" y="407"/>
                  </a:lnTo>
                  <a:lnTo>
                    <a:pt x="50504" y="181"/>
                  </a:lnTo>
                  <a:lnTo>
                    <a:pt x="45859" y="91"/>
                  </a:lnTo>
                  <a:lnTo>
                    <a:pt x="40809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51"/>
            <p:cNvSpPr/>
            <p:nvPr/>
          </p:nvSpPr>
          <p:spPr>
            <a:xfrm>
              <a:off x="3886075" y="2533950"/>
              <a:ext cx="120650" cy="119525"/>
            </a:xfrm>
            <a:custGeom>
              <a:avLst/>
              <a:gdLst/>
              <a:ahLst/>
              <a:cxnLst/>
              <a:rect l="l" t="t" r="r" b="b"/>
              <a:pathLst>
                <a:path w="4826" h="4781" extrusionOk="0">
                  <a:moveTo>
                    <a:pt x="2436" y="1"/>
                  </a:moveTo>
                  <a:lnTo>
                    <a:pt x="1940" y="46"/>
                  </a:lnTo>
                  <a:lnTo>
                    <a:pt x="1489" y="181"/>
                  </a:lnTo>
                  <a:lnTo>
                    <a:pt x="1083" y="406"/>
                  </a:lnTo>
                  <a:lnTo>
                    <a:pt x="722" y="677"/>
                  </a:lnTo>
                  <a:lnTo>
                    <a:pt x="407" y="1038"/>
                  </a:lnTo>
                  <a:lnTo>
                    <a:pt x="226" y="1444"/>
                  </a:lnTo>
                  <a:lnTo>
                    <a:pt x="46" y="1894"/>
                  </a:lnTo>
                  <a:lnTo>
                    <a:pt x="1" y="2390"/>
                  </a:lnTo>
                  <a:lnTo>
                    <a:pt x="46" y="2886"/>
                  </a:lnTo>
                  <a:lnTo>
                    <a:pt x="226" y="3337"/>
                  </a:lnTo>
                  <a:lnTo>
                    <a:pt x="407" y="3743"/>
                  </a:lnTo>
                  <a:lnTo>
                    <a:pt x="722" y="4104"/>
                  </a:lnTo>
                  <a:lnTo>
                    <a:pt x="1083" y="4374"/>
                  </a:lnTo>
                  <a:lnTo>
                    <a:pt x="1489" y="4600"/>
                  </a:lnTo>
                  <a:lnTo>
                    <a:pt x="1940" y="4735"/>
                  </a:lnTo>
                  <a:lnTo>
                    <a:pt x="2436" y="4780"/>
                  </a:lnTo>
                  <a:lnTo>
                    <a:pt x="2887" y="4735"/>
                  </a:lnTo>
                  <a:lnTo>
                    <a:pt x="3338" y="4600"/>
                  </a:lnTo>
                  <a:lnTo>
                    <a:pt x="3743" y="4374"/>
                  </a:lnTo>
                  <a:lnTo>
                    <a:pt x="4104" y="4104"/>
                  </a:lnTo>
                  <a:lnTo>
                    <a:pt x="4420" y="3743"/>
                  </a:lnTo>
                  <a:lnTo>
                    <a:pt x="4645" y="3337"/>
                  </a:lnTo>
                  <a:lnTo>
                    <a:pt x="4781" y="2886"/>
                  </a:lnTo>
                  <a:lnTo>
                    <a:pt x="4826" y="2390"/>
                  </a:lnTo>
                  <a:lnTo>
                    <a:pt x="4781" y="1894"/>
                  </a:lnTo>
                  <a:lnTo>
                    <a:pt x="4645" y="1444"/>
                  </a:lnTo>
                  <a:lnTo>
                    <a:pt x="4420" y="1038"/>
                  </a:lnTo>
                  <a:lnTo>
                    <a:pt x="4104" y="677"/>
                  </a:lnTo>
                  <a:lnTo>
                    <a:pt x="3743" y="406"/>
                  </a:lnTo>
                  <a:lnTo>
                    <a:pt x="3338" y="181"/>
                  </a:lnTo>
                  <a:lnTo>
                    <a:pt x="2887" y="46"/>
                  </a:lnTo>
                  <a:lnTo>
                    <a:pt x="2436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51"/>
            <p:cNvSpPr/>
            <p:nvPr/>
          </p:nvSpPr>
          <p:spPr>
            <a:xfrm>
              <a:off x="3492650" y="2502375"/>
              <a:ext cx="527600" cy="104875"/>
            </a:xfrm>
            <a:custGeom>
              <a:avLst/>
              <a:gdLst/>
              <a:ahLst/>
              <a:cxnLst/>
              <a:rect l="l" t="t" r="r" b="b"/>
              <a:pathLst>
                <a:path w="21104" h="4195" extrusionOk="0">
                  <a:moveTo>
                    <a:pt x="1038" y="1"/>
                  </a:moveTo>
                  <a:lnTo>
                    <a:pt x="812" y="1354"/>
                  </a:lnTo>
                  <a:lnTo>
                    <a:pt x="8027" y="2481"/>
                  </a:lnTo>
                  <a:lnTo>
                    <a:pt x="1" y="2887"/>
                  </a:lnTo>
                  <a:lnTo>
                    <a:pt x="91" y="4195"/>
                  </a:lnTo>
                  <a:lnTo>
                    <a:pt x="21104" y="3203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005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35296C0A-B356-428C-A86D-BE7259157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877" y="1192145"/>
            <a:ext cx="2359356" cy="27251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2" name="Google Shape;9282;p60"/>
          <p:cNvSpPr/>
          <p:nvPr/>
        </p:nvSpPr>
        <p:spPr>
          <a:xfrm>
            <a:off x="4572000" y="1083650"/>
            <a:ext cx="3802722" cy="3002824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5" name="Google Shape;9285;p60"/>
          <p:cNvSpPr/>
          <p:nvPr/>
        </p:nvSpPr>
        <p:spPr>
          <a:xfrm>
            <a:off x="3098401" y="617678"/>
            <a:ext cx="507128" cy="507128"/>
          </a:xfrm>
          <a:custGeom>
            <a:avLst/>
            <a:gdLst/>
            <a:ahLst/>
            <a:cxnLst/>
            <a:rect l="l" t="t" r="r" b="b"/>
            <a:pathLst>
              <a:path w="336962" h="336962" extrusionOk="0">
                <a:moveTo>
                  <a:pt x="168486" y="336962"/>
                </a:moveTo>
                <a:cubicBezTo>
                  <a:pt x="168486" y="220239"/>
                  <a:pt x="116723" y="168486"/>
                  <a:pt x="0" y="168486"/>
                </a:cubicBezTo>
                <a:cubicBezTo>
                  <a:pt x="116723" y="168486"/>
                  <a:pt x="168486" y="116723"/>
                  <a:pt x="168486" y="0"/>
                </a:cubicBezTo>
                <a:cubicBezTo>
                  <a:pt x="168486" y="116723"/>
                  <a:pt x="220239" y="168486"/>
                  <a:pt x="336962" y="168486"/>
                </a:cubicBezTo>
                <a:cubicBezTo>
                  <a:pt x="220239" y="168486"/>
                  <a:pt x="168486" y="220239"/>
                  <a:pt x="168486" y="3369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sp>
        <p:nvSpPr>
          <p:cNvPr id="9286" name="Google Shape;9286;p60"/>
          <p:cNvSpPr/>
          <p:nvPr/>
        </p:nvSpPr>
        <p:spPr>
          <a:xfrm>
            <a:off x="1115401" y="4086474"/>
            <a:ext cx="402670" cy="402670"/>
          </a:xfrm>
          <a:custGeom>
            <a:avLst/>
            <a:gdLst/>
            <a:ahLst/>
            <a:cxnLst/>
            <a:rect l="l" t="t" r="r" b="b"/>
            <a:pathLst>
              <a:path w="336962" h="336962" extrusionOk="0">
                <a:moveTo>
                  <a:pt x="168486" y="336962"/>
                </a:moveTo>
                <a:cubicBezTo>
                  <a:pt x="168486" y="220239"/>
                  <a:pt x="116723" y="168486"/>
                  <a:pt x="0" y="168486"/>
                </a:cubicBezTo>
                <a:cubicBezTo>
                  <a:pt x="116723" y="168486"/>
                  <a:pt x="168486" y="116723"/>
                  <a:pt x="168486" y="0"/>
                </a:cubicBezTo>
                <a:cubicBezTo>
                  <a:pt x="168486" y="116723"/>
                  <a:pt x="220239" y="168486"/>
                  <a:pt x="336962" y="168486"/>
                </a:cubicBezTo>
                <a:cubicBezTo>
                  <a:pt x="220239" y="168486"/>
                  <a:pt x="168486" y="220239"/>
                  <a:pt x="168486" y="33696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917C4D7-28D2-4885-A658-5D5296A97C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33" b="8970"/>
          <a:stretch/>
        </p:blipFill>
        <p:spPr>
          <a:xfrm>
            <a:off x="4742844" y="1283992"/>
            <a:ext cx="3461034" cy="2140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8BA4161F-A09A-4E51-82B8-4A6BEBF46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0" y="1526330"/>
            <a:ext cx="3804234" cy="299949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DDE448B9-7C78-4307-88B7-0CE2222B1C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743" b="22961"/>
          <a:stretch/>
        </p:blipFill>
        <p:spPr>
          <a:xfrm>
            <a:off x="637722" y="1680832"/>
            <a:ext cx="3513364" cy="2114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2" name="Google Shape;9292;p61"/>
          <p:cNvSpPr txBox="1">
            <a:spLocks noGrp="1"/>
          </p:cNvSpPr>
          <p:nvPr>
            <p:ph type="title"/>
          </p:nvPr>
        </p:nvSpPr>
        <p:spPr>
          <a:xfrm>
            <a:off x="2353350" y="609210"/>
            <a:ext cx="4437300" cy="11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Th</a:t>
            </a:r>
            <a:r>
              <a:rPr lang="en" dirty="0"/>
              <a:t>an</a:t>
            </a:r>
            <a:r>
              <a:rPr lang="en" dirty="0">
                <a:solidFill>
                  <a:schemeClr val="dk2"/>
                </a:solidFill>
              </a:rPr>
              <a:t>ks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4DDA8B18-9F64-4983-BB52-D7370F60A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64" y="2058526"/>
            <a:ext cx="4170822" cy="2532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3" name="Google Shape;8043;p36"/>
          <p:cNvSpPr/>
          <p:nvPr/>
        </p:nvSpPr>
        <p:spPr>
          <a:xfrm>
            <a:off x="853457" y="1528100"/>
            <a:ext cx="1047300" cy="1047300"/>
          </a:xfrm>
          <a:prstGeom prst="ellipse">
            <a:avLst/>
          </a:prstGeom>
          <a:noFill/>
          <a:ln w="38100" cap="flat" cmpd="sng">
            <a:solidFill>
              <a:srgbClr val="FFC988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4" name="Google Shape;8044;p36"/>
          <p:cNvSpPr/>
          <p:nvPr/>
        </p:nvSpPr>
        <p:spPr>
          <a:xfrm>
            <a:off x="853457" y="2885875"/>
            <a:ext cx="1047300" cy="1047300"/>
          </a:xfrm>
          <a:prstGeom prst="ellipse">
            <a:avLst/>
          </a:prstGeom>
          <a:noFill/>
          <a:ln w="38100" cap="flat" cmpd="sng">
            <a:solidFill>
              <a:srgbClr val="FF5E4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5" name="Google Shape;8045;p36"/>
          <p:cNvSpPr/>
          <p:nvPr/>
        </p:nvSpPr>
        <p:spPr>
          <a:xfrm>
            <a:off x="4643107" y="1528100"/>
            <a:ext cx="1047300" cy="1047300"/>
          </a:xfrm>
          <a:prstGeom prst="ellipse">
            <a:avLst/>
          </a:prstGeom>
          <a:noFill/>
          <a:ln w="38100" cap="flat" cmpd="sng">
            <a:solidFill>
              <a:srgbClr val="FF5E43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6" name="Google Shape;8046;p36"/>
          <p:cNvSpPr/>
          <p:nvPr/>
        </p:nvSpPr>
        <p:spPr>
          <a:xfrm>
            <a:off x="4643107" y="2885875"/>
            <a:ext cx="1047300" cy="1047300"/>
          </a:xfrm>
          <a:prstGeom prst="ellipse">
            <a:avLst/>
          </a:prstGeom>
          <a:noFill/>
          <a:ln w="38100" cap="flat" cmpd="sng">
            <a:solidFill>
              <a:srgbClr val="FFC988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7" name="Google Shape;8047;p36"/>
          <p:cNvSpPr txBox="1">
            <a:spLocks noGrp="1"/>
          </p:cNvSpPr>
          <p:nvPr>
            <p:ph type="title" idx="15"/>
          </p:nvPr>
        </p:nvSpPr>
        <p:spPr>
          <a:xfrm>
            <a:off x="536555" y="395629"/>
            <a:ext cx="7719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lt2"/>
                </a:solidFill>
              </a:rPr>
              <a:t>Lesson</a:t>
            </a:r>
            <a:r>
              <a:rPr lang="en" sz="4000" dirty="0"/>
              <a:t>  </a:t>
            </a:r>
            <a:r>
              <a:rPr lang="en" sz="4000" dirty="0">
                <a:solidFill>
                  <a:schemeClr val="dk2"/>
                </a:solidFill>
              </a:rPr>
              <a:t>Objectives</a:t>
            </a:r>
            <a:endParaRPr sz="4000" dirty="0">
              <a:solidFill>
                <a:schemeClr val="dk2"/>
              </a:solidFill>
            </a:endParaRPr>
          </a:p>
        </p:txBody>
      </p:sp>
      <p:sp>
        <p:nvSpPr>
          <p:cNvPr id="8048" name="Google Shape;8048;p36"/>
          <p:cNvSpPr txBox="1">
            <a:spLocks noGrp="1"/>
          </p:cNvSpPr>
          <p:nvPr>
            <p:ph type="title"/>
          </p:nvPr>
        </p:nvSpPr>
        <p:spPr>
          <a:xfrm>
            <a:off x="84045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8049" name="Google Shape;8049;p36"/>
          <p:cNvSpPr txBox="1">
            <a:spLocks noGrp="1"/>
          </p:cNvSpPr>
          <p:nvPr>
            <p:ph type="title" idx="2"/>
          </p:nvPr>
        </p:nvSpPr>
        <p:spPr>
          <a:xfrm>
            <a:off x="4596000" y="1777404"/>
            <a:ext cx="1141500" cy="548700"/>
          </a:xfrm>
          <a:prstGeom prst="rect">
            <a:avLst/>
          </a:prstGeom>
        </p:spPr>
        <p:txBody>
          <a:bodyPr spcFirstLastPara="1" wrap="square" lIns="91425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8050" name="Google Shape;8050;p36"/>
          <p:cNvSpPr txBox="1">
            <a:spLocks noGrp="1"/>
          </p:cNvSpPr>
          <p:nvPr>
            <p:ph type="title" idx="3"/>
          </p:nvPr>
        </p:nvSpPr>
        <p:spPr>
          <a:xfrm>
            <a:off x="840450" y="3135179"/>
            <a:ext cx="1141500" cy="548700"/>
          </a:xfrm>
          <a:prstGeom prst="rect">
            <a:avLst/>
          </a:prstGeom>
        </p:spPr>
        <p:txBody>
          <a:bodyPr spcFirstLastPara="1" wrap="square" lIns="91425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8051" name="Google Shape;8051;p36"/>
          <p:cNvSpPr txBox="1">
            <a:spLocks noGrp="1"/>
          </p:cNvSpPr>
          <p:nvPr>
            <p:ph type="title" idx="4"/>
          </p:nvPr>
        </p:nvSpPr>
        <p:spPr>
          <a:xfrm>
            <a:off x="4596000" y="3135179"/>
            <a:ext cx="1141500" cy="548700"/>
          </a:xfrm>
          <a:prstGeom prst="rect">
            <a:avLst/>
          </a:prstGeom>
        </p:spPr>
        <p:txBody>
          <a:bodyPr spcFirstLastPara="1" wrap="square" lIns="91425" tIns="91425" rIns="162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8052" name="Google Shape;8052;p36"/>
          <p:cNvSpPr txBox="1">
            <a:spLocks noGrp="1"/>
          </p:cNvSpPr>
          <p:nvPr>
            <p:ph type="subTitle" idx="1"/>
          </p:nvPr>
        </p:nvSpPr>
        <p:spPr>
          <a:xfrm>
            <a:off x="1978049" y="1502125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Read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053" name="Google Shape;8053;p36"/>
          <p:cNvSpPr txBox="1">
            <a:spLocks noGrp="1"/>
          </p:cNvSpPr>
          <p:nvPr>
            <p:ph type="subTitle" idx="5"/>
          </p:nvPr>
        </p:nvSpPr>
        <p:spPr>
          <a:xfrm>
            <a:off x="5735555" y="1502125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Make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54" name="Google Shape;8054;p36"/>
          <p:cNvSpPr txBox="1">
            <a:spLocks noGrp="1"/>
          </p:cNvSpPr>
          <p:nvPr>
            <p:ph type="subTitle" idx="6"/>
          </p:nvPr>
        </p:nvSpPr>
        <p:spPr>
          <a:xfrm>
            <a:off x="1978049" y="2869121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055" name="Google Shape;8055;p36"/>
          <p:cNvSpPr txBox="1">
            <a:spLocks noGrp="1"/>
          </p:cNvSpPr>
          <p:nvPr>
            <p:ph type="subTitle" idx="7"/>
          </p:nvPr>
        </p:nvSpPr>
        <p:spPr>
          <a:xfrm>
            <a:off x="5735555" y="2869121"/>
            <a:ext cx="2520000" cy="3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Write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056" name="Google Shape;8056;p36"/>
          <p:cNvSpPr txBox="1">
            <a:spLocks noGrp="1"/>
          </p:cNvSpPr>
          <p:nvPr>
            <p:ph type="subTitle" idx="8"/>
          </p:nvPr>
        </p:nvSpPr>
        <p:spPr>
          <a:xfrm>
            <a:off x="1978049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advice column and answer some questions</a:t>
            </a:r>
            <a:endParaRPr dirty="0"/>
          </a:p>
        </p:txBody>
      </p:sp>
      <p:sp>
        <p:nvSpPr>
          <p:cNvPr id="8057" name="Google Shape;8057;p36"/>
          <p:cNvSpPr txBox="1">
            <a:spLocks noGrp="1"/>
          </p:cNvSpPr>
          <p:nvPr>
            <p:ph type="subTitle" idx="9"/>
          </p:nvPr>
        </p:nvSpPr>
        <p:spPr>
          <a:xfrm>
            <a:off x="5735555" y="1911807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notes in the organizer including their own advice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58" name="Google Shape;8058;p36"/>
          <p:cNvSpPr txBox="1">
            <a:spLocks noGrp="1"/>
          </p:cNvSpPr>
          <p:nvPr>
            <p:ph type="subTitle" idx="13"/>
          </p:nvPr>
        </p:nvSpPr>
        <p:spPr>
          <a:xfrm>
            <a:off x="1978049" y="3280256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response for an advice column</a:t>
            </a:r>
            <a:endParaRPr dirty="0"/>
          </a:p>
        </p:txBody>
      </p:sp>
      <p:sp>
        <p:nvSpPr>
          <p:cNvPr id="8059" name="Google Shape;8059;p36"/>
          <p:cNvSpPr txBox="1">
            <a:spLocks noGrp="1"/>
          </p:cNvSpPr>
          <p:nvPr>
            <p:ph type="subTitle" idx="14"/>
          </p:nvPr>
        </p:nvSpPr>
        <p:spPr>
          <a:xfrm>
            <a:off x="5735555" y="3280256"/>
            <a:ext cx="24009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a letter of advice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7" name="Google Shape;8037;p35"/>
          <p:cNvSpPr txBox="1">
            <a:spLocks noGrp="1"/>
          </p:cNvSpPr>
          <p:nvPr>
            <p:ph type="title"/>
          </p:nvPr>
        </p:nvSpPr>
        <p:spPr>
          <a:xfrm>
            <a:off x="639928" y="82167"/>
            <a:ext cx="7719000" cy="701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lt2"/>
                </a:solidFill>
              </a:rPr>
              <a:t>Warm </a:t>
            </a:r>
            <a:r>
              <a:rPr lang="en" sz="4400" dirty="0">
                <a:solidFill>
                  <a:schemeClr val="dk2"/>
                </a:solidFill>
              </a:rPr>
              <a:t>Up</a:t>
            </a:r>
            <a:endParaRPr sz="4400" dirty="0">
              <a:solidFill>
                <a:schemeClr val="dk2"/>
              </a:solidFill>
            </a:endParaRPr>
          </a:p>
        </p:txBody>
      </p:sp>
      <p:pic>
        <p:nvPicPr>
          <p:cNvPr id="1028" name="Picture 4" descr="Free Fire Cliparts, Download Free Clip Art, Free Clip Art on Clipart Library">
            <a:extLst>
              <a:ext uri="{FF2B5EF4-FFF2-40B4-BE49-F238E27FC236}">
                <a16:creationId xmlns:a16="http://schemas.microsoft.com/office/drawing/2014/main" xmlns="" id="{81936379-2576-4682-837B-74E4EC90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3" y="2150381"/>
            <a:ext cx="1113627" cy="13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droom Retro Interior. Hotel Room In Flat Design With Bed. Vector...  Royalty Free Cliparts, Vectors, And Stock Illustration. Image 97388160.">
            <a:extLst>
              <a:ext uri="{FF2B5EF4-FFF2-40B4-BE49-F238E27FC236}">
                <a16:creationId xmlns:a16="http://schemas.microsoft.com/office/drawing/2014/main" xmlns="" id="{0835FA7D-FA23-4FC6-B165-C0CFDC484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01" y="2302171"/>
            <a:ext cx="1886325" cy="11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310 ICE CREAM ♡♡ ideas in 2021 | ice cream, ice, cream">
            <a:extLst>
              <a:ext uri="{FF2B5EF4-FFF2-40B4-BE49-F238E27FC236}">
                <a16:creationId xmlns:a16="http://schemas.microsoft.com/office/drawing/2014/main" xmlns="" id="{E27E929C-F844-4A45-BB77-E2892B57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73" y="2236404"/>
            <a:ext cx="759732" cy="13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gg Clipart Dozen Egg - Png Download - Full Size Clipart (#299589) -  PinClipart">
            <a:extLst>
              <a:ext uri="{FF2B5EF4-FFF2-40B4-BE49-F238E27FC236}">
                <a16:creationId xmlns:a16="http://schemas.microsoft.com/office/drawing/2014/main" xmlns="" id="{FC86465F-CA9D-41D8-B4F1-C2F89B660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10" y="2193584"/>
            <a:ext cx="1639889" cy="124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beka | Clip Art | Giraffe Neck—with a red arrow">
            <a:extLst>
              <a:ext uri="{FF2B5EF4-FFF2-40B4-BE49-F238E27FC236}">
                <a16:creationId xmlns:a16="http://schemas.microsoft.com/office/drawing/2014/main" xmlns="" id="{F5205C6D-84E1-42B1-8FA5-CAD25E8F8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99" y="1954893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ibrary of door png stock images hd png files ▻▻▻ Clipart Art 2019">
            <a:extLst>
              <a:ext uri="{FF2B5EF4-FFF2-40B4-BE49-F238E27FC236}">
                <a16:creationId xmlns:a16="http://schemas.microsoft.com/office/drawing/2014/main" xmlns="" id="{DBFB213F-79B4-44E9-8990-D437B33A9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316" y="1911688"/>
            <a:ext cx="1204808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xmlns="" id="{A2164B6E-25BC-4AD1-9DAD-1C8BC18EFDF7}"/>
              </a:ext>
            </a:extLst>
          </p:cNvPr>
          <p:cNvSpPr/>
          <p:nvPr/>
        </p:nvSpPr>
        <p:spPr>
          <a:xfrm>
            <a:off x="841829" y="1045029"/>
            <a:ext cx="8047337" cy="740725"/>
          </a:xfrm>
          <a:prstGeom prst="wedgeRoundRectCallout">
            <a:avLst>
              <a:gd name="adj1" fmla="val -49695"/>
              <a:gd name="adj2" fmla="val -31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Arial Narrow" panose="020B0606020202030204" pitchFamily="34" charset="0"/>
              </a:rPr>
              <a:t>Find the name of each picture and take the </a:t>
            </a:r>
            <a:r>
              <a:rPr lang="en-US" sz="2000" b="1" dirty="0">
                <a:latin typeface="Arial Narrow" panose="020B0606020202030204" pitchFamily="34" charset="0"/>
              </a:rPr>
              <a:t>first letter </a:t>
            </a:r>
            <a:r>
              <a:rPr lang="en-US" sz="2000" dirty="0">
                <a:latin typeface="Arial Narrow" panose="020B0606020202030204" pitchFamily="34" charset="0"/>
              </a:rPr>
              <a:t>of each one to get the topic:</a:t>
            </a:r>
            <a:endParaRPr lang="ar-SA" sz="2000" dirty="0">
              <a:latin typeface="Arial Narrow" panose="020B060602020203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FAFC32F0-0835-4FE8-9166-BA95B3D5F4D9}"/>
              </a:ext>
            </a:extLst>
          </p:cNvPr>
          <p:cNvSpPr txBox="1"/>
          <p:nvPr/>
        </p:nvSpPr>
        <p:spPr>
          <a:xfrm>
            <a:off x="206367" y="3572624"/>
            <a:ext cx="7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Fire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9AE78B71-672C-4A4D-8A5C-61D052864184}"/>
              </a:ext>
            </a:extLst>
          </p:cNvPr>
          <p:cNvSpPr txBox="1"/>
          <p:nvPr/>
        </p:nvSpPr>
        <p:spPr>
          <a:xfrm>
            <a:off x="1904538" y="3572624"/>
            <a:ext cx="7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Room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0A8B4133-F1FB-40A7-BBF3-A8B1612976B9}"/>
              </a:ext>
            </a:extLst>
          </p:cNvPr>
          <p:cNvSpPr txBox="1"/>
          <p:nvPr/>
        </p:nvSpPr>
        <p:spPr>
          <a:xfrm>
            <a:off x="3330626" y="3564915"/>
            <a:ext cx="10913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Ice cream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883E1B7D-681D-4912-A7C6-CB2210696C31}"/>
              </a:ext>
            </a:extLst>
          </p:cNvPr>
          <p:cNvSpPr txBox="1"/>
          <p:nvPr/>
        </p:nvSpPr>
        <p:spPr>
          <a:xfrm>
            <a:off x="4891314" y="3500807"/>
            <a:ext cx="7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Eggs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EBD179C2-776F-4AF1-B6EA-84BAE4D1BEC3}"/>
              </a:ext>
            </a:extLst>
          </p:cNvPr>
          <p:cNvSpPr txBox="1"/>
          <p:nvPr/>
        </p:nvSpPr>
        <p:spPr>
          <a:xfrm>
            <a:off x="6584967" y="3499149"/>
            <a:ext cx="7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Neck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F955877B-B134-4DCF-9572-0AD273EAB74C}"/>
              </a:ext>
            </a:extLst>
          </p:cNvPr>
          <p:cNvSpPr txBox="1"/>
          <p:nvPr/>
        </p:nvSpPr>
        <p:spPr>
          <a:xfrm>
            <a:off x="8073110" y="3499149"/>
            <a:ext cx="7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Door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0DBE972D-06E0-4B11-AB32-49AEAA077760}"/>
              </a:ext>
            </a:extLst>
          </p:cNvPr>
          <p:cNvSpPr txBox="1"/>
          <p:nvPr/>
        </p:nvSpPr>
        <p:spPr>
          <a:xfrm>
            <a:off x="2910114" y="4117870"/>
            <a:ext cx="279385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Friend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9B1BB929-BDAA-4E7F-AC2B-172FD9DDB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7" y="420913"/>
            <a:ext cx="5602515" cy="147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xmlns="" id="{697EFA61-6734-483B-857B-9E927801E585}"/>
              </a:ext>
            </a:extLst>
          </p:cNvPr>
          <p:cNvSpPr/>
          <p:nvPr/>
        </p:nvSpPr>
        <p:spPr>
          <a:xfrm>
            <a:off x="971980" y="2163319"/>
            <a:ext cx="7278913" cy="740228"/>
          </a:xfrm>
          <a:prstGeom prst="wedgeRoundRectCallout">
            <a:avLst>
              <a:gd name="adj1" fmla="val -61173"/>
              <a:gd name="adj2" fmla="val 13602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When you have problems with your friends .. What do you do?</a:t>
            </a:r>
            <a:endParaRPr lang="ar-SA" sz="1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C151B895-E7FB-4F8F-A02D-46752ED5C29E}"/>
              </a:ext>
            </a:extLst>
          </p:cNvPr>
          <p:cNvSpPr txBox="1"/>
          <p:nvPr/>
        </p:nvSpPr>
        <p:spPr>
          <a:xfrm>
            <a:off x="2657602" y="3121642"/>
            <a:ext cx="369388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Ask for advice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F15BC5B7-AB01-4E0D-825A-648747149F7D}"/>
              </a:ext>
            </a:extLst>
          </p:cNvPr>
          <p:cNvSpPr txBox="1"/>
          <p:nvPr/>
        </p:nvSpPr>
        <p:spPr>
          <a:xfrm>
            <a:off x="1146701" y="4307963"/>
            <a:ext cx="1930328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sisters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0D1B2FB7-95C2-49F9-B592-B9169E895277}"/>
              </a:ext>
            </a:extLst>
          </p:cNvPr>
          <p:cNvSpPr txBox="1"/>
          <p:nvPr/>
        </p:nvSpPr>
        <p:spPr>
          <a:xfrm>
            <a:off x="3585935" y="4285478"/>
            <a:ext cx="193032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parents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999C2865-72CA-4165-8AFF-62DC211D80BE}"/>
              </a:ext>
            </a:extLst>
          </p:cNvPr>
          <p:cNvSpPr txBox="1"/>
          <p:nvPr/>
        </p:nvSpPr>
        <p:spPr>
          <a:xfrm>
            <a:off x="6066973" y="4272475"/>
            <a:ext cx="1930328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brothers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فقاعة الكلام: مستطيلة مستديرة الزوايا 9">
            <a:extLst>
              <a:ext uri="{FF2B5EF4-FFF2-40B4-BE49-F238E27FC236}">
                <a16:creationId xmlns:a16="http://schemas.microsoft.com/office/drawing/2014/main" xmlns="" id="{697EFA61-6734-483B-857B-9E927801E585}"/>
              </a:ext>
            </a:extLst>
          </p:cNvPr>
          <p:cNvSpPr/>
          <p:nvPr/>
        </p:nvSpPr>
        <p:spPr>
          <a:xfrm>
            <a:off x="1507671" y="194611"/>
            <a:ext cx="6128657" cy="740228"/>
          </a:xfrm>
          <a:prstGeom prst="wedgeRoundRectCallout">
            <a:avLst>
              <a:gd name="adj1" fmla="val -61173"/>
              <a:gd name="adj2" fmla="val 13602"/>
              <a:gd name="adj3" fmla="val 16667"/>
            </a:avLst>
          </a:prstGeom>
          <a:solidFill>
            <a:schemeClr val="bg1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What </a:t>
            </a:r>
            <a:r>
              <a:rPr lang="en-US" sz="1800" b="1" u="sng" dirty="0">
                <a:solidFill>
                  <a:schemeClr val="tx1"/>
                </a:solidFill>
              </a:rPr>
              <a:t>kind of problems </a:t>
            </a:r>
            <a:r>
              <a:rPr lang="en-US" sz="1800" b="1" dirty="0">
                <a:solidFill>
                  <a:schemeClr val="tx1"/>
                </a:solidFill>
              </a:rPr>
              <a:t>do friends usually have?</a:t>
            </a:r>
            <a:endParaRPr lang="ar-SA" sz="18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F15BC5B7-AB01-4E0D-825A-648747149F7D}"/>
              </a:ext>
            </a:extLst>
          </p:cNvPr>
          <p:cNvSpPr txBox="1"/>
          <p:nvPr/>
        </p:nvSpPr>
        <p:spPr>
          <a:xfrm>
            <a:off x="3380923" y="4392936"/>
            <a:ext cx="2228850" cy="40011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Exchanging things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0D1B2FB7-95C2-49F9-B592-B9169E895277}"/>
              </a:ext>
            </a:extLst>
          </p:cNvPr>
          <p:cNvSpPr txBox="1"/>
          <p:nvPr/>
        </p:nvSpPr>
        <p:spPr>
          <a:xfrm>
            <a:off x="950760" y="3616722"/>
            <a:ext cx="1930328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money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999C2865-72CA-4165-8AFF-62DC211D80BE}"/>
              </a:ext>
            </a:extLst>
          </p:cNvPr>
          <p:cNvSpPr txBox="1"/>
          <p:nvPr/>
        </p:nvSpPr>
        <p:spPr>
          <a:xfrm>
            <a:off x="6350000" y="3183106"/>
            <a:ext cx="2474686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Friend’s </a:t>
            </a:r>
            <a:r>
              <a:rPr lang="en-US" sz="2000" b="1" dirty="0" err="1">
                <a:solidFill>
                  <a:srgbClr val="FFFFFF"/>
                </a:solidFill>
                <a:latin typeface="Pangolin"/>
                <a:ea typeface="Pangolin"/>
                <a:cs typeface="Pangolin"/>
                <a:sym typeface="Pangolin"/>
              </a:rPr>
              <a:t>behaviour</a:t>
            </a:r>
            <a:endParaRPr lang="en-US" sz="2000" b="1" dirty="0">
              <a:solidFill>
                <a:srgbClr val="FFFFFF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74EF417C-506D-4592-B150-FE8FD774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4" y="1335286"/>
            <a:ext cx="222885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70F54F9D-E14A-4296-866A-6F60887A8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2187" y="1631046"/>
            <a:ext cx="2228850" cy="2385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3F48689E-5AF5-4CFF-B58F-99906E2EA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40" b="64021"/>
          <a:stretch/>
        </p:blipFill>
        <p:spPr>
          <a:xfrm>
            <a:off x="6200778" y="1335286"/>
            <a:ext cx="2551284" cy="1670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81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6" name="Google Shape;8346;p40"/>
          <p:cNvSpPr txBox="1">
            <a:spLocks noGrp="1"/>
          </p:cNvSpPr>
          <p:nvPr>
            <p:ph type="title"/>
          </p:nvPr>
        </p:nvSpPr>
        <p:spPr>
          <a:xfrm>
            <a:off x="3672114" y="1141925"/>
            <a:ext cx="202474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lt2"/>
                </a:solidFill>
              </a:rPr>
              <a:t>Open</a:t>
            </a:r>
            <a:endParaRPr sz="6000" dirty="0">
              <a:solidFill>
                <a:schemeClr val="lt2"/>
              </a:solidFill>
            </a:endParaRPr>
          </a:p>
        </p:txBody>
      </p:sp>
      <p:sp>
        <p:nvSpPr>
          <p:cNvPr id="8347" name="Google Shape;8347;p40"/>
          <p:cNvSpPr txBox="1">
            <a:spLocks noGrp="1"/>
          </p:cNvSpPr>
          <p:nvPr>
            <p:ph type="body" idx="1"/>
          </p:nvPr>
        </p:nvSpPr>
        <p:spPr>
          <a:xfrm>
            <a:off x="3313925" y="2100609"/>
            <a:ext cx="38288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Your student’s book p.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( 42)</a:t>
            </a:r>
            <a:endParaRPr sz="2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348" name="Google Shape;8348;p40"/>
          <p:cNvSpPr/>
          <p:nvPr/>
        </p:nvSpPr>
        <p:spPr>
          <a:xfrm>
            <a:off x="877025" y="1428275"/>
            <a:ext cx="2436900" cy="24369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D6E443C2-A2D0-47CD-9E1E-B1050EB0E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3" y="1278325"/>
            <a:ext cx="2355982" cy="27276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4EEE710-A103-48ED-A9FB-83B607DD03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83" t="19414" r="31628" b="9912"/>
          <a:stretch/>
        </p:blipFill>
        <p:spPr>
          <a:xfrm>
            <a:off x="4954249" y="862414"/>
            <a:ext cx="3620125" cy="403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3BBA9ED-1EC7-440F-8F45-E888EBAE8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289" y="1245548"/>
            <a:ext cx="4233711" cy="715963"/>
          </a:xfr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ar-SA" sz="2400" b="1" dirty="0">
                <a:solidFill>
                  <a:schemeClr val="bg1"/>
                </a:solidFill>
              </a:rPr>
              <a:t>Listen and follow in your book:</a:t>
            </a:r>
          </a:p>
        </p:txBody>
      </p:sp>
      <p:pic>
        <p:nvPicPr>
          <p:cNvPr id="3" name="MG Bk 2 F-SA_'18_2-15">
            <a:hlinkClick r:id="" action="ppaction://media"/>
            <a:extLst>
              <a:ext uri="{FF2B5EF4-FFF2-40B4-BE49-F238E27FC236}">
                <a16:creationId xmlns:a16="http://schemas.microsoft.com/office/drawing/2014/main" xmlns="" id="{7716B2DD-316A-48FF-A32F-1A1E733004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7429" y="2162629"/>
            <a:ext cx="798285" cy="71596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6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0" name="Google Shape;8070;p38"/>
          <p:cNvSpPr txBox="1">
            <a:spLocks noGrp="1"/>
          </p:cNvSpPr>
          <p:nvPr>
            <p:ph type="title"/>
          </p:nvPr>
        </p:nvSpPr>
        <p:spPr>
          <a:xfrm>
            <a:off x="-339214" y="295989"/>
            <a:ext cx="45102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5E43"/>
                </a:solidFill>
              </a:rPr>
              <a:t>Read </a:t>
            </a:r>
            <a:r>
              <a:rPr lang="en" sz="3200" dirty="0"/>
              <a:t>and </a:t>
            </a:r>
            <a:r>
              <a:rPr lang="en" sz="3200" dirty="0">
                <a:solidFill>
                  <a:schemeClr val="bg2"/>
                </a:solidFill>
              </a:rPr>
              <a:t>answer </a:t>
            </a:r>
            <a:endParaRPr sz="3200" dirty="0">
              <a:solidFill>
                <a:schemeClr val="bg2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BFB4BAE-26E2-4546-A3B9-94354F605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5"/>
          <a:stretch/>
        </p:blipFill>
        <p:spPr>
          <a:xfrm>
            <a:off x="1712686" y="2080786"/>
            <a:ext cx="6662058" cy="208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قوس كبير أيسر 6">
            <a:extLst>
              <a:ext uri="{FF2B5EF4-FFF2-40B4-BE49-F238E27FC236}">
                <a16:creationId xmlns:a16="http://schemas.microsoft.com/office/drawing/2014/main" xmlns="" id="{A0CA9C5D-2EA2-4CE4-B5BE-C51687D1B3F5}"/>
              </a:ext>
            </a:extLst>
          </p:cNvPr>
          <p:cNvSpPr/>
          <p:nvPr/>
        </p:nvSpPr>
        <p:spPr>
          <a:xfrm>
            <a:off x="2510971" y="3592286"/>
            <a:ext cx="203200" cy="493485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52F08819-1695-4C3F-9125-EAE34CFEB1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83" t="19414" r="31628" b="9912"/>
          <a:stretch/>
        </p:blipFill>
        <p:spPr>
          <a:xfrm>
            <a:off x="5171963" y="892629"/>
            <a:ext cx="3620125" cy="403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فقاعة الكلام: مستطيلة مستديرة الزوايا 4">
            <a:extLst>
              <a:ext uri="{FF2B5EF4-FFF2-40B4-BE49-F238E27FC236}">
                <a16:creationId xmlns:a16="http://schemas.microsoft.com/office/drawing/2014/main" xmlns="" id="{D4DAC4E1-803D-4381-B80E-B1DCE395F3C0}"/>
              </a:ext>
            </a:extLst>
          </p:cNvPr>
          <p:cNvSpPr/>
          <p:nvPr/>
        </p:nvSpPr>
        <p:spPr>
          <a:xfrm>
            <a:off x="511569" y="1102432"/>
            <a:ext cx="4060431" cy="798285"/>
          </a:xfrm>
          <a:prstGeom prst="wedgeRoundRectCallout">
            <a:avLst>
              <a:gd name="adj1" fmla="val 57922"/>
              <a:gd name="adj2" fmla="val 1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/>
              <a:t>Sabah was sad because she had fallen out with her best friend. </a:t>
            </a:r>
            <a:endParaRPr lang="ar-SA" sz="1600" b="1" dirty="0"/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xmlns="" id="{B21C6965-66B1-4C82-8A92-4A0E8CC37969}"/>
              </a:ext>
            </a:extLst>
          </p:cNvPr>
          <p:cNvSpPr/>
          <p:nvPr/>
        </p:nvSpPr>
        <p:spPr>
          <a:xfrm>
            <a:off x="642197" y="2110521"/>
            <a:ext cx="4060431" cy="798285"/>
          </a:xfrm>
          <a:prstGeom prst="wedgeRoundRectCallout">
            <a:avLst>
              <a:gd name="adj1" fmla="val 57922"/>
              <a:gd name="adj2" fmla="val 1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Sabah’s friend asked to borrow her new bag because she had a wedding to go to and could not afford to buy a new bag. </a:t>
            </a:r>
            <a:endParaRPr lang="ar-SA" b="1" dirty="0"/>
          </a:p>
        </p:txBody>
      </p:sp>
      <p:sp>
        <p:nvSpPr>
          <p:cNvPr id="12" name="فقاعة الكلام: مستطيلة مستديرة الزوايا 11">
            <a:extLst>
              <a:ext uri="{FF2B5EF4-FFF2-40B4-BE49-F238E27FC236}">
                <a16:creationId xmlns:a16="http://schemas.microsoft.com/office/drawing/2014/main" xmlns="" id="{32CB4FF7-F4F9-4DDF-AC9E-3C417AACBE30}"/>
              </a:ext>
            </a:extLst>
          </p:cNvPr>
          <p:cNvSpPr/>
          <p:nvPr/>
        </p:nvSpPr>
        <p:spPr>
          <a:xfrm>
            <a:off x="642197" y="3209310"/>
            <a:ext cx="3929803" cy="939801"/>
          </a:xfrm>
          <a:prstGeom prst="wedgeRoundRectCallout">
            <a:avLst>
              <a:gd name="adj1" fmla="val 57922"/>
              <a:gd name="adj2" fmla="val 115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/>
              <a:t>The column writer advised Sabah to call her friend and apologize/say she was sorry and offer to lend her bag to her friend if she still needed it.</a:t>
            </a:r>
            <a:endParaRPr lang="ar-SA" b="1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44FA9566-A755-4E53-9750-291359F56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8145" y="-1424052"/>
            <a:ext cx="6895174" cy="231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Friendship Bracelets Workshop by Slidesgo">
  <a:themeElements>
    <a:clrScheme name="Simple Light">
      <a:dk1>
        <a:srgbClr val="FFFFFF"/>
      </a:dk1>
      <a:lt1>
        <a:srgbClr val="4A1354"/>
      </a:lt1>
      <a:dk2>
        <a:srgbClr val="FFAC2B"/>
      </a:dk2>
      <a:lt2>
        <a:srgbClr val="FF5E43"/>
      </a:lt2>
      <a:accent1>
        <a:srgbClr val="FFC988"/>
      </a:accent1>
      <a:accent2>
        <a:srgbClr val="02A56F"/>
      </a:accent2>
      <a:accent3>
        <a:srgbClr val="08B982"/>
      </a:accent3>
      <a:accent4>
        <a:srgbClr val="F02C00"/>
      </a:accent4>
      <a:accent5>
        <a:srgbClr val="0366E2"/>
      </a:accent5>
      <a:accent6>
        <a:srgbClr val="D31E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496</Words>
  <Application>Microsoft Office PowerPoint</Application>
  <PresentationFormat>On-screen Show (16:9)</PresentationFormat>
  <Paragraphs>91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Pangolin</vt:lpstr>
      <vt:lpstr>Nunito SemiBold</vt:lpstr>
      <vt:lpstr>Poppins</vt:lpstr>
      <vt:lpstr>MV Boli</vt:lpstr>
      <vt:lpstr>Rubik</vt:lpstr>
      <vt:lpstr>Segoe Print</vt:lpstr>
      <vt:lpstr>Lato</vt:lpstr>
      <vt:lpstr>Arial Narrow</vt:lpstr>
      <vt:lpstr>Friendship Bracelets Workshop by Slidesgo</vt:lpstr>
      <vt:lpstr>Unit 3 If It Hadn't Happened Writing</vt:lpstr>
      <vt:lpstr>Lesson  Objectives</vt:lpstr>
      <vt:lpstr>Warm Up</vt:lpstr>
      <vt:lpstr>PowerPoint Presentation</vt:lpstr>
      <vt:lpstr>PowerPoint Presentation</vt:lpstr>
      <vt:lpstr>Open</vt:lpstr>
      <vt:lpstr>Listen and follow in your book:</vt:lpstr>
      <vt:lpstr>Read and answer </vt:lpstr>
      <vt:lpstr>PowerPoint Presentation</vt:lpstr>
      <vt:lpstr>How </vt:lpstr>
      <vt:lpstr>How to write a letter advice</vt:lpstr>
      <vt:lpstr>Your Letter Should look  like this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Bracelets Workshop</dc:title>
  <dc:creator>ام الوليد</dc:creator>
  <cp:lastModifiedBy>pc</cp:lastModifiedBy>
  <cp:revision>41</cp:revision>
  <dcterms:modified xsi:type="dcterms:W3CDTF">2023-03-20T23:25:50Z</dcterms:modified>
</cp:coreProperties>
</file>