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8255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Ref idx="minor">
          <a:schemeClr val="accent5">
            <a:hueOff val="85969"/>
            <a:satOff val="-7811"/>
            <a:lumOff val="-38955"/>
          </a:schemeClr>
        </a:fontRef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D3C1B"/>
        </a:fontRef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2387600" y="8953499"/>
            <a:ext cx="19621500" cy="73451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2387600" y="6013151"/>
            <a:ext cx="19621500" cy="9276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 مقرّبة لزهرات بيضاء"/>
          <p:cNvSpPr/>
          <p:nvPr>
            <p:ph type="pic" idx="21"/>
          </p:nvPr>
        </p:nvSpPr>
        <p:spPr>
          <a:xfrm>
            <a:off x="0" y="-1257300"/>
            <a:ext cx="24384000" cy="162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 مقرّبة لزهرات بيضاء"/>
          <p:cNvSpPr/>
          <p:nvPr>
            <p:ph type="pic" idx="21"/>
          </p:nvPr>
        </p:nvSpPr>
        <p:spPr>
          <a:xfrm>
            <a:off x="3309982" y="33171"/>
            <a:ext cx="17747597" cy="1181324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473200" y="10109200"/>
            <a:ext cx="21437600" cy="1790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473200" y="11823700"/>
            <a:ext cx="214376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922798" y="12839700"/>
            <a:ext cx="514592" cy="570628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 مقرّبة لزهرات بيضاء"/>
          <p:cNvSpPr/>
          <p:nvPr>
            <p:ph type="pic" sz="half" idx="21"/>
          </p:nvPr>
        </p:nvSpPr>
        <p:spPr>
          <a:xfrm>
            <a:off x="12004704" y="595564"/>
            <a:ext cx="10083801" cy="12461138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1473200" y="1752600"/>
            <a:ext cx="9880600" cy="48768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1473200" y="6858000"/>
            <a:ext cx="9880600" cy="510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600"/>
            </a:lvl1pPr>
            <a:lvl2pPr marL="0" indent="0" algn="ctr">
              <a:spcBef>
                <a:spcPts val="0"/>
              </a:spcBef>
              <a:buSzTx/>
              <a:buNone/>
              <a:defRPr sz="5600"/>
            </a:lvl2pPr>
            <a:lvl3pPr marL="0" indent="0" algn="ctr">
              <a:spcBef>
                <a:spcPts val="0"/>
              </a:spcBef>
              <a:buSzTx/>
              <a:buNone/>
              <a:defRPr sz="5600"/>
            </a:lvl3pPr>
            <a:lvl4pPr marL="0" indent="0" algn="ctr">
              <a:spcBef>
                <a:spcPts val="0"/>
              </a:spcBef>
              <a:buSzTx/>
              <a:buNone/>
              <a:defRPr sz="5600"/>
            </a:lvl4pPr>
            <a:lvl5pPr marL="0" indent="0" algn="ctr">
              <a:spcBef>
                <a:spcPts val="0"/>
              </a:spcBef>
              <a:buSzTx/>
              <a:buNone/>
              <a:defRPr sz="5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 مقرّبة لزهرات بيضاء"/>
          <p:cNvSpPr/>
          <p:nvPr>
            <p:ph type="pic" sz="half" idx="21"/>
          </p:nvPr>
        </p:nvSpPr>
        <p:spPr>
          <a:xfrm>
            <a:off x="13984264" y="2560108"/>
            <a:ext cx="7900832" cy="976351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xfrm>
            <a:off x="1473200" y="571500"/>
            <a:ext cx="21437600" cy="29972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473200" y="4000500"/>
            <a:ext cx="102616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3900"/>
              </a:spcBef>
              <a:buBlip>
                <a:blip r:embed="rId2"/>
              </a:buBlip>
              <a:defRPr sz="4200"/>
            </a:lvl1pPr>
            <a:lvl2pPr>
              <a:spcBef>
                <a:spcPts val="3900"/>
              </a:spcBef>
              <a:buBlip>
                <a:blip r:embed="rId2"/>
              </a:buBlip>
              <a:defRPr sz="4200"/>
            </a:lvl2pPr>
            <a:lvl3pPr>
              <a:spcBef>
                <a:spcPts val="3900"/>
              </a:spcBef>
              <a:buBlip>
                <a:blip r:embed="rId2"/>
              </a:buBlip>
              <a:defRPr sz="4200"/>
            </a:lvl3pPr>
            <a:lvl4pPr>
              <a:spcBef>
                <a:spcPts val="3900"/>
              </a:spcBef>
              <a:buBlip>
                <a:blip r:embed="rId2"/>
              </a:buBlip>
              <a:defRPr sz="4200"/>
            </a:lvl4pPr>
            <a:lvl5pPr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٣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 مقرّبة لزهرات بيضاء"/>
          <p:cNvSpPr/>
          <p:nvPr>
            <p:ph type="pic" idx="21"/>
          </p:nvPr>
        </p:nvSpPr>
        <p:spPr>
          <a:xfrm>
            <a:off x="2184400" y="-997137"/>
            <a:ext cx="12649202" cy="15631354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 مقرّبة لزهرة الرَّدبكيَّة بالأبيض والأسود"/>
          <p:cNvSpPr/>
          <p:nvPr>
            <p:ph type="pic" sz="quarter" idx="22"/>
          </p:nvPr>
        </p:nvSpPr>
        <p:spPr>
          <a:xfrm>
            <a:off x="15786100" y="957174"/>
            <a:ext cx="6429375" cy="4284029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 مقرّبة بالأبيض والأسود لزهرة الأقحوان"/>
          <p:cNvSpPr/>
          <p:nvPr>
            <p:ph type="pic" sz="quarter" idx="23"/>
          </p:nvPr>
        </p:nvSpPr>
        <p:spPr>
          <a:xfrm>
            <a:off x="15786100" y="4597400"/>
            <a:ext cx="6426200" cy="96393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473200" y="1765300"/>
            <a:ext cx="21437600" cy="1018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8255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571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1pPr>
      <a:lvl2pPr marL="1143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2pPr>
      <a:lvl3pPr marL="1714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3pPr>
      <a:lvl4pPr marL="2286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4pPr>
      <a:lvl5pPr marL="2857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5pPr>
      <a:lvl6pPr marL="3429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6pPr>
      <a:lvl7pPr marL="4000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7pPr>
      <a:lvl8pPr marL="45720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8pPr>
      <a:lvl9pPr marL="5143500" marR="0" indent="-571500" algn="r" defTabSz="825500" rtl="1" latinLnBrk="0">
        <a:lnSpc>
          <a:spcPct val="100000"/>
        </a:lnSpc>
        <a:spcBef>
          <a:spcPts val="51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5000" u="none">
          <a:solidFill>
            <a:srgbClr val="5E5E5E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7.png"/><Relationship Id="rId9" Type="http://schemas.openxmlformats.org/officeDocument/2006/relationships/image" Target="../media/image3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7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hyperlink" Target="https://v-clock.com/timer/#countdown=00:01:00&amp;date=2022-02-25T15:07:59&amp;onzero=1&amp;sound=xylophone&amp;loop=1" TargetMode="External"/><Relationship Id="rId11" Type="http://schemas.openxmlformats.org/officeDocument/2006/relationships/image" Target="../media/image3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7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7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4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.jpeg"/><Relationship Id="rId4" Type="http://schemas.openxmlformats.org/officeDocument/2006/relationships/image" Target="../media/image42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49.png"/><Relationship Id="rId6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4.jpeg"/><Relationship Id="rId4" Type="http://schemas.openxmlformats.org/officeDocument/2006/relationships/image" Target="../media/image51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4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5.png"/><Relationship Id="rId11" Type="http://schemas.openxmlformats.org/officeDocument/2006/relationships/image" Target="../media/image7.png"/><Relationship Id="rId12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jpeg"/><Relationship Id="rId4" Type="http://schemas.openxmlformats.org/officeDocument/2006/relationships/hyperlink" Target="https://youtu.be/BfRQI2vb-ak" TargetMode="External"/><Relationship Id="rId5" Type="http://schemas.openxmlformats.org/officeDocument/2006/relationships/image" Target="../media/image5.jpe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jpe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7.png"/><Relationship Id="rId10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2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2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25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24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١٠-٣ تمثيل الكسور على خط الأعداد"/>
          <p:cNvSpPr txBox="1"/>
          <p:nvPr/>
        </p:nvSpPr>
        <p:spPr>
          <a:xfrm>
            <a:off x="7326789" y="4416597"/>
            <a:ext cx="12272652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39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5E5E5E"/>
                </a:solidFill>
                <a:latin typeface="+mn-lt"/>
                <a:ea typeface="+mn-ea"/>
                <a:cs typeface="+mn-cs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١٠-٣ تمثيل الكسور على خط الأعداد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5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8" name="صفحة الكتاب ٦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7" name="صفحة الكتاب ٦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٦١</a:t>
              </a:r>
            </a:p>
          </p:txBody>
        </p:sp>
        <p:pic>
          <p:nvPicPr>
            <p:cNvPr id="256" name="صفحة الكتاب ٦١ صفحة الكتاب ٦١" descr="صفحة الكتاب ٦١ صفحة الكتاب ٦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grpSp>
        <p:nvGrpSpPr>
          <p:cNvPr id="266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6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7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37607" y="3322842"/>
            <a:ext cx="16580921" cy="8510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7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6" name="صفحة الكتاب ٦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75" name="صفحة الكتاب ٦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٦٢</a:t>
              </a:r>
            </a:p>
          </p:txBody>
        </p:sp>
        <p:pic>
          <p:nvPicPr>
            <p:cNvPr id="274" name="صفحة الكتاب ٦٢ صفحة الكتاب ٦٢" descr="صفحة الكتاب ٦٢ صفحة الكتاب ٦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7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7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4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029625" y="781650"/>
            <a:ext cx="9554729" cy="2008925"/>
          </a:xfrm>
          <a:prstGeom prst="rect">
            <a:avLst/>
          </a:prstGeom>
        </p:spPr>
      </p:pic>
      <p:pic>
        <p:nvPicPr>
          <p:cNvPr id="286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27233" y="4027770"/>
            <a:ext cx="19351498" cy="3794835"/>
          </a:xfrm>
          <a:prstGeom prst="rect">
            <a:avLst/>
          </a:prstGeom>
        </p:spPr>
      </p:pic>
      <p:sp>
        <p:nvSpPr>
          <p:cNvPr id="287" name="خط"/>
          <p:cNvSpPr/>
          <p:nvPr/>
        </p:nvSpPr>
        <p:spPr>
          <a:xfrm>
            <a:off x="5910600" y="5159813"/>
            <a:ext cx="7319136" cy="37984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خط"/>
          <p:cNvSpPr/>
          <p:nvPr/>
        </p:nvSpPr>
        <p:spPr>
          <a:xfrm>
            <a:off x="5441796" y="6582698"/>
            <a:ext cx="6732244" cy="1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9" name="صورة" descr="صورة">
            <a:hlinkClick r:id="rId10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993595" y="1347839"/>
            <a:ext cx="3153148" cy="3127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9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7" name="صفحة الكتاب ٦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6" name="صفحة الكتاب ٦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٦٢</a:t>
              </a:r>
            </a:p>
          </p:txBody>
        </p:sp>
        <p:pic>
          <p:nvPicPr>
            <p:cNvPr id="295" name="صفحة الكتاب ٦٢ صفحة الكتاب ٦٢" descr="صفحة الكتاب ٦٢ صفحة الكتاب ٦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0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05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خط"/>
          <p:cNvSpPr/>
          <p:nvPr/>
        </p:nvSpPr>
        <p:spPr>
          <a:xfrm>
            <a:off x="5910600" y="5159813"/>
            <a:ext cx="7319136" cy="37984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7" name="خط"/>
          <p:cNvSpPr/>
          <p:nvPr/>
        </p:nvSpPr>
        <p:spPr>
          <a:xfrm>
            <a:off x="5441796" y="6582698"/>
            <a:ext cx="6732244" cy="1"/>
          </a:xfrm>
          <a:prstGeom prst="line">
            <a:avLst/>
          </a:prstGeom>
          <a:ln w="25400" cap="rnd">
            <a:solidFill>
              <a:srgbClr val="979E9E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8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098157" y="5516805"/>
            <a:ext cx="19259105" cy="2021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8" name="صفحة الكتاب ٦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7" name="صفحة الكتاب ٦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٦٢</a:t>
              </a:r>
            </a:p>
          </p:txBody>
        </p:sp>
        <p:pic>
          <p:nvPicPr>
            <p:cNvPr id="316" name="صفحة الكتاب ٦٢ صفحة الكتاب ٦٢" descr="صفحة الكتاب ٦٢ صفحة الكتاب ٦٢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5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2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6" name="IMG_1671.png" descr="IMG_167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12030" y="10142479"/>
            <a:ext cx="3736602" cy="2898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411480" y="614771"/>
            <a:ext cx="11768851" cy="2777367"/>
          </a:xfrm>
          <a:prstGeom prst="rect">
            <a:avLst/>
          </a:prstGeom>
        </p:spPr>
      </p:pic>
      <p:pic>
        <p:nvPicPr>
          <p:cNvPr id="3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07918" y="614771"/>
            <a:ext cx="3638094" cy="323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15971" y="3958655"/>
            <a:ext cx="18749795" cy="6541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38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3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37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39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4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5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50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54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51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5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5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55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5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60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57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58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59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64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61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62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66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11769885" y="8094135"/>
            <a:ext cx="5116432" cy="1843448"/>
          </a:xfrm>
          <a:prstGeom prst="rect">
            <a:avLst/>
          </a:prstGeom>
        </p:spPr>
      </p:pic>
      <p:pic>
        <p:nvPicPr>
          <p:cNvPr id="370" name="صعب 😥 صعب 😥" descr="صعب 😥 صعب 😥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8621863">
            <a:off x="3607323" y="6226365"/>
            <a:ext cx="5116432" cy="1843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06831" y="873124"/>
            <a:ext cx="12945505" cy="1851376"/>
          </a:xfrm>
          <a:prstGeom prst="rect">
            <a:avLst/>
          </a:prstGeom>
        </p:spPr>
      </p:pic>
      <p:grpSp>
        <p:nvGrpSpPr>
          <p:cNvPr id="380" name="تجميع"/>
          <p:cNvGrpSpPr/>
          <p:nvPr/>
        </p:nvGrpSpPr>
        <p:grpSpPr>
          <a:xfrm>
            <a:off x="20627215" y="2303836"/>
            <a:ext cx="2874969" cy="5434856"/>
            <a:chOff x="0" y="0"/>
            <a:chExt cx="2874968" cy="5434855"/>
          </a:xfrm>
        </p:grpSpPr>
        <p:sp>
          <p:nvSpPr>
            <p:cNvPr id="378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79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3" name="تجميع"/>
          <p:cNvGrpSpPr/>
          <p:nvPr/>
        </p:nvGrpSpPr>
        <p:grpSpPr>
          <a:xfrm>
            <a:off x="17706804" y="5388454"/>
            <a:ext cx="2874969" cy="5434856"/>
            <a:chOff x="0" y="0"/>
            <a:chExt cx="2874968" cy="5434855"/>
          </a:xfrm>
        </p:grpSpPr>
        <p:sp>
          <p:nvSpPr>
            <p:cNvPr id="381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2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6" name="تجميع"/>
          <p:cNvGrpSpPr/>
          <p:nvPr/>
        </p:nvGrpSpPr>
        <p:grpSpPr>
          <a:xfrm>
            <a:off x="13870536" y="3469537"/>
            <a:ext cx="2874969" cy="5434856"/>
            <a:chOff x="0" y="0"/>
            <a:chExt cx="2874968" cy="5434855"/>
          </a:xfrm>
        </p:grpSpPr>
        <p:sp>
          <p:nvSpPr>
            <p:cNvPr id="384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5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9" name="تجميع"/>
          <p:cNvGrpSpPr/>
          <p:nvPr/>
        </p:nvGrpSpPr>
        <p:grpSpPr>
          <a:xfrm>
            <a:off x="10104133" y="6186965"/>
            <a:ext cx="2874969" cy="5434856"/>
            <a:chOff x="0" y="0"/>
            <a:chExt cx="2874968" cy="5434855"/>
          </a:xfrm>
        </p:grpSpPr>
        <p:sp>
          <p:nvSpPr>
            <p:cNvPr id="387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88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2" name="تجميع"/>
          <p:cNvGrpSpPr/>
          <p:nvPr/>
        </p:nvGrpSpPr>
        <p:grpSpPr>
          <a:xfrm>
            <a:off x="7219531" y="3243521"/>
            <a:ext cx="2874969" cy="5434856"/>
            <a:chOff x="0" y="0"/>
            <a:chExt cx="2874968" cy="5434855"/>
          </a:xfrm>
        </p:grpSpPr>
        <p:sp>
          <p:nvSpPr>
            <p:cNvPr id="390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1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5" name="تجميع"/>
          <p:cNvGrpSpPr/>
          <p:nvPr/>
        </p:nvGrpSpPr>
        <p:grpSpPr>
          <a:xfrm>
            <a:off x="4198996" y="6186965"/>
            <a:ext cx="2874969" cy="5434856"/>
            <a:chOff x="0" y="0"/>
            <a:chExt cx="2874968" cy="5434855"/>
          </a:xfrm>
        </p:grpSpPr>
        <p:sp>
          <p:nvSpPr>
            <p:cNvPr id="393" name="مستطيل"/>
            <p:cNvSpPr/>
            <p:nvPr/>
          </p:nvSpPr>
          <p:spPr>
            <a:xfrm>
              <a:off x="6350" y="2331401"/>
              <a:ext cx="2325457" cy="310345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4" name="IMG_1669.png" descr="IMG_166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874969" cy="28749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44288" y="584379"/>
            <a:ext cx="1868139" cy="18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9531" y="510287"/>
            <a:ext cx="2143322" cy="214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0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6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03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0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0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3754" y="-78060"/>
            <a:ext cx="23395368" cy="13080687"/>
          </a:xfrm>
          <a:prstGeom prst="rect">
            <a:avLst/>
          </a:prstGeom>
        </p:spPr>
      </p:pic>
      <p:pic>
        <p:nvPicPr>
          <p:cNvPr id="13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35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594" y="497587"/>
            <a:ext cx="14967151" cy="1851376"/>
          </a:xfrm>
          <a:prstGeom prst="rect">
            <a:avLst/>
          </a:prstGeom>
        </p:spPr>
      </p:pic>
      <p:pic>
        <p:nvPicPr>
          <p:cNvPr id="1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37946" y="3147807"/>
            <a:ext cx="18201530" cy="662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300660" y="3087337"/>
            <a:ext cx="2418319" cy="2418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60111" y="8033564"/>
            <a:ext cx="2016321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43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4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45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4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4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4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4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5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2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6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64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63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65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تجميع"/>
          <p:cNvGrpSpPr/>
          <p:nvPr/>
        </p:nvGrpSpPr>
        <p:grpSpPr>
          <a:xfrm>
            <a:off x="14638695" y="463522"/>
            <a:ext cx="9077901" cy="4961739"/>
            <a:chOff x="-279400" y="-330200"/>
            <a:chExt cx="9077899" cy="4961737"/>
          </a:xfrm>
        </p:grpSpPr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79400" y="-330200"/>
              <a:ext cx="8979100" cy="1946359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01095" y="1077104"/>
              <a:ext cx="2897405" cy="3554434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صفحة الكتاب ٦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78" name="صفحة الكتاب ٦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٦٠</a:t>
              </a:r>
            </a:p>
          </p:txBody>
        </p:sp>
        <p:pic>
          <p:nvPicPr>
            <p:cNvPr id="177" name="صفحة الكتاب ٦٠ صفحة الكتاب ٦٠" descr="صفحة الكتاب ٦٠ صفحة الكتاب ٦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8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تجميع"/>
          <p:cNvGrpSpPr/>
          <p:nvPr/>
        </p:nvGrpSpPr>
        <p:grpSpPr>
          <a:xfrm>
            <a:off x="14638695" y="463522"/>
            <a:ext cx="9077901" cy="4961739"/>
            <a:chOff x="-279400" y="-330200"/>
            <a:chExt cx="9077899" cy="4961737"/>
          </a:xfrm>
        </p:grpSpPr>
        <p:pic>
          <p:nvPicPr>
            <p:cNvPr id="18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979100" cy="1946359"/>
            </a:xfrm>
            <a:prstGeom prst="rect">
              <a:avLst/>
            </a:prstGeom>
            <a:effectLst/>
          </p:spPr>
        </p:pic>
        <p:pic>
          <p:nvPicPr>
            <p:cNvPr id="18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01095" y="1077104"/>
              <a:ext cx="2897405" cy="3554434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185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17833" y="4056326"/>
            <a:ext cx="14890227" cy="75707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8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صفحة الكتاب ٦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3" name="صفحة الكتاب ٦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٦٠</a:t>
              </a:r>
            </a:p>
          </p:txBody>
        </p:sp>
        <p:pic>
          <p:nvPicPr>
            <p:cNvPr id="192" name="صفحة الكتاب ٦٠ صفحة الكتاب ٦٠" descr="صفحة الكتاب ٦٠ صفحة الكتاب ٦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" name="تجميع"/>
          <p:cNvGrpSpPr/>
          <p:nvPr/>
        </p:nvGrpSpPr>
        <p:grpSpPr>
          <a:xfrm>
            <a:off x="14638695" y="463522"/>
            <a:ext cx="9077901" cy="4961739"/>
            <a:chOff x="-279400" y="-330200"/>
            <a:chExt cx="9077899" cy="4961737"/>
          </a:xfrm>
        </p:grpSpPr>
        <p:pic>
          <p:nvPicPr>
            <p:cNvPr id="19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979100" cy="1946359"/>
            </a:xfrm>
            <a:prstGeom prst="rect">
              <a:avLst/>
            </a:prstGeom>
            <a:effectLst/>
          </p:spPr>
        </p:pic>
        <p:pic>
          <p:nvPicPr>
            <p:cNvPr id="19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01095" y="1077104"/>
              <a:ext cx="2897405" cy="3554434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00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9751228">
            <a:off x="5955579" y="5774067"/>
            <a:ext cx="15198524" cy="309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صفحة الكتاب ٦٠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8" name="صفحة الكتاب ٦٠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٦٠</a:t>
              </a:r>
            </a:p>
          </p:txBody>
        </p:sp>
        <p:pic>
          <p:nvPicPr>
            <p:cNvPr id="207" name="صفحة الكتاب ٦٠ صفحة الكتاب ٦٠" descr="صفحة الكتاب ٦٠ صفحة الكتاب ٦٠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" name="تجميع"/>
          <p:cNvGrpSpPr/>
          <p:nvPr/>
        </p:nvGrpSpPr>
        <p:grpSpPr>
          <a:xfrm>
            <a:off x="14638695" y="463522"/>
            <a:ext cx="9077901" cy="4961739"/>
            <a:chOff x="-279400" y="-330200"/>
            <a:chExt cx="9077899" cy="4961737"/>
          </a:xfrm>
        </p:grpSpPr>
        <p:pic>
          <p:nvPicPr>
            <p:cNvPr id="21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979100" cy="1946359"/>
            </a:xfrm>
            <a:prstGeom prst="rect">
              <a:avLst/>
            </a:prstGeom>
            <a:effectLst/>
          </p:spPr>
        </p:pic>
        <p:pic>
          <p:nvPicPr>
            <p:cNvPr id="213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01095" y="1077104"/>
              <a:ext cx="2897405" cy="3554434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15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79926" y="2626891"/>
            <a:ext cx="13877606" cy="1043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9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1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4" name="صفحة الكتاب ٦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3" name="صفحة الكتاب ٦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٦١</a:t>
              </a:r>
            </a:p>
          </p:txBody>
        </p:sp>
        <p:pic>
          <p:nvPicPr>
            <p:cNvPr id="222" name="صفحة الكتاب ٦١ صفحة الكتاب ٦١" descr="صفحة الكتاب ٦١ صفحة الكتاب ٦١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5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تجميع"/>
          <p:cNvGrpSpPr/>
          <p:nvPr/>
        </p:nvGrpSpPr>
        <p:grpSpPr>
          <a:xfrm>
            <a:off x="14638695" y="463522"/>
            <a:ext cx="9077901" cy="4961739"/>
            <a:chOff x="-279400" y="-330200"/>
            <a:chExt cx="9077899" cy="4961737"/>
          </a:xfrm>
        </p:grpSpPr>
        <p:pic>
          <p:nvPicPr>
            <p:cNvPr id="227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79400" y="-330200"/>
              <a:ext cx="8979100" cy="1946359"/>
            </a:xfrm>
            <a:prstGeom prst="rect">
              <a:avLst/>
            </a:prstGeom>
            <a:effectLst/>
          </p:spPr>
        </p:pic>
        <p:pic>
          <p:nvPicPr>
            <p:cNvPr id="228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901095" y="1077104"/>
              <a:ext cx="2897405" cy="3554434"/>
            </a:xfrm>
            <a:prstGeom prst="rect">
              <a:avLst/>
            </a:prstGeom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</p:spPr>
        </p:pic>
      </p:grpSp>
      <p:pic>
        <p:nvPicPr>
          <p:cNvPr id="230" name="صورة" descr="صورة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68976" y="2757137"/>
            <a:ext cx="11599115" cy="10146184"/>
          </a:xfrm>
          <a:prstGeom prst="rect">
            <a:avLst/>
          </a:prstGeom>
        </p:spPr>
      </p:pic>
      <p:pic>
        <p:nvPicPr>
          <p:cNvPr id="231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695579" y="6577438"/>
            <a:ext cx="2699433" cy="412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3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9" name="صفحة الكتاب ٦١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8" name="صفحة الكتاب ٦١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٦١</a:t>
              </a:r>
            </a:p>
          </p:txBody>
        </p:sp>
        <p:pic>
          <p:nvPicPr>
            <p:cNvPr id="237" name="صفحة الكتاب ٦١ صفحة الكتاب ٦١" descr="صفحة الكتاب ٦١ صفحة الكتاب ٦١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07319" y="712032"/>
            <a:ext cx="10377294" cy="1612832"/>
          </a:xfrm>
          <a:prstGeom prst="rect">
            <a:avLst/>
          </a:prstGeom>
        </p:spPr>
      </p:pic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377346">
            <a:off x="13819054" y="-661841"/>
            <a:ext cx="1602532" cy="17164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45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6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7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49" name="IMG_1671.png" descr="IMG_167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040357" y="8780808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087132" y="3099164"/>
            <a:ext cx="17097481" cy="4274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