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7.png"/><Relationship Id="rId10" Type="http://schemas.openxmlformats.org/officeDocument/2006/relationships/image" Target="../media/image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33.png"/><Relationship Id="rId9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42.png"/><Relationship Id="rId6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.jpeg"/><Relationship Id="rId4" Type="http://schemas.openxmlformats.org/officeDocument/2006/relationships/image" Target="../media/image44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5.png"/><Relationship Id="rId11" Type="http://schemas.openxmlformats.org/officeDocument/2006/relationships/image" Target="../media/image7.png"/><Relationship Id="rId12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hyperlink" Target="https://toytheater.com/fraction-strips/" TargetMode="External"/><Relationship Id="rId6" Type="http://schemas.openxmlformats.org/officeDocument/2006/relationships/image" Target="../media/image5.jpeg"/><Relationship Id="rId7" Type="http://schemas.openxmlformats.org/officeDocument/2006/relationships/image" Target="../media/image5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ستكشاف…"/>
          <p:cNvSpPr txBox="1"/>
          <p:nvPr/>
        </p:nvSpPr>
        <p:spPr>
          <a:xfrm>
            <a:off x="10144728" y="4307423"/>
            <a:ext cx="6636774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3900"/>
            </a:pPr>
            <a:r>
              <a:rPr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الكسور المتكافئة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4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2" name="صفحة الكتاب ٦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1" name="صفحة الكتاب ٦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٦٥</a:t>
              </a:r>
            </a:p>
          </p:txBody>
        </p:sp>
        <p:pic>
          <p:nvPicPr>
            <p:cNvPr id="250" name="صفحة الكتاب ٦٥ صفحة الكتاب ٦٥" descr="صفحة الكتاب ٦٥ صفحة الكتاب ٦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3306082" y="-1429353"/>
            <a:ext cx="1755033" cy="187983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5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2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00463" y="3937139"/>
            <a:ext cx="19339278" cy="3835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6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1" name="صفحة الكتاب ١٢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0" name="صفحة الكتاب ١٢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١٢٥</a:t>
              </a:r>
            </a:p>
          </p:txBody>
        </p:sp>
        <p:pic>
          <p:nvPicPr>
            <p:cNvPr id="269" name="صفحة الكتاب ١٢٥ صفحة الكتاب ١٢٥" descr="صفحة الكتاب ١٢٥ صفحة الكتاب ١٢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9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2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96980" y="4465446"/>
            <a:ext cx="19367033" cy="4173184"/>
          </a:xfrm>
          <a:prstGeom prst="rect">
            <a:avLst/>
          </a:prstGeom>
        </p:spPr>
      </p:pic>
      <p:pic>
        <p:nvPicPr>
          <p:cNvPr id="28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28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2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28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291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293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29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04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08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0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0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07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09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1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14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1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1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1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18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15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16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17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2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333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3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6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33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9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33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2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34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5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34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8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346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7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35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9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35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36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317656"/>
            <a:ext cx="23395368" cy="13080688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3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7946" y="2716828"/>
            <a:ext cx="19501192" cy="7897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62362" y="2382281"/>
            <a:ext cx="2418319" cy="241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13976" y="8195685"/>
            <a:ext cx="2418319" cy="2418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4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4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4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4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4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1676.jpeg" descr="IMG_1676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7586" t="17586" r="17586" b="17586"/>
          <a:stretch>
            <a:fillRect/>
          </a:stretch>
        </p:blipFill>
        <p:spPr>
          <a:xfrm>
            <a:off x="9526714" y="3747316"/>
            <a:ext cx="4989787" cy="498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5425" y="7308734"/>
            <a:ext cx="2856984" cy="285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090721" y="1943617"/>
            <a:ext cx="2856983" cy="28569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15802956" y="254654"/>
            <a:ext cx="7584553" cy="4791326"/>
            <a:chOff x="-279400" y="-330199"/>
            <a:chExt cx="7584551" cy="4791325"/>
          </a:xfrm>
        </p:grpSpPr>
        <p:pic>
          <p:nvPicPr>
            <p:cNvPr id="16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16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صفحة الكتاب ٦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6" name="صفحة الكتاب ٦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175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7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تجميع"/>
          <p:cNvGrpSpPr/>
          <p:nvPr/>
        </p:nvGrpSpPr>
        <p:grpSpPr>
          <a:xfrm>
            <a:off x="16139565" y="314074"/>
            <a:ext cx="7584553" cy="4791327"/>
            <a:chOff x="-279400" y="-330199"/>
            <a:chExt cx="7584551" cy="4791325"/>
          </a:xfrm>
        </p:grpSpPr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  <p:pic>
        <p:nvPicPr>
          <p:cNvPr id="18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84592" y="3087337"/>
            <a:ext cx="14367524" cy="9903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صفحة الكتاب ٦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1" name="صفحة الكتاب ٦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190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تجميع"/>
          <p:cNvGrpSpPr/>
          <p:nvPr/>
        </p:nvGrpSpPr>
        <p:grpSpPr>
          <a:xfrm>
            <a:off x="16139565" y="314074"/>
            <a:ext cx="7584553" cy="4791327"/>
            <a:chOff x="-279400" y="-330199"/>
            <a:chExt cx="7584551" cy="4791325"/>
          </a:xfrm>
        </p:grpSpPr>
        <p:pic>
          <p:nvPicPr>
            <p:cNvPr id="19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19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  <p:pic>
        <p:nvPicPr>
          <p:cNvPr id="198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57080" y="3849885"/>
            <a:ext cx="15845246" cy="809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صفحة الكتاب ٦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6" name="صفحة الكتاب ٦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205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0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تجميع"/>
          <p:cNvGrpSpPr/>
          <p:nvPr/>
        </p:nvGrpSpPr>
        <p:grpSpPr>
          <a:xfrm>
            <a:off x="16139565" y="314074"/>
            <a:ext cx="7584553" cy="4791327"/>
            <a:chOff x="-279400" y="-330199"/>
            <a:chExt cx="7584551" cy="4791325"/>
          </a:xfrm>
        </p:grpSpPr>
        <p:pic>
          <p:nvPicPr>
            <p:cNvPr id="21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21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  <p:pic>
        <p:nvPicPr>
          <p:cNvPr id="21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41399" y="3030003"/>
            <a:ext cx="13919886" cy="940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صفحة الكتاب ٦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1" name="صفحة الكتاب ٦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٦٥</a:t>
              </a:r>
            </a:p>
          </p:txBody>
        </p:sp>
        <p:pic>
          <p:nvPicPr>
            <p:cNvPr id="220" name="صفحة الكتاب ٦٥ صفحة الكتاب ٦٥" descr="صفحة الكتاب ٦٥ صفحة الكتاب ٦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تجميع"/>
          <p:cNvGrpSpPr/>
          <p:nvPr/>
        </p:nvGrpSpPr>
        <p:grpSpPr>
          <a:xfrm>
            <a:off x="16139565" y="314074"/>
            <a:ext cx="7584553" cy="4791327"/>
            <a:chOff x="-279400" y="-330199"/>
            <a:chExt cx="7584551" cy="4791325"/>
          </a:xfrm>
        </p:grpSpPr>
        <p:pic>
          <p:nvPicPr>
            <p:cNvPr id="22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22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  <p:pic>
        <p:nvPicPr>
          <p:cNvPr id="228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71943" y="3257620"/>
            <a:ext cx="14076005" cy="9586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صفحة الكتاب ٦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6" name="صفحة الكتاب ٦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٦٥</a:t>
              </a:r>
            </a:p>
          </p:txBody>
        </p:sp>
        <p:pic>
          <p:nvPicPr>
            <p:cNvPr id="235" name="صفحة الكتاب ٦٥ صفحة الكتاب ٦٥" descr="صفحة الكتاب ٦٥ صفحة الكتاب ٦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تجميع"/>
          <p:cNvGrpSpPr/>
          <p:nvPr/>
        </p:nvGrpSpPr>
        <p:grpSpPr>
          <a:xfrm>
            <a:off x="16139565" y="314074"/>
            <a:ext cx="7584553" cy="4791327"/>
            <a:chOff x="-279400" y="-330199"/>
            <a:chExt cx="7584551" cy="4791325"/>
          </a:xfrm>
        </p:grpSpPr>
        <p:pic>
          <p:nvPicPr>
            <p:cNvPr id="24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8490" cy="1993764"/>
            </a:xfrm>
            <a:prstGeom prst="rect">
              <a:avLst/>
            </a:prstGeom>
            <a:effectLst/>
          </p:spPr>
        </p:pic>
        <p:pic>
          <p:nvPicPr>
            <p:cNvPr id="24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8963" y="1087983"/>
              <a:ext cx="2616189" cy="3373143"/>
            </a:xfrm>
            <a:prstGeom prst="rect">
              <a:avLst/>
            </a:prstGeom>
            <a:effectLst/>
          </p:spPr>
        </p:pic>
      </p:grpSp>
      <p:pic>
        <p:nvPicPr>
          <p:cNvPr id="24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33647" y="5290036"/>
            <a:ext cx="16885804" cy="5433992"/>
          </a:xfrm>
          <a:prstGeom prst="rect">
            <a:avLst/>
          </a:prstGeom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446011" y="3330245"/>
            <a:ext cx="3638095" cy="3234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