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theme/theme2.xml" ContentType="application/vnd.openxmlformats-officedocument.theme+xml"/>
  <Override PartName="/ppt/media/media1.mp4" ContentType="video/unknown"/>
  <Override PartName="/ppt/media/media2.mp4" ContentType="video/unknown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ctr" defTabSz="2438337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ctr" defTabSz="2438337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ctr" defTabSz="2438337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ctr" defTabSz="2438337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ctr" defTabSz="2438337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ctr" defTabSz="2438337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ctr" defTabSz="2438337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ctr" defTabSz="2438337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 b="def" i="def"/>
      <a:tcStyle>
        <a:tcBdr/>
        <a:fill>
          <a:solidFill>
            <a:srgbClr val="FFE8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hape 16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openxmlformats.org/officeDocument/2006/relationships/image" Target="../media/image6.jpe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وى النص الأول…"/>
          <p:cNvSpPr txBox="1"/>
          <p:nvPr>
            <p:ph type="body" sz="quarter" idx="1" hasCustomPrompt="1"/>
          </p:nvPr>
        </p:nvSpPr>
        <p:spPr>
          <a:xfrm>
            <a:off x="1201340" y="11859862"/>
            <a:ext cx="2197100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b="1" sz="3300"/>
            </a:lvl1pPr>
            <a:lvl2pPr marL="1028700" indent="-419100" defTabSz="759459">
              <a:lnSpc>
                <a:spcPct val="100000"/>
              </a:lnSpc>
              <a:spcBef>
                <a:spcPts val="0"/>
              </a:spcBef>
              <a:defRPr b="1" sz="3300"/>
            </a:lvl2pPr>
            <a:lvl3pPr marL="1638300" indent="-419100" defTabSz="759459">
              <a:lnSpc>
                <a:spcPct val="100000"/>
              </a:lnSpc>
              <a:spcBef>
                <a:spcPts val="0"/>
              </a:spcBef>
              <a:defRPr b="1" sz="3300"/>
            </a:lvl3pPr>
            <a:lvl4pPr marL="2247900" indent="-419100" defTabSz="759459">
              <a:lnSpc>
                <a:spcPct val="100000"/>
              </a:lnSpc>
              <a:spcBef>
                <a:spcPts val="0"/>
              </a:spcBef>
              <a:defRPr b="1" sz="3300"/>
            </a:lvl4pPr>
            <a:lvl5pPr marL="2857500" indent="-419100" defTabSz="759459">
              <a:lnSpc>
                <a:spcPct val="100000"/>
              </a:lnSpc>
              <a:spcBef>
                <a:spcPts val="0"/>
              </a:spcBef>
              <a:defRPr b="1" sz="3300"/>
            </a:lvl5pPr>
          </a:lstStyle>
          <a:p>
            <a:pPr/>
            <a:r>
              <a:t>المؤلف والتاريخ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٨- ١…"/>
          <p:cNvSpPr txBox="1"/>
          <p:nvPr/>
        </p:nvSpPr>
        <p:spPr>
          <a:xfrm>
            <a:off x="9838613" y="8558607"/>
            <a:ext cx="6052527" cy="2134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 rtl="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٨- ١</a:t>
            </a:r>
          </a:p>
          <a:p>
            <a:pPr defTabSz="825500" rtl="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العلاقات بين الزوايا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ي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بيان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0" name="موضوع الدرس : العلاقات بين الزوايا"/>
          <p:cNvSpPr txBox="1"/>
          <p:nvPr/>
        </p:nvSpPr>
        <p:spPr>
          <a:xfrm>
            <a:off x="6324555" y="1016225"/>
            <a:ext cx="11734890" cy="2692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 algn="r" defTabSz="825500" rtl="0">
              <a:defRPr sz="78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موضوع الدرس : </a:t>
            </a:r>
            <a:r>
              <a:rPr>
                <a:solidFill>
                  <a:srgbClr val="012F7B"/>
                </a:solidFill>
              </a:rPr>
              <a:t>العلاقات بين الزوايا</a:t>
            </a:r>
          </a:p>
        </p:txBody>
      </p:sp>
      <p:grpSp>
        <p:nvGrpSpPr>
          <p:cNvPr id="103" name="IMG_0762.jpeg"/>
          <p:cNvGrpSpPr/>
          <p:nvPr/>
        </p:nvGrpSpPr>
        <p:grpSpPr>
          <a:xfrm>
            <a:off x="20312068" y="2582925"/>
            <a:ext cx="2361514" cy="1749796"/>
            <a:chOff x="0" y="0"/>
            <a:chExt cx="2361513" cy="1749794"/>
          </a:xfrm>
        </p:grpSpPr>
        <p:pic>
          <p:nvPicPr>
            <p:cNvPr id="101" name="IMG_0762.jpeg" descr="IMG_0762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4185" t="9139" r="6476" b="66115"/>
            <a:stretch>
              <a:fillRect/>
            </a:stretch>
          </p:blipFill>
          <p:spPr>
            <a:xfrm>
              <a:off x="127000" y="88900"/>
              <a:ext cx="2107513" cy="14195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" name="IMG_0762.jpeg" descr="IMG_0762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2361514" cy="17497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6" name="IMG_0762.jpeg"/>
          <p:cNvGrpSpPr/>
          <p:nvPr/>
        </p:nvGrpSpPr>
        <p:grpSpPr>
          <a:xfrm>
            <a:off x="19257227" y="5250806"/>
            <a:ext cx="1590725" cy="2781665"/>
            <a:chOff x="0" y="0"/>
            <a:chExt cx="1590723" cy="2781663"/>
          </a:xfrm>
        </p:grpSpPr>
        <p:pic>
          <p:nvPicPr>
            <p:cNvPr id="104" name="IMG_0762.jpeg" descr="IMG_0762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9276" t="35303" r="8003" b="2945"/>
            <a:stretch>
              <a:fillRect/>
            </a:stretch>
          </p:blipFill>
          <p:spPr>
            <a:xfrm>
              <a:off x="127000" y="88899"/>
              <a:ext cx="1336724" cy="24514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5" name="IMG_0762.jpeg" descr="IMG_0762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1590724" cy="27816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علومة كبي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مستوى النص الأول…"/>
          <p:cNvSpPr txBox="1"/>
          <p:nvPr>
            <p:ph type="body" idx="1" hasCustomPrompt="1"/>
          </p:nvPr>
        </p:nvSpPr>
        <p:spPr>
          <a:xfrm>
            <a:off x="1206500" y="1075926"/>
            <a:ext cx="21971000" cy="7241586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‏١٠٠٪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5" name="معلومات الحقيقة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00"/>
            </a:lvl1pPr>
          </a:lstStyle>
          <a:p>
            <a:pPr rtl="0">
              <a:defRPr/>
            </a:pPr>
            <a:r>
              <a:t>معلومات الحقيقة</a:t>
            </a:r>
          </a:p>
        </p:txBody>
      </p:sp>
      <p:sp>
        <p:nvSpPr>
          <p:cNvPr id="1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مستوى النص الأول…"/>
          <p:cNvSpPr txBox="1"/>
          <p:nvPr>
            <p:ph type="body" sz="quarter" idx="1" hasCustomPrompt="1"/>
          </p:nvPr>
        </p:nvSpPr>
        <p:spPr>
          <a:xfrm>
            <a:off x="6324555" y="1016224"/>
            <a:ext cx="11734890" cy="269242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7800">
                <a:latin typeface="Muna Bold"/>
                <a:ea typeface="Muna Bold"/>
                <a:cs typeface="Muna Bold"/>
                <a:sym typeface="Muna Bold"/>
              </a:defRPr>
            </a:lvl1pPr>
            <a:lvl2pPr marL="1600200" indent="-990600" defTabSz="825500">
              <a:lnSpc>
                <a:spcPct val="100000"/>
              </a:lnSpc>
              <a:spcBef>
                <a:spcPts val="0"/>
              </a:spcBef>
              <a:defRPr sz="7800">
                <a:latin typeface="Muna Bold"/>
                <a:ea typeface="Muna Bold"/>
                <a:cs typeface="Muna Bold"/>
                <a:sym typeface="Muna Bold"/>
              </a:defRPr>
            </a:lvl2pPr>
            <a:lvl3pPr marL="2209800" indent="-990600" defTabSz="825500">
              <a:lnSpc>
                <a:spcPct val="100000"/>
              </a:lnSpc>
              <a:spcBef>
                <a:spcPts val="0"/>
              </a:spcBef>
              <a:defRPr sz="7800">
                <a:latin typeface="Muna Bold"/>
                <a:ea typeface="Muna Bold"/>
                <a:cs typeface="Muna Bold"/>
                <a:sym typeface="Muna Bold"/>
              </a:defRPr>
            </a:lvl3pPr>
            <a:lvl4pPr marL="2819400" indent="-990600" defTabSz="825500">
              <a:lnSpc>
                <a:spcPct val="100000"/>
              </a:lnSpc>
              <a:spcBef>
                <a:spcPts val="0"/>
              </a:spcBef>
              <a:defRPr sz="7800">
                <a:latin typeface="Muna Bold"/>
                <a:ea typeface="Muna Bold"/>
                <a:cs typeface="Muna Bold"/>
                <a:sym typeface="Muna Bold"/>
              </a:defRPr>
            </a:lvl4pPr>
            <a:lvl5pPr marL="3429000" indent="-990600" defTabSz="825500">
              <a:lnSpc>
                <a:spcPct val="100000"/>
              </a:lnSpc>
              <a:spcBef>
                <a:spcPts val="0"/>
              </a:spcBef>
              <a:defRPr sz="7800">
                <a:latin typeface="Muna Bold"/>
                <a:ea typeface="Muna Bold"/>
                <a:cs typeface="Muna Bold"/>
                <a:sym typeface="Muna Bold"/>
              </a:defRPr>
            </a:lvl5pPr>
          </a:lstStyle>
          <a:p>
            <a:pPr/>
            <a:r>
              <a:t>السمة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grpSp>
        <p:nvGrpSpPr>
          <p:cNvPr id="126" name="IMG_0762.jpeg"/>
          <p:cNvGrpSpPr/>
          <p:nvPr/>
        </p:nvGrpSpPr>
        <p:grpSpPr>
          <a:xfrm>
            <a:off x="20312068" y="2582925"/>
            <a:ext cx="2361514" cy="1749796"/>
            <a:chOff x="0" y="0"/>
            <a:chExt cx="2361513" cy="1749794"/>
          </a:xfrm>
        </p:grpSpPr>
        <p:pic>
          <p:nvPicPr>
            <p:cNvPr id="124" name="IMG_0762.jpeg" descr="IMG_0762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4185" t="9139" r="6476" b="66115"/>
            <a:stretch>
              <a:fillRect/>
            </a:stretch>
          </p:blipFill>
          <p:spPr>
            <a:xfrm>
              <a:off x="127000" y="88900"/>
              <a:ext cx="2107513" cy="14195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" name="IMG_0762.jpeg" descr="IMG_0762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2361514" cy="17497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9" name="IMG_0762.jpeg"/>
          <p:cNvGrpSpPr/>
          <p:nvPr/>
        </p:nvGrpSpPr>
        <p:grpSpPr>
          <a:xfrm>
            <a:off x="19257227" y="5250806"/>
            <a:ext cx="1590725" cy="2781665"/>
            <a:chOff x="0" y="0"/>
            <a:chExt cx="1590723" cy="2781663"/>
          </a:xfrm>
        </p:grpSpPr>
        <p:pic>
          <p:nvPicPr>
            <p:cNvPr id="127" name="IMG_0762.jpeg" descr="IMG_0762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9276" t="35303" r="8003" b="2945"/>
            <a:stretch>
              <a:fillRect/>
            </a:stretch>
          </p:blipFill>
          <p:spPr>
            <a:xfrm>
              <a:off x="127000" y="88899"/>
              <a:ext cx="1336724" cy="24514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" name="IMG_0762.jpeg" descr="IMG_0762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1590724" cy="27816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وعاء من السلطة مع أرز مقلي وبيض مسلوق وعيدان طعام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38" name="وعاء من كعك السلمون والسلطة والحمص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39" name="وعاء من معكرونة البابارديلة مع زبدة البقدونس والبندق المحمص وجبن البارميزان المبشور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وعاء من السلطة مع أرز مقلي وبيض مسلوق وعيدان طعام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4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الأفوكادو والليمون الحامض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21" name="عنوان العرض التقديمي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عنوان العرض التقديمي</a:t>
            </a:r>
          </a:p>
        </p:txBody>
      </p:sp>
      <p:sp>
        <p:nvSpPr>
          <p:cNvPr id="22" name="مستوى النص الأول…"/>
          <p:cNvSpPr txBox="1"/>
          <p:nvPr>
            <p:ph type="body" sz="quarter" idx="1" hasCustomPrompt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b="1" sz="3300"/>
            </a:lvl1pPr>
            <a:lvl2pPr marL="1028700" indent="-419100" defTabSz="759459">
              <a:lnSpc>
                <a:spcPct val="100000"/>
              </a:lnSpc>
              <a:spcBef>
                <a:spcPts val="0"/>
              </a:spcBef>
              <a:defRPr b="1" sz="3300"/>
            </a:lvl2pPr>
            <a:lvl3pPr marL="1638300" indent="-419100" defTabSz="759459">
              <a:lnSpc>
                <a:spcPct val="100000"/>
              </a:lnSpc>
              <a:spcBef>
                <a:spcPts val="0"/>
              </a:spcBef>
              <a:defRPr b="1" sz="3300"/>
            </a:lvl3pPr>
            <a:lvl4pPr marL="2247900" indent="-419100" defTabSz="759459">
              <a:lnSpc>
                <a:spcPct val="100000"/>
              </a:lnSpc>
              <a:spcBef>
                <a:spcPts val="0"/>
              </a:spcBef>
              <a:defRPr b="1" sz="3300"/>
            </a:lvl4pPr>
            <a:lvl5pPr marL="2857500" indent="-419100" defTabSz="759459">
              <a:lnSpc>
                <a:spcPct val="100000"/>
              </a:lnSpc>
              <a:spcBef>
                <a:spcPts val="0"/>
              </a:spcBef>
              <a:defRPr b="1" sz="3300"/>
            </a:lvl5pPr>
          </a:lstStyle>
          <a:p>
            <a:pPr/>
            <a:r>
              <a:t>المؤلف والتاريخ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3" name="مستوى النص الأول…"/>
          <p:cNvSpPr txBox="1"/>
          <p:nvPr>
            <p:ph type="body" sz="quarter" idx="22" hasCustomPrompt="1"/>
          </p:nvPr>
        </p:nvSpPr>
        <p:spPr>
          <a:xfrm>
            <a:off x="1206500" y="11609909"/>
            <a:ext cx="21971000" cy="111695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 rtl="0">
              <a:defRPr/>
            </a:pPr>
            <a:r>
              <a:t>العنوان الفرعي للعرض التقديمي</a:t>
            </a:r>
          </a:p>
        </p:txBody>
      </p:sp>
      <p:sp>
        <p:nvSpPr>
          <p:cNvPr id="2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ديل العنوان وال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وعاء من كعك السلمون والسلطة والحمص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32" name="عنوان الشريحة"/>
          <p:cNvSpPr txBox="1"/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pPr/>
            <a:r>
              <a:t>عنوان الشريحة</a:t>
            </a:r>
          </a:p>
        </p:txBody>
      </p:sp>
      <p:sp>
        <p:nvSpPr>
          <p:cNvPr id="33" name="مستوى النص الأول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العنوان الفرعي للشريحة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42" name="مستوى النص الأول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00"/>
            </a:lvl1pPr>
            <a:lvl2pPr marL="1257300" indent="-647700" defTabSz="775969">
              <a:lnSpc>
                <a:spcPct val="100000"/>
              </a:lnSpc>
              <a:spcBef>
                <a:spcPts val="0"/>
              </a:spcBef>
              <a:defRPr b="1" sz="5100"/>
            </a:lvl2pPr>
            <a:lvl3pPr marL="1866900" indent="-647700" defTabSz="775969">
              <a:lnSpc>
                <a:spcPct val="100000"/>
              </a:lnSpc>
              <a:spcBef>
                <a:spcPts val="0"/>
              </a:spcBef>
              <a:defRPr b="1" sz="5100"/>
            </a:lvl3pPr>
            <a:lvl4pPr marL="2476500" indent="-647700" defTabSz="775969">
              <a:lnSpc>
                <a:spcPct val="100000"/>
              </a:lnSpc>
              <a:spcBef>
                <a:spcPts val="0"/>
              </a:spcBef>
              <a:defRPr b="1" sz="5100"/>
            </a:lvl4pPr>
            <a:lvl5pPr marL="3086100" indent="-647700" defTabSz="775969">
              <a:lnSpc>
                <a:spcPct val="100000"/>
              </a:lnSpc>
              <a:spcBef>
                <a:spcPts val="0"/>
              </a:spcBef>
              <a:defRPr b="1" sz="5100"/>
            </a:lvl5pPr>
          </a:lstStyle>
          <a:p>
            <a:pPr/>
            <a:r>
              <a:t>العنوان الفرعي للشريحة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3" name="مستوى النص الأول…"/>
          <p:cNvSpPr txBox="1"/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/>
          <a:p>
            <a:pPr rtl="0">
              <a:defRPr/>
            </a:pPr>
            <a:r>
              <a:t>نص التعداد النقطي في الشريحة</a:t>
            </a:r>
          </a:p>
        </p:txBody>
      </p:sp>
      <p:sp>
        <p:nvSpPr>
          <p:cNvPr id="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 وال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مستوى النص الأول…"/>
          <p:cNvSpPr txBox="1"/>
          <p:nvPr>
            <p:ph type="body" sz="quarter" idx="1" hasCustomPrompt="1"/>
          </p:nvPr>
        </p:nvSpPr>
        <p:spPr>
          <a:xfrm>
            <a:off x="1206500" y="2372961"/>
            <a:ext cx="9779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00"/>
            </a:lvl1pPr>
            <a:lvl2pPr marL="1257300" indent="-647700" defTabSz="775969">
              <a:lnSpc>
                <a:spcPct val="100000"/>
              </a:lnSpc>
              <a:spcBef>
                <a:spcPts val="0"/>
              </a:spcBef>
              <a:defRPr b="1" sz="5100"/>
            </a:lvl2pPr>
            <a:lvl3pPr marL="1866900" indent="-647700" defTabSz="775969">
              <a:lnSpc>
                <a:spcPct val="100000"/>
              </a:lnSpc>
              <a:spcBef>
                <a:spcPts val="0"/>
              </a:spcBef>
              <a:defRPr b="1" sz="5100"/>
            </a:lvl3pPr>
            <a:lvl4pPr marL="2476500" indent="-647700" defTabSz="775969">
              <a:lnSpc>
                <a:spcPct val="100000"/>
              </a:lnSpc>
              <a:spcBef>
                <a:spcPts val="0"/>
              </a:spcBef>
              <a:defRPr b="1" sz="5100"/>
            </a:lvl4pPr>
            <a:lvl5pPr marL="3086100" indent="-647700" defTabSz="775969">
              <a:lnSpc>
                <a:spcPct val="100000"/>
              </a:lnSpc>
              <a:spcBef>
                <a:spcPts val="0"/>
              </a:spcBef>
              <a:defRPr b="1" sz="5100"/>
            </a:lvl5pPr>
          </a:lstStyle>
          <a:p>
            <a:pPr/>
            <a:r>
              <a:t>العنوان الفرعي للشريحة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0" name="مستوى النص الأول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numCol="1" spcCol="38100"/>
          <a:lstStyle/>
          <a:p>
            <a:pPr rtl="0">
              <a:defRPr/>
            </a:pPr>
            <a:r>
              <a:t>نص التعداد النقطي في الشريحة</a:t>
            </a:r>
          </a:p>
        </p:txBody>
      </p:sp>
      <p:sp>
        <p:nvSpPr>
          <p:cNvPr id="61" name="وعاء من معكرونة البابارديلة مع زبدة البقدونس والبندق المحمص وجبن البارميزان المبشور"/>
          <p:cNvSpPr/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62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6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قسم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عنوان القسم"/>
          <p:cNvSpPr txBox="1"/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/>
            <a:r>
              <a:t>عنوان القسم</a:t>
            </a:r>
          </a:p>
        </p:txBody>
      </p:sp>
      <p:sp>
        <p:nvSpPr>
          <p:cNvPr id="71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فقط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21971000" cy="143495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79" name="مستوى النص الأول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00"/>
            </a:lvl1pPr>
            <a:lvl2pPr marL="1257300" indent="-647700" defTabSz="775969">
              <a:lnSpc>
                <a:spcPct val="100000"/>
              </a:lnSpc>
              <a:spcBef>
                <a:spcPts val="0"/>
              </a:spcBef>
              <a:defRPr b="1" sz="5100"/>
            </a:lvl2pPr>
            <a:lvl3pPr marL="1866900" indent="-647700" defTabSz="775969">
              <a:lnSpc>
                <a:spcPct val="100000"/>
              </a:lnSpc>
              <a:spcBef>
                <a:spcPts val="0"/>
              </a:spcBef>
              <a:defRPr b="1" sz="5100"/>
            </a:lvl3pPr>
            <a:lvl4pPr marL="2476500" indent="-647700" defTabSz="775969">
              <a:lnSpc>
                <a:spcPct val="100000"/>
              </a:lnSpc>
              <a:spcBef>
                <a:spcPts val="0"/>
              </a:spcBef>
              <a:defRPr b="1" sz="5100"/>
            </a:lvl4pPr>
            <a:lvl5pPr marL="3086100" indent="-647700" defTabSz="775969">
              <a:lnSpc>
                <a:spcPct val="100000"/>
              </a:lnSpc>
              <a:spcBef>
                <a:spcPts val="0"/>
              </a:spcBef>
              <a:defRPr b="1" sz="5100"/>
            </a:lvl5pPr>
          </a:lstStyle>
          <a:p>
            <a:pPr/>
            <a:r>
              <a:t>العنوان الفرعي للشريحة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أجند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عنوان الأجندة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الأجندة</a:t>
            </a:r>
          </a:p>
        </p:txBody>
      </p:sp>
      <p:sp>
        <p:nvSpPr>
          <p:cNvPr id="88" name="مستوى النص الأول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00"/>
            </a:lvl1pPr>
            <a:lvl2pPr marL="1257300" indent="-647700" defTabSz="775969">
              <a:lnSpc>
                <a:spcPct val="100000"/>
              </a:lnSpc>
              <a:spcBef>
                <a:spcPts val="0"/>
              </a:spcBef>
              <a:defRPr b="1" sz="5100"/>
            </a:lvl2pPr>
            <a:lvl3pPr marL="1866900" indent="-647700" defTabSz="775969">
              <a:lnSpc>
                <a:spcPct val="100000"/>
              </a:lnSpc>
              <a:spcBef>
                <a:spcPts val="0"/>
              </a:spcBef>
              <a:defRPr b="1" sz="5100"/>
            </a:lvl3pPr>
            <a:lvl4pPr marL="2476500" indent="-647700" defTabSz="775969">
              <a:lnSpc>
                <a:spcPct val="100000"/>
              </a:lnSpc>
              <a:spcBef>
                <a:spcPts val="0"/>
              </a:spcBef>
              <a:defRPr b="1" sz="5100"/>
            </a:lvl4pPr>
            <a:lvl5pPr marL="3086100" indent="-647700" defTabSz="775969">
              <a:lnSpc>
                <a:spcPct val="100000"/>
              </a:lnSpc>
              <a:spcBef>
                <a:spcPts val="0"/>
              </a:spcBef>
              <a:defRPr b="1" sz="5100"/>
            </a:lvl5pPr>
          </a:lstStyle>
          <a:p>
            <a:pPr/>
            <a:r>
              <a:t>العنوان الفرعي في الأجندة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9" name="مستوى النص الأول…"/>
          <p:cNvSpPr txBox="1"/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99" sz="5500"/>
            </a:lvl1pPr>
          </a:lstStyle>
          <a:p>
            <a:pPr rtl="0">
              <a:defRPr/>
            </a:pPr>
            <a:r>
              <a:t>موضوعات الأجندة</a:t>
            </a:r>
          </a:p>
        </p:txBody>
      </p:sp>
      <p:sp>
        <p:nvSpPr>
          <p:cNvPr id="90" name="لاتنسوني من صادق دعواتكم"/>
          <p:cNvSpPr txBox="1"/>
          <p:nvPr/>
        </p:nvSpPr>
        <p:spPr>
          <a:xfrm>
            <a:off x="10143361" y="9012016"/>
            <a:ext cx="6299697" cy="3492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6200">
                <a:solidFill>
                  <a:srgbClr val="FFFFF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 </a:t>
            </a:r>
          </a:p>
          <a:p>
            <a:pPr rtl="0">
              <a:defRPr sz="6200">
                <a:solidFill>
                  <a:srgbClr val="FFFFF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لاتنسوني من صادق دعواتكم </a:t>
            </a:r>
          </a:p>
        </p:txBody>
      </p:sp>
      <p:sp>
        <p:nvSpPr>
          <p:cNvPr id="91" name="لاتنسوني من دعواتكم الصادقة"/>
          <p:cNvSpPr txBox="1"/>
          <p:nvPr/>
        </p:nvSpPr>
        <p:spPr>
          <a:xfrm rot="872941">
            <a:off x="18499763" y="9396361"/>
            <a:ext cx="3900176" cy="2096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342900" rtl="0">
              <a:defRPr sz="44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لا أحلل بيع </a:t>
            </a:r>
          </a:p>
          <a:p>
            <a:pPr defTabSz="342900" rtl="0">
              <a:defRPr sz="44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او حذف الحقوق من </a:t>
            </a:r>
          </a:p>
          <a:p>
            <a:pPr defTabSz="342900" rtl="0">
              <a:defRPr sz="44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العروض</a:t>
            </a:r>
          </a:p>
        </p:txBody>
      </p:sp>
      <p:sp>
        <p:nvSpPr>
          <p:cNvPr id="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وى النص الأول…"/>
          <p:cNvSpPr txBox="1"/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 fontScale="100000" lnSpcReduction="0"/>
          </a:bodyPr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نص العنوان"/>
          <p:cNvSpPr txBox="1"/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transition xmlns:p14="http://schemas.microsoft.com/office/powerpoint/2010/main" spd="med" advClick="1"/>
  <p:txStyles>
    <p:titleStyle>
      <a:lvl1pPr marL="0" marR="0" indent="0" algn="r" defTabSz="2438337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r" defTabSz="2438337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r" defTabSz="2438337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r" defTabSz="2438337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r" defTabSz="2438337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r" defTabSz="2438337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r" defTabSz="2438337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r" defTabSz="2438337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r" defTabSz="2438337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r" defTabSz="2438337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r" defTabSz="2438337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r" defTabSz="2438337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r" defTabSz="2438337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r" defTabSz="2438337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r" defTabSz="2438337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r" defTabSz="2438337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r" defTabSz="2438337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r" defTabSz="2438337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1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Relationship Id="rId3" Type="http://schemas.openxmlformats.org/officeDocument/2006/relationships/image" Target="../media/image11.jpe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12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Relationship Id="rId3" Type="http://schemas.openxmlformats.org/officeDocument/2006/relationships/image" Target="../media/image13.jpeg"/><Relationship Id="rId4" Type="http://schemas.openxmlformats.org/officeDocument/2006/relationships/image" Target="../media/image14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1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1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2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Relationship Id="rId3" Type="http://schemas.openxmlformats.org/officeDocument/2006/relationships/image" Target="../media/image15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eg"/><Relationship Id="rId3" Type="http://schemas.openxmlformats.org/officeDocument/2006/relationships/image" Target="../media/image2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موضوع الدرس : العلاقات بين الزوايا"/>
          <p:cNvSpPr txBox="1"/>
          <p:nvPr>
            <p:ph type="body" sz="quarter" idx="1"/>
          </p:nvPr>
        </p:nvSpPr>
        <p:spPr>
          <a:xfrm>
            <a:off x="6001887" y="1022334"/>
            <a:ext cx="11734887" cy="2692420"/>
          </a:xfrm>
          <a:prstGeom prst="rect">
            <a:avLst/>
          </a:prstGeom>
        </p:spPr>
        <p:txBody>
          <a:bodyPr/>
          <a:lstStyle/>
          <a:p>
            <a:pPr/>
            <a:r>
              <a:t>موضوع الدرس : </a:t>
            </a:r>
            <a:r>
              <a:rPr>
                <a:solidFill>
                  <a:srgbClr val="012F7B"/>
                </a:solidFill>
              </a:rPr>
              <a:t>العلاقات بين الزوايا</a:t>
            </a:r>
          </a:p>
        </p:txBody>
      </p:sp>
      <p:sp>
        <p:nvSpPr>
          <p:cNvPr id="197" name="Google Shape;1081;p11"/>
          <p:cNvSpPr/>
          <p:nvPr/>
        </p:nvSpPr>
        <p:spPr>
          <a:xfrm>
            <a:off x="7189531" y="2994199"/>
            <a:ext cx="9359598" cy="1441107"/>
          </a:xfrm>
          <a:prstGeom prst="rect">
            <a:avLst/>
          </a:prstGeom>
          <a:solidFill>
            <a:srgbClr val="CBF0FF"/>
          </a:solidFill>
          <a:ln w="12700">
            <a:miter lim="400000"/>
          </a:ln>
          <a:effectLst>
            <a:outerShdw sx="100000" sy="100000" kx="0" ky="0" algn="b" rotWithShape="0" blurRad="63500" dist="9525" dir="0">
              <a:srgbClr val="000000">
                <a:alpha val="49803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98" name="IMG_4272.png" descr="IMG_4272.png"/>
          <p:cNvPicPr>
            <a:picLocks noChangeAspect="1"/>
          </p:cNvPicPr>
          <p:nvPr/>
        </p:nvPicPr>
        <p:blipFill>
          <a:blip r:embed="rId2">
            <a:extLst/>
          </a:blip>
          <a:srcRect l="50000" t="61293" r="35654" b="33588"/>
          <a:stretch>
            <a:fillRect/>
          </a:stretch>
        </p:blipFill>
        <p:spPr>
          <a:xfrm>
            <a:off x="9847053" y="3173613"/>
            <a:ext cx="4044622" cy="1082243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٩٠"/>
          <p:cNvSpPr txBox="1"/>
          <p:nvPr/>
        </p:nvSpPr>
        <p:spPr>
          <a:xfrm>
            <a:off x="3752975" y="10682595"/>
            <a:ext cx="1570437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٣٤</a:t>
            </a:r>
          </a:p>
        </p:txBody>
      </p:sp>
      <p:pic>
        <p:nvPicPr>
          <p:cNvPr id="200" name="IMG_4272.png" descr="IMG_4272.png"/>
          <p:cNvPicPr>
            <a:picLocks noChangeAspect="1"/>
          </p:cNvPicPr>
          <p:nvPr/>
        </p:nvPicPr>
        <p:blipFill>
          <a:blip r:embed="rId2">
            <a:extLst/>
          </a:blip>
          <a:srcRect l="39928" t="66153" r="35320" b="28856"/>
          <a:stretch>
            <a:fillRect/>
          </a:stretch>
        </p:blipFill>
        <p:spPr>
          <a:xfrm>
            <a:off x="11084630" y="5248392"/>
            <a:ext cx="6979033" cy="1055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G_4272.png" descr="IMG_4272.png"/>
          <p:cNvPicPr>
            <a:picLocks noChangeAspect="1"/>
          </p:cNvPicPr>
          <p:nvPr/>
        </p:nvPicPr>
        <p:blipFill>
          <a:blip r:embed="rId2">
            <a:extLst/>
          </a:blip>
          <a:srcRect l="19403" t="63722" r="68123" b="26107"/>
          <a:stretch>
            <a:fillRect/>
          </a:stretch>
        </p:blipFill>
        <p:spPr>
          <a:xfrm>
            <a:off x="7567524" y="4700705"/>
            <a:ext cx="3517240" cy="215053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موضوع الدرس : العلاقات بين الزوايا"/>
          <p:cNvSpPr txBox="1"/>
          <p:nvPr>
            <p:ph type="body" sz="quarter" idx="1"/>
          </p:nvPr>
        </p:nvSpPr>
        <p:spPr>
          <a:xfrm>
            <a:off x="6001887" y="1022334"/>
            <a:ext cx="11734887" cy="2692420"/>
          </a:xfrm>
          <a:prstGeom prst="rect">
            <a:avLst/>
          </a:prstGeom>
        </p:spPr>
        <p:txBody>
          <a:bodyPr/>
          <a:lstStyle/>
          <a:p>
            <a:pPr/>
            <a:r>
              <a:t>موضوع الدرس : </a:t>
            </a:r>
            <a:r>
              <a:rPr>
                <a:solidFill>
                  <a:srgbClr val="012F7B"/>
                </a:solidFill>
              </a:rPr>
              <a:t>العلاقات بين الزوايا</a:t>
            </a:r>
          </a:p>
        </p:txBody>
      </p:sp>
      <p:sp>
        <p:nvSpPr>
          <p:cNvPr id="204" name="Google Shape;1081;p11"/>
          <p:cNvSpPr/>
          <p:nvPr/>
        </p:nvSpPr>
        <p:spPr>
          <a:xfrm>
            <a:off x="7189531" y="2994199"/>
            <a:ext cx="9359598" cy="1441107"/>
          </a:xfrm>
          <a:prstGeom prst="rect">
            <a:avLst/>
          </a:prstGeom>
          <a:solidFill>
            <a:srgbClr val="FEFCDD"/>
          </a:solidFill>
          <a:ln w="12700">
            <a:miter lim="400000"/>
          </a:ln>
          <a:effectLst>
            <a:outerShdw sx="100000" sy="100000" kx="0" ky="0" algn="b" rotWithShape="0" blurRad="63500" dist="9525" dir="0">
              <a:srgbClr val="000000">
                <a:alpha val="49803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5" name="٩٤"/>
          <p:cNvSpPr txBox="1"/>
          <p:nvPr/>
        </p:nvSpPr>
        <p:spPr>
          <a:xfrm>
            <a:off x="3752975" y="10682595"/>
            <a:ext cx="1570437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٣٨</a:t>
            </a:r>
          </a:p>
        </p:txBody>
      </p:sp>
      <p:pic>
        <p:nvPicPr>
          <p:cNvPr id="206" name="IMG_4274.png" descr="IMG_4274.png"/>
          <p:cNvPicPr>
            <a:picLocks noChangeAspect="1"/>
          </p:cNvPicPr>
          <p:nvPr/>
        </p:nvPicPr>
        <p:blipFill>
          <a:blip r:embed="rId2">
            <a:extLst/>
          </a:blip>
          <a:srcRect l="65824" t="46633" r="11411" b="46632"/>
          <a:stretch>
            <a:fillRect/>
          </a:stretch>
        </p:blipFill>
        <p:spPr>
          <a:xfrm>
            <a:off x="8885811" y="3111328"/>
            <a:ext cx="5966711" cy="1323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1" h="21600" fill="norm" stroke="1" extrusionOk="0">
                <a:moveTo>
                  <a:pt x="20352" y="0"/>
                </a:moveTo>
                <a:lnTo>
                  <a:pt x="19992" y="1606"/>
                </a:lnTo>
                <a:lnTo>
                  <a:pt x="19182" y="5245"/>
                </a:lnTo>
                <a:lnTo>
                  <a:pt x="9823" y="5232"/>
                </a:lnTo>
                <a:cubicBezTo>
                  <a:pt x="4677" y="5226"/>
                  <a:pt x="498" y="5451"/>
                  <a:pt x="536" y="5730"/>
                </a:cubicBezTo>
                <a:cubicBezTo>
                  <a:pt x="574" y="6009"/>
                  <a:pt x="516" y="6572"/>
                  <a:pt x="406" y="6986"/>
                </a:cubicBezTo>
                <a:cubicBezTo>
                  <a:pt x="-3" y="8523"/>
                  <a:pt x="-119" y="11698"/>
                  <a:pt x="132" y="14536"/>
                </a:cubicBezTo>
                <a:cubicBezTo>
                  <a:pt x="545" y="19215"/>
                  <a:pt x="75" y="19004"/>
                  <a:pt x="10142" y="19004"/>
                </a:cubicBezTo>
                <a:cubicBezTo>
                  <a:pt x="15360" y="19004"/>
                  <a:pt x="19164" y="19248"/>
                  <a:pt x="19209" y="19580"/>
                </a:cubicBezTo>
                <a:cubicBezTo>
                  <a:pt x="19213" y="19610"/>
                  <a:pt x="19218" y="21065"/>
                  <a:pt x="19222" y="21600"/>
                </a:cubicBezTo>
                <a:lnTo>
                  <a:pt x="19985" y="21600"/>
                </a:lnTo>
                <a:lnTo>
                  <a:pt x="19985" y="19832"/>
                </a:lnTo>
                <a:lnTo>
                  <a:pt x="20278" y="18635"/>
                </a:lnTo>
                <a:cubicBezTo>
                  <a:pt x="20881" y="16160"/>
                  <a:pt x="21143" y="11815"/>
                  <a:pt x="20825" y="9537"/>
                </a:cubicBezTo>
                <a:cubicBezTo>
                  <a:pt x="20729" y="8848"/>
                  <a:pt x="20799" y="8089"/>
                  <a:pt x="21088" y="6701"/>
                </a:cubicBezTo>
                <a:lnTo>
                  <a:pt x="21481" y="4798"/>
                </a:lnTo>
                <a:lnTo>
                  <a:pt x="21142" y="1379"/>
                </a:lnTo>
                <a:lnTo>
                  <a:pt x="21008" y="0"/>
                </a:lnTo>
                <a:lnTo>
                  <a:pt x="2035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7" name="IMG_4274.png" descr="IMG_4274.png"/>
          <p:cNvPicPr>
            <a:picLocks noChangeAspect="1"/>
          </p:cNvPicPr>
          <p:nvPr/>
        </p:nvPicPr>
        <p:blipFill>
          <a:blip r:embed="rId2">
            <a:extLst/>
          </a:blip>
          <a:srcRect l="52795" t="54098" r="14939" b="21683"/>
          <a:stretch>
            <a:fillRect/>
          </a:stretch>
        </p:blipFill>
        <p:spPr>
          <a:xfrm>
            <a:off x="6712660" y="4779595"/>
            <a:ext cx="9687297" cy="54531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موضوع الدرس : العلاقات بين الزوايا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موضوع الدرس : </a:t>
            </a:r>
            <a:r>
              <a:rPr>
                <a:solidFill>
                  <a:srgbClr val="012F7B"/>
                </a:solidFill>
              </a:rPr>
              <a:t>العلاقات بين الزوايا</a:t>
            </a:r>
          </a:p>
        </p:txBody>
      </p:sp>
      <p:sp>
        <p:nvSpPr>
          <p:cNvPr id="210" name="٩٠"/>
          <p:cNvSpPr txBox="1"/>
          <p:nvPr/>
        </p:nvSpPr>
        <p:spPr>
          <a:xfrm>
            <a:off x="3752975" y="10757393"/>
            <a:ext cx="1570437" cy="466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٩٠</a:t>
            </a:r>
          </a:p>
        </p:txBody>
      </p:sp>
      <p:pic>
        <p:nvPicPr>
          <p:cNvPr id="211" name="IMG_4272.png" descr="IMG_4272.png"/>
          <p:cNvPicPr>
            <a:picLocks noChangeAspect="1"/>
          </p:cNvPicPr>
          <p:nvPr/>
        </p:nvPicPr>
        <p:blipFill>
          <a:blip r:embed="rId2">
            <a:extLst/>
          </a:blip>
          <a:srcRect l="19317" t="28194" r="69182" b="61231"/>
          <a:stretch>
            <a:fillRect/>
          </a:stretch>
        </p:blipFill>
        <p:spPr>
          <a:xfrm>
            <a:off x="8213800" y="3938437"/>
            <a:ext cx="3519115" cy="2426793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٩١"/>
          <p:cNvSpPr txBox="1"/>
          <p:nvPr/>
        </p:nvSpPr>
        <p:spPr>
          <a:xfrm>
            <a:off x="3752975" y="10682595"/>
            <a:ext cx="1570437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٣٥</a:t>
            </a:r>
          </a:p>
        </p:txBody>
      </p:sp>
      <p:pic>
        <p:nvPicPr>
          <p:cNvPr id="213" name="IMG_0769.jpeg" descr="IMG_0769.jpeg"/>
          <p:cNvPicPr>
            <a:picLocks noChangeAspect="1"/>
          </p:cNvPicPr>
          <p:nvPr/>
        </p:nvPicPr>
        <p:blipFill>
          <a:blip r:embed="rId3">
            <a:extLst/>
          </a:blip>
          <a:srcRect l="0" t="0" r="29385" b="14345"/>
          <a:stretch>
            <a:fillRect/>
          </a:stretch>
        </p:blipFill>
        <p:spPr>
          <a:xfrm>
            <a:off x="5550492" y="3960274"/>
            <a:ext cx="12795394" cy="4944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G_0784.png" descr="IMG_0784.png"/>
          <p:cNvPicPr>
            <a:picLocks noChangeAspect="1"/>
          </p:cNvPicPr>
          <p:nvPr/>
        </p:nvPicPr>
        <p:blipFill>
          <a:blip r:embed="rId4">
            <a:extLst/>
          </a:blip>
          <a:srcRect l="10713" t="35270" r="39471" b="50607"/>
          <a:stretch>
            <a:fillRect/>
          </a:stretch>
        </p:blipFill>
        <p:spPr>
          <a:xfrm>
            <a:off x="7449952" y="8936077"/>
            <a:ext cx="9699659" cy="2062338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215" name="IMG_4275.png" descr="IMG_427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44632" y="2068582"/>
            <a:ext cx="5294736" cy="18698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G_0769.jpeg" descr="IMG_0769.jpeg"/>
          <p:cNvPicPr>
            <a:picLocks noChangeAspect="1"/>
          </p:cNvPicPr>
          <p:nvPr/>
        </p:nvPicPr>
        <p:blipFill>
          <a:blip r:embed="rId3">
            <a:extLst/>
          </a:blip>
          <a:srcRect l="72143" t="52898" r="2722" b="2395"/>
          <a:stretch>
            <a:fillRect/>
          </a:stretch>
        </p:blipFill>
        <p:spPr>
          <a:xfrm>
            <a:off x="16596549" y="9247471"/>
            <a:ext cx="2513832" cy="1424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27" fill="norm" stroke="1" extrusionOk="0">
                <a:moveTo>
                  <a:pt x="18668" y="0"/>
                </a:moveTo>
                <a:lnTo>
                  <a:pt x="18409" y="534"/>
                </a:lnTo>
                <a:cubicBezTo>
                  <a:pt x="18266" y="829"/>
                  <a:pt x="18145" y="1234"/>
                  <a:pt x="18143" y="1434"/>
                </a:cubicBezTo>
                <a:cubicBezTo>
                  <a:pt x="18141" y="1634"/>
                  <a:pt x="18055" y="1873"/>
                  <a:pt x="17955" y="1968"/>
                </a:cubicBezTo>
                <a:cubicBezTo>
                  <a:pt x="17808" y="2106"/>
                  <a:pt x="17754" y="2081"/>
                  <a:pt x="17676" y="1824"/>
                </a:cubicBezTo>
                <a:cubicBezTo>
                  <a:pt x="17622" y="1648"/>
                  <a:pt x="17577" y="1317"/>
                  <a:pt x="17577" y="1092"/>
                </a:cubicBezTo>
                <a:cubicBezTo>
                  <a:pt x="17577" y="868"/>
                  <a:pt x="17553" y="569"/>
                  <a:pt x="17522" y="426"/>
                </a:cubicBezTo>
                <a:cubicBezTo>
                  <a:pt x="17418" y="-50"/>
                  <a:pt x="17297" y="160"/>
                  <a:pt x="17297" y="816"/>
                </a:cubicBezTo>
                <a:cubicBezTo>
                  <a:pt x="17297" y="1542"/>
                  <a:pt x="17191" y="1765"/>
                  <a:pt x="17018" y="1398"/>
                </a:cubicBezTo>
                <a:cubicBezTo>
                  <a:pt x="16954" y="1263"/>
                  <a:pt x="16777" y="1152"/>
                  <a:pt x="16626" y="1152"/>
                </a:cubicBezTo>
                <a:cubicBezTo>
                  <a:pt x="16394" y="1152"/>
                  <a:pt x="16356" y="1213"/>
                  <a:pt x="16380" y="1524"/>
                </a:cubicBezTo>
                <a:cubicBezTo>
                  <a:pt x="16399" y="1765"/>
                  <a:pt x="16362" y="1890"/>
                  <a:pt x="16271" y="1890"/>
                </a:cubicBezTo>
                <a:cubicBezTo>
                  <a:pt x="16175" y="1890"/>
                  <a:pt x="16107" y="1621"/>
                  <a:pt x="16053" y="1020"/>
                </a:cubicBezTo>
                <a:cubicBezTo>
                  <a:pt x="15954" y="-73"/>
                  <a:pt x="15742" y="-68"/>
                  <a:pt x="15787" y="1026"/>
                </a:cubicBezTo>
                <a:cubicBezTo>
                  <a:pt x="15818" y="1779"/>
                  <a:pt x="15693" y="2169"/>
                  <a:pt x="15552" y="1758"/>
                </a:cubicBezTo>
                <a:cubicBezTo>
                  <a:pt x="15510" y="1636"/>
                  <a:pt x="15399" y="1488"/>
                  <a:pt x="15306" y="1428"/>
                </a:cubicBezTo>
                <a:cubicBezTo>
                  <a:pt x="15213" y="1368"/>
                  <a:pt x="15158" y="1251"/>
                  <a:pt x="15187" y="1170"/>
                </a:cubicBezTo>
                <a:cubicBezTo>
                  <a:pt x="15272" y="927"/>
                  <a:pt x="14891" y="846"/>
                  <a:pt x="14709" y="1068"/>
                </a:cubicBezTo>
                <a:cubicBezTo>
                  <a:pt x="14615" y="1181"/>
                  <a:pt x="14436" y="1330"/>
                  <a:pt x="14307" y="1398"/>
                </a:cubicBezTo>
                <a:cubicBezTo>
                  <a:pt x="14179" y="1466"/>
                  <a:pt x="13979" y="1668"/>
                  <a:pt x="13867" y="1848"/>
                </a:cubicBezTo>
                <a:cubicBezTo>
                  <a:pt x="13622" y="2243"/>
                  <a:pt x="13462" y="2110"/>
                  <a:pt x="13461" y="1512"/>
                </a:cubicBezTo>
                <a:cubicBezTo>
                  <a:pt x="13459" y="802"/>
                  <a:pt x="13360" y="330"/>
                  <a:pt x="13209" y="330"/>
                </a:cubicBezTo>
                <a:cubicBezTo>
                  <a:pt x="13097" y="330"/>
                  <a:pt x="13082" y="472"/>
                  <a:pt x="13131" y="1044"/>
                </a:cubicBezTo>
                <a:cubicBezTo>
                  <a:pt x="13176" y="1573"/>
                  <a:pt x="13154" y="1813"/>
                  <a:pt x="13052" y="1962"/>
                </a:cubicBezTo>
                <a:cubicBezTo>
                  <a:pt x="12886" y="2204"/>
                  <a:pt x="12768" y="1889"/>
                  <a:pt x="12667" y="942"/>
                </a:cubicBezTo>
                <a:cubicBezTo>
                  <a:pt x="12631" y="604"/>
                  <a:pt x="12558" y="278"/>
                  <a:pt x="12507" y="222"/>
                </a:cubicBezTo>
                <a:cubicBezTo>
                  <a:pt x="12345" y="47"/>
                  <a:pt x="12266" y="512"/>
                  <a:pt x="12357" y="1092"/>
                </a:cubicBezTo>
                <a:cubicBezTo>
                  <a:pt x="12405" y="1398"/>
                  <a:pt x="12418" y="1723"/>
                  <a:pt x="12387" y="1812"/>
                </a:cubicBezTo>
                <a:cubicBezTo>
                  <a:pt x="12285" y="2099"/>
                  <a:pt x="11977" y="1986"/>
                  <a:pt x="11866" y="1620"/>
                </a:cubicBezTo>
                <a:cubicBezTo>
                  <a:pt x="11758" y="1266"/>
                  <a:pt x="11758" y="1262"/>
                  <a:pt x="11607" y="1590"/>
                </a:cubicBezTo>
                <a:cubicBezTo>
                  <a:pt x="11387" y="2064"/>
                  <a:pt x="10798" y="2094"/>
                  <a:pt x="10659" y="1638"/>
                </a:cubicBezTo>
                <a:cubicBezTo>
                  <a:pt x="10558" y="1307"/>
                  <a:pt x="10334" y="1267"/>
                  <a:pt x="10331" y="1578"/>
                </a:cubicBezTo>
                <a:cubicBezTo>
                  <a:pt x="10331" y="1661"/>
                  <a:pt x="10295" y="1820"/>
                  <a:pt x="10253" y="1938"/>
                </a:cubicBezTo>
                <a:cubicBezTo>
                  <a:pt x="10119" y="2310"/>
                  <a:pt x="9933" y="1853"/>
                  <a:pt x="9864" y="978"/>
                </a:cubicBezTo>
                <a:cubicBezTo>
                  <a:pt x="9827" y="501"/>
                  <a:pt x="9752" y="168"/>
                  <a:pt x="9684" y="168"/>
                </a:cubicBezTo>
                <a:cubicBezTo>
                  <a:pt x="9485" y="168"/>
                  <a:pt x="9462" y="326"/>
                  <a:pt x="9561" y="1008"/>
                </a:cubicBezTo>
                <a:cubicBezTo>
                  <a:pt x="9688" y="1889"/>
                  <a:pt x="9525" y="2229"/>
                  <a:pt x="9315" y="1518"/>
                </a:cubicBezTo>
                <a:cubicBezTo>
                  <a:pt x="9180" y="1057"/>
                  <a:pt x="9135" y="1027"/>
                  <a:pt x="8674" y="1050"/>
                </a:cubicBezTo>
                <a:cubicBezTo>
                  <a:pt x="8235" y="1072"/>
                  <a:pt x="8176" y="1116"/>
                  <a:pt x="8149" y="1452"/>
                </a:cubicBezTo>
                <a:cubicBezTo>
                  <a:pt x="8091" y="2169"/>
                  <a:pt x="7573" y="2028"/>
                  <a:pt x="7573" y="1296"/>
                </a:cubicBezTo>
                <a:cubicBezTo>
                  <a:pt x="7573" y="858"/>
                  <a:pt x="7242" y="330"/>
                  <a:pt x="6966" y="330"/>
                </a:cubicBezTo>
                <a:cubicBezTo>
                  <a:pt x="6653" y="330"/>
                  <a:pt x="6667" y="624"/>
                  <a:pt x="6983" y="690"/>
                </a:cubicBezTo>
                <a:cubicBezTo>
                  <a:pt x="7282" y="752"/>
                  <a:pt x="7376" y="1107"/>
                  <a:pt x="7136" y="1260"/>
                </a:cubicBezTo>
                <a:cubicBezTo>
                  <a:pt x="7041" y="1320"/>
                  <a:pt x="6851" y="1509"/>
                  <a:pt x="6710" y="1680"/>
                </a:cubicBezTo>
                <a:cubicBezTo>
                  <a:pt x="6485" y="1954"/>
                  <a:pt x="6274" y="1992"/>
                  <a:pt x="4913" y="1992"/>
                </a:cubicBezTo>
                <a:cubicBezTo>
                  <a:pt x="4043" y="1992"/>
                  <a:pt x="3349" y="2060"/>
                  <a:pt x="3318" y="2148"/>
                </a:cubicBezTo>
                <a:cubicBezTo>
                  <a:pt x="3288" y="2233"/>
                  <a:pt x="3184" y="2304"/>
                  <a:pt x="3089" y="2304"/>
                </a:cubicBezTo>
                <a:cubicBezTo>
                  <a:pt x="2940" y="2304"/>
                  <a:pt x="2906" y="2488"/>
                  <a:pt x="2851" y="3659"/>
                </a:cubicBezTo>
                <a:cubicBezTo>
                  <a:pt x="2815" y="4406"/>
                  <a:pt x="2802" y="5162"/>
                  <a:pt x="2820" y="5339"/>
                </a:cubicBezTo>
                <a:cubicBezTo>
                  <a:pt x="2849" y="5622"/>
                  <a:pt x="2764" y="5685"/>
                  <a:pt x="2104" y="5872"/>
                </a:cubicBezTo>
                <a:cubicBezTo>
                  <a:pt x="1692" y="5989"/>
                  <a:pt x="1291" y="6088"/>
                  <a:pt x="1214" y="6094"/>
                </a:cubicBezTo>
                <a:cubicBezTo>
                  <a:pt x="915" y="6118"/>
                  <a:pt x="0" y="6792"/>
                  <a:pt x="0" y="6988"/>
                </a:cubicBezTo>
                <a:cubicBezTo>
                  <a:pt x="0" y="7261"/>
                  <a:pt x="310" y="7458"/>
                  <a:pt x="1541" y="7978"/>
                </a:cubicBezTo>
                <a:cubicBezTo>
                  <a:pt x="2105" y="8216"/>
                  <a:pt x="2640" y="8479"/>
                  <a:pt x="2731" y="8565"/>
                </a:cubicBezTo>
                <a:cubicBezTo>
                  <a:pt x="2887" y="8712"/>
                  <a:pt x="2898" y="9153"/>
                  <a:pt x="2898" y="15127"/>
                </a:cubicBezTo>
                <a:lnTo>
                  <a:pt x="2898" y="21527"/>
                </a:lnTo>
                <a:lnTo>
                  <a:pt x="12156" y="21527"/>
                </a:lnTo>
                <a:cubicBezTo>
                  <a:pt x="21256" y="21527"/>
                  <a:pt x="21413" y="21523"/>
                  <a:pt x="21413" y="21209"/>
                </a:cubicBezTo>
                <a:cubicBezTo>
                  <a:pt x="21413" y="21034"/>
                  <a:pt x="21455" y="20846"/>
                  <a:pt x="21508" y="20789"/>
                </a:cubicBezTo>
                <a:cubicBezTo>
                  <a:pt x="21570" y="20721"/>
                  <a:pt x="21600" y="17489"/>
                  <a:pt x="21597" y="11330"/>
                </a:cubicBezTo>
                <a:lnTo>
                  <a:pt x="21594" y="1974"/>
                </a:lnTo>
                <a:lnTo>
                  <a:pt x="21242" y="1974"/>
                </a:lnTo>
                <a:cubicBezTo>
                  <a:pt x="20815" y="1974"/>
                  <a:pt x="20665" y="1744"/>
                  <a:pt x="20663" y="1080"/>
                </a:cubicBezTo>
                <a:cubicBezTo>
                  <a:pt x="20662" y="804"/>
                  <a:pt x="20626" y="473"/>
                  <a:pt x="20581" y="348"/>
                </a:cubicBezTo>
                <a:cubicBezTo>
                  <a:pt x="20433" y="-64"/>
                  <a:pt x="20312" y="312"/>
                  <a:pt x="20359" y="1044"/>
                </a:cubicBezTo>
                <a:cubicBezTo>
                  <a:pt x="20411" y="1841"/>
                  <a:pt x="20266" y="2183"/>
                  <a:pt x="20104" y="1650"/>
                </a:cubicBezTo>
                <a:cubicBezTo>
                  <a:pt x="19967" y="1201"/>
                  <a:pt x="19837" y="1230"/>
                  <a:pt x="19728" y="1734"/>
                </a:cubicBezTo>
                <a:cubicBezTo>
                  <a:pt x="19651" y="2089"/>
                  <a:pt x="19609" y="2124"/>
                  <a:pt x="19449" y="1974"/>
                </a:cubicBezTo>
                <a:cubicBezTo>
                  <a:pt x="19346" y="1877"/>
                  <a:pt x="19261" y="1656"/>
                  <a:pt x="19261" y="1482"/>
                </a:cubicBezTo>
                <a:cubicBezTo>
                  <a:pt x="19261" y="1308"/>
                  <a:pt x="19186" y="1095"/>
                  <a:pt x="19094" y="1008"/>
                </a:cubicBezTo>
                <a:cubicBezTo>
                  <a:pt x="19002" y="922"/>
                  <a:pt x="18869" y="660"/>
                  <a:pt x="18798" y="426"/>
                </a:cubicBezTo>
                <a:lnTo>
                  <a:pt x="18668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موضوع الدرس : العلاقات بين الزوايا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موضوع الدرس : </a:t>
            </a:r>
            <a:r>
              <a:rPr>
                <a:solidFill>
                  <a:srgbClr val="012F7B"/>
                </a:solidFill>
              </a:rPr>
              <a:t>العلاقات بين الزوايا</a:t>
            </a:r>
          </a:p>
        </p:txBody>
      </p:sp>
      <p:sp>
        <p:nvSpPr>
          <p:cNvPr id="219" name="٩٠"/>
          <p:cNvSpPr txBox="1"/>
          <p:nvPr/>
        </p:nvSpPr>
        <p:spPr>
          <a:xfrm>
            <a:off x="3752975" y="10757393"/>
            <a:ext cx="1570437" cy="466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٩٠</a:t>
            </a:r>
          </a:p>
        </p:txBody>
      </p:sp>
      <p:pic>
        <p:nvPicPr>
          <p:cNvPr id="220" name="IMG_4272.png" descr="IMG_4272.png"/>
          <p:cNvPicPr>
            <a:picLocks noChangeAspect="1"/>
          </p:cNvPicPr>
          <p:nvPr/>
        </p:nvPicPr>
        <p:blipFill>
          <a:blip r:embed="rId2">
            <a:extLst/>
          </a:blip>
          <a:srcRect l="52203" t="22774" r="32238" b="72660"/>
          <a:stretch>
            <a:fillRect/>
          </a:stretch>
        </p:blipFill>
        <p:spPr>
          <a:xfrm>
            <a:off x="14496316" y="2933947"/>
            <a:ext cx="4760754" cy="1047640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٩١"/>
          <p:cNvSpPr txBox="1"/>
          <p:nvPr/>
        </p:nvSpPr>
        <p:spPr>
          <a:xfrm>
            <a:off x="3752975" y="10682595"/>
            <a:ext cx="1570437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٣٥</a:t>
            </a:r>
          </a:p>
        </p:txBody>
      </p:sp>
      <p:pic>
        <p:nvPicPr>
          <p:cNvPr id="222" name="IMG_4275.png" descr="IMG_4275.png"/>
          <p:cNvPicPr>
            <a:picLocks noChangeAspect="1"/>
          </p:cNvPicPr>
          <p:nvPr/>
        </p:nvPicPr>
        <p:blipFill>
          <a:blip r:embed="rId3">
            <a:extLst/>
          </a:blip>
          <a:srcRect l="11461" t="34411" r="37572" b="43952"/>
          <a:stretch>
            <a:fillRect/>
          </a:stretch>
        </p:blipFill>
        <p:spPr>
          <a:xfrm>
            <a:off x="6053359" y="3981696"/>
            <a:ext cx="12735905" cy="4054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مستطيل مستطيل" descr="مستطيل مستطيل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655294" y="6641638"/>
            <a:ext cx="5417595" cy="1955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مستطيل مستطيل" descr="مستطيل مستطيل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74408" y="6641638"/>
            <a:ext cx="5417594" cy="1955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موضوع الدرس : العلاقات بين الزوايا"/>
          <p:cNvSpPr txBox="1"/>
          <p:nvPr>
            <p:ph type="body" sz="quarter" idx="1"/>
          </p:nvPr>
        </p:nvSpPr>
        <p:spPr>
          <a:xfrm>
            <a:off x="6001887" y="1022334"/>
            <a:ext cx="11734887" cy="2692420"/>
          </a:xfrm>
          <a:prstGeom prst="rect">
            <a:avLst/>
          </a:prstGeom>
        </p:spPr>
        <p:txBody>
          <a:bodyPr/>
          <a:lstStyle/>
          <a:p>
            <a:pPr/>
            <a:r>
              <a:t>موضوع الدرس : </a:t>
            </a:r>
            <a:r>
              <a:rPr>
                <a:solidFill>
                  <a:srgbClr val="012F7B"/>
                </a:solidFill>
              </a:rPr>
              <a:t>العلاقات بين الزوايا</a:t>
            </a:r>
          </a:p>
        </p:txBody>
      </p:sp>
      <p:sp>
        <p:nvSpPr>
          <p:cNvPr id="227" name="Google Shape;1081;p11"/>
          <p:cNvSpPr/>
          <p:nvPr/>
        </p:nvSpPr>
        <p:spPr>
          <a:xfrm>
            <a:off x="7189531" y="2994199"/>
            <a:ext cx="9359598" cy="1441107"/>
          </a:xfrm>
          <a:prstGeom prst="rect">
            <a:avLst/>
          </a:prstGeom>
          <a:solidFill>
            <a:srgbClr val="CBF0FF"/>
          </a:solidFill>
          <a:ln w="12700">
            <a:miter lim="400000"/>
          </a:ln>
          <a:effectLst>
            <a:outerShdw sx="100000" sy="100000" kx="0" ky="0" algn="b" rotWithShape="0" blurRad="63500" dist="9525" dir="0">
              <a:srgbClr val="000000">
                <a:alpha val="49803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228" name="IMG_4272.png" descr="IMG_4272.png"/>
          <p:cNvPicPr>
            <a:picLocks noChangeAspect="1"/>
          </p:cNvPicPr>
          <p:nvPr/>
        </p:nvPicPr>
        <p:blipFill>
          <a:blip r:embed="rId2">
            <a:extLst/>
          </a:blip>
          <a:srcRect l="50000" t="61293" r="35654" b="33588"/>
          <a:stretch>
            <a:fillRect/>
          </a:stretch>
        </p:blipFill>
        <p:spPr>
          <a:xfrm>
            <a:off x="9847053" y="3173613"/>
            <a:ext cx="4044622" cy="1082243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٩١"/>
          <p:cNvSpPr txBox="1"/>
          <p:nvPr/>
        </p:nvSpPr>
        <p:spPr>
          <a:xfrm>
            <a:off x="3752975" y="10682595"/>
            <a:ext cx="1570437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٣٥</a:t>
            </a:r>
          </a:p>
        </p:txBody>
      </p:sp>
      <p:pic>
        <p:nvPicPr>
          <p:cNvPr id="230" name="IMG_4275.png" descr="IMG_4275.png"/>
          <p:cNvPicPr>
            <a:picLocks noChangeAspect="1"/>
          </p:cNvPicPr>
          <p:nvPr/>
        </p:nvPicPr>
        <p:blipFill>
          <a:blip r:embed="rId3">
            <a:extLst/>
          </a:blip>
          <a:srcRect l="11756" t="61618" r="38893" b="22182"/>
          <a:stretch>
            <a:fillRect/>
          </a:stretch>
        </p:blipFill>
        <p:spPr>
          <a:xfrm>
            <a:off x="4538193" y="4695542"/>
            <a:ext cx="13555083" cy="3336981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خط"/>
          <p:cNvSpPr/>
          <p:nvPr/>
        </p:nvSpPr>
        <p:spPr>
          <a:xfrm flipV="1">
            <a:off x="14145174" y="5905499"/>
            <a:ext cx="1" cy="5393357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32" name="خط"/>
          <p:cNvSpPr/>
          <p:nvPr/>
        </p:nvSpPr>
        <p:spPr>
          <a:xfrm flipV="1">
            <a:off x="9403521" y="6111847"/>
            <a:ext cx="2" cy="5393357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موضوع الدرس : العلاقات بين الزوايا"/>
          <p:cNvSpPr txBox="1"/>
          <p:nvPr>
            <p:ph type="body" sz="quarter" idx="1"/>
          </p:nvPr>
        </p:nvSpPr>
        <p:spPr>
          <a:xfrm>
            <a:off x="6001887" y="1022334"/>
            <a:ext cx="11734887" cy="2692420"/>
          </a:xfrm>
          <a:prstGeom prst="rect">
            <a:avLst/>
          </a:prstGeom>
        </p:spPr>
        <p:txBody>
          <a:bodyPr/>
          <a:lstStyle/>
          <a:p>
            <a:pPr/>
            <a:r>
              <a:t>موضوع الدرس : </a:t>
            </a:r>
            <a:r>
              <a:rPr>
                <a:solidFill>
                  <a:srgbClr val="012F7B"/>
                </a:solidFill>
              </a:rPr>
              <a:t>العلاقات بين الزوايا</a:t>
            </a:r>
          </a:p>
        </p:txBody>
      </p:sp>
      <p:sp>
        <p:nvSpPr>
          <p:cNvPr id="235" name="Google Shape;1081;p11"/>
          <p:cNvSpPr/>
          <p:nvPr/>
        </p:nvSpPr>
        <p:spPr>
          <a:xfrm>
            <a:off x="7189531" y="2994199"/>
            <a:ext cx="9359598" cy="1441107"/>
          </a:xfrm>
          <a:prstGeom prst="rect">
            <a:avLst/>
          </a:prstGeom>
          <a:solidFill>
            <a:srgbClr val="FFE2D6"/>
          </a:solidFill>
          <a:ln w="12700">
            <a:miter lim="400000"/>
          </a:ln>
          <a:effectLst>
            <a:outerShdw sx="100000" sy="100000" kx="0" ky="0" algn="b" rotWithShape="0" blurRad="63500" dist="9525" dir="0">
              <a:srgbClr val="000000">
                <a:alpha val="49803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36" name="٩٢"/>
          <p:cNvSpPr txBox="1"/>
          <p:nvPr/>
        </p:nvSpPr>
        <p:spPr>
          <a:xfrm>
            <a:off x="3752975" y="10682595"/>
            <a:ext cx="1570437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٣٦</a:t>
            </a:r>
          </a:p>
        </p:txBody>
      </p:sp>
      <p:pic>
        <p:nvPicPr>
          <p:cNvPr id="237" name="IMG_4273.png" descr="IMG_4273.png"/>
          <p:cNvPicPr>
            <a:picLocks noChangeAspect="1"/>
          </p:cNvPicPr>
          <p:nvPr/>
        </p:nvPicPr>
        <p:blipFill>
          <a:blip r:embed="rId2">
            <a:extLst/>
          </a:blip>
          <a:srcRect l="52880" t="31943" r="13642" b="63189"/>
          <a:stretch>
            <a:fillRect/>
          </a:stretch>
        </p:blipFill>
        <p:spPr>
          <a:xfrm>
            <a:off x="7791840" y="3289698"/>
            <a:ext cx="7796498" cy="8501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4" h="21600" fill="norm" stroke="1" extrusionOk="0">
                <a:moveTo>
                  <a:pt x="21042" y="0"/>
                </a:moveTo>
                <a:cubicBezTo>
                  <a:pt x="21037" y="77"/>
                  <a:pt x="21031" y="123"/>
                  <a:pt x="21026" y="202"/>
                </a:cubicBezTo>
                <a:lnTo>
                  <a:pt x="20869" y="2380"/>
                </a:lnTo>
                <a:lnTo>
                  <a:pt x="10712" y="2380"/>
                </a:lnTo>
                <a:lnTo>
                  <a:pt x="555" y="2380"/>
                </a:lnTo>
                <a:lnTo>
                  <a:pt x="277" y="4941"/>
                </a:lnTo>
                <a:cubicBezTo>
                  <a:pt x="55" y="6982"/>
                  <a:pt x="0" y="8254"/>
                  <a:pt x="0" y="11294"/>
                </a:cubicBezTo>
                <a:cubicBezTo>
                  <a:pt x="0" y="15780"/>
                  <a:pt x="196" y="18708"/>
                  <a:pt x="605" y="20350"/>
                </a:cubicBezTo>
                <a:cubicBezTo>
                  <a:pt x="849" y="21324"/>
                  <a:pt x="2697" y="21542"/>
                  <a:pt x="10940" y="21570"/>
                </a:cubicBezTo>
                <a:lnTo>
                  <a:pt x="20977" y="21600"/>
                </a:lnTo>
                <a:lnTo>
                  <a:pt x="21197" y="19583"/>
                </a:lnTo>
                <a:cubicBezTo>
                  <a:pt x="21497" y="16818"/>
                  <a:pt x="21600" y="10271"/>
                  <a:pt x="21401" y="6605"/>
                </a:cubicBezTo>
                <a:cubicBezTo>
                  <a:pt x="21293" y="4612"/>
                  <a:pt x="21281" y="3562"/>
                  <a:pt x="21355" y="2733"/>
                </a:cubicBezTo>
                <a:cubicBezTo>
                  <a:pt x="21408" y="2148"/>
                  <a:pt x="21418" y="1012"/>
                  <a:pt x="21398" y="0"/>
                </a:cubicBezTo>
                <a:lnTo>
                  <a:pt x="2104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38" name="IMG_4273.png" descr="IMG_4273.png"/>
          <p:cNvPicPr>
            <a:picLocks noChangeAspect="1"/>
          </p:cNvPicPr>
          <p:nvPr/>
        </p:nvPicPr>
        <p:blipFill>
          <a:blip r:embed="rId2">
            <a:extLst/>
          </a:blip>
          <a:srcRect l="17154" t="37464" r="17968" b="44265"/>
          <a:stretch>
            <a:fillRect/>
          </a:stretch>
        </p:blipFill>
        <p:spPr>
          <a:xfrm>
            <a:off x="4363303" y="4438849"/>
            <a:ext cx="14393486" cy="3039793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خط"/>
          <p:cNvSpPr/>
          <p:nvPr/>
        </p:nvSpPr>
        <p:spPr>
          <a:xfrm flipV="1">
            <a:off x="12180445" y="5892241"/>
            <a:ext cx="2" cy="5406614"/>
          </a:xfrm>
          <a:prstGeom prst="line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موضوع الدرس : العلاقات بين الزوايا"/>
          <p:cNvSpPr txBox="1"/>
          <p:nvPr>
            <p:ph type="body" sz="quarter" idx="1"/>
          </p:nvPr>
        </p:nvSpPr>
        <p:spPr>
          <a:xfrm>
            <a:off x="6001887" y="1022334"/>
            <a:ext cx="11734887" cy="2692420"/>
          </a:xfrm>
          <a:prstGeom prst="rect">
            <a:avLst/>
          </a:prstGeom>
        </p:spPr>
        <p:txBody>
          <a:bodyPr/>
          <a:lstStyle/>
          <a:p>
            <a:pPr/>
            <a:r>
              <a:t>موضوع الدرس : </a:t>
            </a:r>
            <a:r>
              <a:rPr>
                <a:solidFill>
                  <a:srgbClr val="012F7B"/>
                </a:solidFill>
              </a:rPr>
              <a:t>العلاقات بين الزوايا</a:t>
            </a:r>
          </a:p>
        </p:txBody>
      </p:sp>
      <p:sp>
        <p:nvSpPr>
          <p:cNvPr id="242" name="Google Shape;1081;p11"/>
          <p:cNvSpPr/>
          <p:nvPr/>
        </p:nvSpPr>
        <p:spPr>
          <a:xfrm>
            <a:off x="7189531" y="2994199"/>
            <a:ext cx="9359598" cy="1441107"/>
          </a:xfrm>
          <a:prstGeom prst="rect">
            <a:avLst/>
          </a:prstGeom>
          <a:solidFill>
            <a:srgbClr val="00AB8E"/>
          </a:solidFill>
          <a:ln w="12700">
            <a:miter lim="400000"/>
          </a:ln>
          <a:effectLst>
            <a:outerShdw sx="100000" sy="100000" kx="0" ky="0" algn="b" rotWithShape="0" blurRad="63500" dist="9525" dir="0">
              <a:srgbClr val="000000">
                <a:alpha val="49803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43" name="٩٢"/>
          <p:cNvSpPr txBox="1"/>
          <p:nvPr/>
        </p:nvSpPr>
        <p:spPr>
          <a:xfrm>
            <a:off x="3752975" y="10682595"/>
            <a:ext cx="1570437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٣٦</a:t>
            </a:r>
          </a:p>
        </p:txBody>
      </p:sp>
      <p:pic>
        <p:nvPicPr>
          <p:cNvPr id="244" name="IMG_4276.png" descr="IMG_4276.png"/>
          <p:cNvPicPr>
            <a:picLocks noChangeAspect="1"/>
          </p:cNvPicPr>
          <p:nvPr/>
        </p:nvPicPr>
        <p:blipFill>
          <a:blip r:embed="rId2">
            <a:extLst/>
          </a:blip>
          <a:srcRect l="52770" t="61478" r="13588" b="34047"/>
          <a:stretch>
            <a:fillRect/>
          </a:stretch>
        </p:blipFill>
        <p:spPr>
          <a:xfrm>
            <a:off x="7997158" y="3379459"/>
            <a:ext cx="7857041" cy="7835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6" h="21522" fill="norm" stroke="1" extrusionOk="0">
                <a:moveTo>
                  <a:pt x="21264" y="3"/>
                </a:moveTo>
                <a:cubicBezTo>
                  <a:pt x="21249" y="15"/>
                  <a:pt x="21232" y="62"/>
                  <a:pt x="21213" y="134"/>
                </a:cubicBezTo>
                <a:cubicBezTo>
                  <a:pt x="21123" y="481"/>
                  <a:pt x="16529" y="754"/>
                  <a:pt x="11005" y="744"/>
                </a:cubicBezTo>
                <a:cubicBezTo>
                  <a:pt x="3392" y="731"/>
                  <a:pt x="882" y="999"/>
                  <a:pt x="633" y="1867"/>
                </a:cubicBezTo>
                <a:cubicBezTo>
                  <a:pt x="-49" y="4245"/>
                  <a:pt x="-224" y="14098"/>
                  <a:pt x="325" y="19233"/>
                </a:cubicBezTo>
                <a:lnTo>
                  <a:pt x="569" y="21522"/>
                </a:lnTo>
                <a:lnTo>
                  <a:pt x="10974" y="21467"/>
                </a:lnTo>
                <a:lnTo>
                  <a:pt x="21376" y="21424"/>
                </a:lnTo>
                <a:lnTo>
                  <a:pt x="21376" y="10457"/>
                </a:lnTo>
                <a:cubicBezTo>
                  <a:pt x="21376" y="1687"/>
                  <a:pt x="21366" y="-78"/>
                  <a:pt x="21264" y="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5" name="IMG_4276.png" descr="IMG_4276.png"/>
          <p:cNvPicPr>
            <a:picLocks noChangeAspect="1"/>
          </p:cNvPicPr>
          <p:nvPr/>
        </p:nvPicPr>
        <p:blipFill>
          <a:blip r:embed="rId2">
            <a:extLst/>
          </a:blip>
          <a:srcRect l="12865" t="66942" r="26989" b="15280"/>
          <a:stretch>
            <a:fillRect/>
          </a:stretch>
        </p:blipFill>
        <p:spPr>
          <a:xfrm>
            <a:off x="4538192" y="4993993"/>
            <a:ext cx="13707627" cy="3038464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خط"/>
          <p:cNvSpPr/>
          <p:nvPr/>
        </p:nvSpPr>
        <p:spPr>
          <a:xfrm flipV="1">
            <a:off x="14577390" y="6059354"/>
            <a:ext cx="2" cy="5406614"/>
          </a:xfrm>
          <a:prstGeom prst="line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47" name="خط"/>
          <p:cNvSpPr/>
          <p:nvPr/>
        </p:nvSpPr>
        <p:spPr>
          <a:xfrm flipV="1">
            <a:off x="10850442" y="6059354"/>
            <a:ext cx="1" cy="5406614"/>
          </a:xfrm>
          <a:prstGeom prst="line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موضوع الدرس : العلاقات بين الزوايا"/>
          <p:cNvSpPr txBox="1"/>
          <p:nvPr>
            <p:ph type="body" sz="quarter" idx="1"/>
          </p:nvPr>
        </p:nvSpPr>
        <p:spPr>
          <a:xfrm>
            <a:off x="6001887" y="1022334"/>
            <a:ext cx="11734887" cy="2692420"/>
          </a:xfrm>
          <a:prstGeom prst="rect">
            <a:avLst/>
          </a:prstGeom>
        </p:spPr>
        <p:txBody>
          <a:bodyPr/>
          <a:lstStyle/>
          <a:p>
            <a:pPr/>
            <a:r>
              <a:t>موضوع الدرس : </a:t>
            </a:r>
            <a:r>
              <a:rPr>
                <a:solidFill>
                  <a:srgbClr val="012F7B"/>
                </a:solidFill>
              </a:rPr>
              <a:t>العلاقات بين الزوايا</a:t>
            </a:r>
          </a:p>
        </p:txBody>
      </p:sp>
      <p:sp>
        <p:nvSpPr>
          <p:cNvPr id="250" name="Google Shape;1081;p11"/>
          <p:cNvSpPr/>
          <p:nvPr/>
        </p:nvSpPr>
        <p:spPr>
          <a:xfrm>
            <a:off x="7189531" y="2994199"/>
            <a:ext cx="9359598" cy="1441107"/>
          </a:xfrm>
          <a:prstGeom prst="rect">
            <a:avLst/>
          </a:prstGeom>
          <a:solidFill>
            <a:srgbClr val="00AB8E"/>
          </a:solidFill>
          <a:ln w="12700">
            <a:miter lim="400000"/>
          </a:ln>
          <a:effectLst>
            <a:outerShdw sx="100000" sy="100000" kx="0" ky="0" algn="b" rotWithShape="0" blurRad="63500" dist="9525" dir="0">
              <a:srgbClr val="000000">
                <a:alpha val="49803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51" name="٩٣"/>
          <p:cNvSpPr txBox="1"/>
          <p:nvPr/>
        </p:nvSpPr>
        <p:spPr>
          <a:xfrm>
            <a:off x="3752975" y="10682595"/>
            <a:ext cx="1570437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٣٧</a:t>
            </a:r>
          </a:p>
        </p:txBody>
      </p:sp>
      <p:pic>
        <p:nvPicPr>
          <p:cNvPr id="252" name="IMG_4276.png" descr="IMG_4276.png"/>
          <p:cNvPicPr>
            <a:picLocks noChangeAspect="1"/>
          </p:cNvPicPr>
          <p:nvPr/>
        </p:nvPicPr>
        <p:blipFill>
          <a:blip r:embed="rId2">
            <a:extLst/>
          </a:blip>
          <a:srcRect l="52770" t="61478" r="13588" b="34047"/>
          <a:stretch>
            <a:fillRect/>
          </a:stretch>
        </p:blipFill>
        <p:spPr>
          <a:xfrm>
            <a:off x="7997158" y="3379459"/>
            <a:ext cx="7857041" cy="7835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6" h="21522" fill="norm" stroke="1" extrusionOk="0">
                <a:moveTo>
                  <a:pt x="21264" y="3"/>
                </a:moveTo>
                <a:cubicBezTo>
                  <a:pt x="21249" y="15"/>
                  <a:pt x="21232" y="62"/>
                  <a:pt x="21213" y="134"/>
                </a:cubicBezTo>
                <a:cubicBezTo>
                  <a:pt x="21123" y="481"/>
                  <a:pt x="16529" y="754"/>
                  <a:pt x="11005" y="744"/>
                </a:cubicBezTo>
                <a:cubicBezTo>
                  <a:pt x="3392" y="731"/>
                  <a:pt x="882" y="999"/>
                  <a:pt x="633" y="1867"/>
                </a:cubicBezTo>
                <a:cubicBezTo>
                  <a:pt x="-49" y="4245"/>
                  <a:pt x="-224" y="14098"/>
                  <a:pt x="325" y="19233"/>
                </a:cubicBezTo>
                <a:lnTo>
                  <a:pt x="569" y="21522"/>
                </a:lnTo>
                <a:lnTo>
                  <a:pt x="10974" y="21467"/>
                </a:lnTo>
                <a:lnTo>
                  <a:pt x="21376" y="21424"/>
                </a:lnTo>
                <a:lnTo>
                  <a:pt x="21376" y="10457"/>
                </a:lnTo>
                <a:cubicBezTo>
                  <a:pt x="21376" y="1687"/>
                  <a:pt x="21366" y="-78"/>
                  <a:pt x="21264" y="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3" name="IMG_0778.jpeg" descr="IMG_077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31159" y="4615021"/>
            <a:ext cx="11905616" cy="5397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G_0792.png" descr="IMG_0792.png"/>
          <p:cNvPicPr>
            <a:picLocks noChangeAspect="1"/>
          </p:cNvPicPr>
          <p:nvPr/>
        </p:nvPicPr>
        <p:blipFill>
          <a:blip r:embed="rId4">
            <a:extLst/>
          </a:blip>
          <a:srcRect l="70862" t="11395" r="11621" b="65443"/>
          <a:stretch>
            <a:fillRect/>
          </a:stretch>
        </p:blipFill>
        <p:spPr>
          <a:xfrm>
            <a:off x="14057492" y="9140551"/>
            <a:ext cx="2176357" cy="21585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4" h="21298" fill="norm" stroke="1" extrusionOk="0">
                <a:moveTo>
                  <a:pt x="10881" y="1"/>
                </a:moveTo>
                <a:cubicBezTo>
                  <a:pt x="8693" y="-17"/>
                  <a:pt x="8090" y="124"/>
                  <a:pt x="6163" y="1074"/>
                </a:cubicBezTo>
                <a:cubicBezTo>
                  <a:pt x="3193" y="2536"/>
                  <a:pt x="1461" y="4527"/>
                  <a:pt x="548" y="7535"/>
                </a:cubicBezTo>
                <a:cubicBezTo>
                  <a:pt x="12" y="9298"/>
                  <a:pt x="-96" y="10273"/>
                  <a:pt x="73" y="11710"/>
                </a:cubicBezTo>
                <a:cubicBezTo>
                  <a:pt x="600" y="16199"/>
                  <a:pt x="3323" y="19486"/>
                  <a:pt x="7732" y="20947"/>
                </a:cubicBezTo>
                <a:cubicBezTo>
                  <a:pt x="9651" y="21583"/>
                  <a:pt x="13329" y="21324"/>
                  <a:pt x="15453" y="20403"/>
                </a:cubicBezTo>
                <a:cubicBezTo>
                  <a:pt x="17644" y="19453"/>
                  <a:pt x="20238" y="16702"/>
                  <a:pt x="20975" y="14541"/>
                </a:cubicBezTo>
                <a:cubicBezTo>
                  <a:pt x="21282" y="13639"/>
                  <a:pt x="21504" y="11890"/>
                  <a:pt x="21504" y="10425"/>
                </a:cubicBezTo>
                <a:cubicBezTo>
                  <a:pt x="21504" y="8254"/>
                  <a:pt x="21355" y="7587"/>
                  <a:pt x="20492" y="5859"/>
                </a:cubicBezTo>
                <a:cubicBezTo>
                  <a:pt x="18623" y="2116"/>
                  <a:pt x="15214" y="38"/>
                  <a:pt x="10881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5" name="IMG_0794.png" descr="IMG_0794.png"/>
          <p:cNvPicPr>
            <a:picLocks noChangeAspect="1"/>
          </p:cNvPicPr>
          <p:nvPr/>
        </p:nvPicPr>
        <p:blipFill>
          <a:blip r:embed="rId5">
            <a:extLst/>
          </a:blip>
          <a:srcRect l="67912" t="52255" r="13830" b="23383"/>
          <a:stretch>
            <a:fillRect/>
          </a:stretch>
        </p:blipFill>
        <p:spPr>
          <a:xfrm>
            <a:off x="9390594" y="8974674"/>
            <a:ext cx="2324852" cy="23265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9" h="21456" fill="norm" stroke="1" extrusionOk="0">
                <a:moveTo>
                  <a:pt x="11720" y="13"/>
                </a:moveTo>
                <a:cubicBezTo>
                  <a:pt x="11253" y="-8"/>
                  <a:pt x="10742" y="-4"/>
                  <a:pt x="10147" y="20"/>
                </a:cubicBezTo>
                <a:cubicBezTo>
                  <a:pt x="8480" y="86"/>
                  <a:pt x="7971" y="183"/>
                  <a:pt x="6752" y="665"/>
                </a:cubicBezTo>
                <a:cubicBezTo>
                  <a:pt x="3749" y="1851"/>
                  <a:pt x="1445" y="4301"/>
                  <a:pt x="489" y="7326"/>
                </a:cubicBezTo>
                <a:cubicBezTo>
                  <a:pt x="-161" y="9382"/>
                  <a:pt x="-162" y="12135"/>
                  <a:pt x="482" y="14053"/>
                </a:cubicBezTo>
                <a:cubicBezTo>
                  <a:pt x="1638" y="17494"/>
                  <a:pt x="4250" y="20015"/>
                  <a:pt x="7736" y="21048"/>
                </a:cubicBezTo>
                <a:cubicBezTo>
                  <a:pt x="9357" y="21528"/>
                  <a:pt x="11645" y="21592"/>
                  <a:pt x="13209" y="21198"/>
                </a:cubicBezTo>
                <a:cubicBezTo>
                  <a:pt x="14938" y="20763"/>
                  <a:pt x="17049" y="19604"/>
                  <a:pt x="18235" y="18442"/>
                </a:cubicBezTo>
                <a:cubicBezTo>
                  <a:pt x="19479" y="17223"/>
                  <a:pt x="20303" y="15913"/>
                  <a:pt x="20964" y="14097"/>
                </a:cubicBezTo>
                <a:cubicBezTo>
                  <a:pt x="21384" y="12939"/>
                  <a:pt x="21438" y="12528"/>
                  <a:pt x="21429" y="10635"/>
                </a:cubicBezTo>
                <a:cubicBezTo>
                  <a:pt x="21420" y="8757"/>
                  <a:pt x="21359" y="8325"/>
                  <a:pt x="20939" y="7209"/>
                </a:cubicBezTo>
                <a:cubicBezTo>
                  <a:pt x="20198" y="5241"/>
                  <a:pt x="19604" y="4293"/>
                  <a:pt x="18290" y="2992"/>
                </a:cubicBezTo>
                <a:cubicBezTo>
                  <a:pt x="17398" y="2108"/>
                  <a:pt x="16691" y="1610"/>
                  <a:pt x="15590" y="1085"/>
                </a:cubicBezTo>
                <a:cubicBezTo>
                  <a:pt x="14101" y="374"/>
                  <a:pt x="13121" y="77"/>
                  <a:pt x="11720" y="1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6" name="IMG_0793.png" descr="IMG_0793.png"/>
          <p:cNvPicPr>
            <a:picLocks noChangeAspect="1"/>
          </p:cNvPicPr>
          <p:nvPr/>
        </p:nvPicPr>
        <p:blipFill>
          <a:blip r:embed="rId6">
            <a:extLst/>
          </a:blip>
          <a:srcRect l="20590" t="9779" r="60965" b="63316"/>
          <a:stretch>
            <a:fillRect/>
          </a:stretch>
        </p:blipFill>
        <p:spPr>
          <a:xfrm>
            <a:off x="11783852" y="8886914"/>
            <a:ext cx="2204747" cy="2411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29" h="21568" fill="norm" stroke="1" extrusionOk="0">
                <a:moveTo>
                  <a:pt x="19649" y="0"/>
                </a:moveTo>
                <a:cubicBezTo>
                  <a:pt x="19570" y="180"/>
                  <a:pt x="19521" y="408"/>
                  <a:pt x="19519" y="717"/>
                </a:cubicBezTo>
                <a:cubicBezTo>
                  <a:pt x="19517" y="944"/>
                  <a:pt x="19664" y="1029"/>
                  <a:pt x="20072" y="1029"/>
                </a:cubicBezTo>
                <a:cubicBezTo>
                  <a:pt x="20598" y="1029"/>
                  <a:pt x="20629" y="989"/>
                  <a:pt x="20629" y="319"/>
                </a:cubicBezTo>
                <a:cubicBezTo>
                  <a:pt x="20629" y="186"/>
                  <a:pt x="20625" y="89"/>
                  <a:pt x="20618" y="0"/>
                </a:cubicBezTo>
                <a:lnTo>
                  <a:pt x="19649" y="0"/>
                </a:lnTo>
                <a:close/>
                <a:moveTo>
                  <a:pt x="10536" y="2119"/>
                </a:moveTo>
                <a:cubicBezTo>
                  <a:pt x="9559" y="2093"/>
                  <a:pt x="8554" y="2198"/>
                  <a:pt x="7543" y="2445"/>
                </a:cubicBezTo>
                <a:cubicBezTo>
                  <a:pt x="5671" y="2902"/>
                  <a:pt x="4267" y="3673"/>
                  <a:pt x="2886" y="5008"/>
                </a:cubicBezTo>
                <a:cubicBezTo>
                  <a:pt x="-897" y="8665"/>
                  <a:pt x="-971" y="14896"/>
                  <a:pt x="2723" y="18593"/>
                </a:cubicBezTo>
                <a:cubicBezTo>
                  <a:pt x="4006" y="19877"/>
                  <a:pt x="5275" y="20674"/>
                  <a:pt x="6878" y="21205"/>
                </a:cubicBezTo>
                <a:cubicBezTo>
                  <a:pt x="7934" y="21555"/>
                  <a:pt x="8390" y="21600"/>
                  <a:pt x="10413" y="21553"/>
                </a:cubicBezTo>
                <a:cubicBezTo>
                  <a:pt x="12316" y="21509"/>
                  <a:pt x="12929" y="21425"/>
                  <a:pt x="13819" y="21088"/>
                </a:cubicBezTo>
                <a:cubicBezTo>
                  <a:pt x="16409" y="20107"/>
                  <a:pt x="18461" y="18202"/>
                  <a:pt x="19548" y="15765"/>
                </a:cubicBezTo>
                <a:cubicBezTo>
                  <a:pt x="20090" y="14550"/>
                  <a:pt x="20158" y="14213"/>
                  <a:pt x="20224" y="12258"/>
                </a:cubicBezTo>
                <a:cubicBezTo>
                  <a:pt x="20288" y="10381"/>
                  <a:pt x="20242" y="9935"/>
                  <a:pt x="19883" y="8887"/>
                </a:cubicBezTo>
                <a:cubicBezTo>
                  <a:pt x="18482" y="4798"/>
                  <a:pt x="14770" y="2232"/>
                  <a:pt x="10536" y="2119"/>
                </a:cubicBezTo>
                <a:close/>
                <a:moveTo>
                  <a:pt x="20187" y="2449"/>
                </a:moveTo>
                <a:cubicBezTo>
                  <a:pt x="19748" y="2449"/>
                  <a:pt x="19525" y="2819"/>
                  <a:pt x="19519" y="3556"/>
                </a:cubicBezTo>
                <a:cubicBezTo>
                  <a:pt x="19517" y="3783"/>
                  <a:pt x="19664" y="3865"/>
                  <a:pt x="20072" y="3865"/>
                </a:cubicBezTo>
                <a:cubicBezTo>
                  <a:pt x="20598" y="3865"/>
                  <a:pt x="20629" y="3829"/>
                  <a:pt x="20629" y="3159"/>
                </a:cubicBezTo>
                <a:cubicBezTo>
                  <a:pt x="20629" y="2529"/>
                  <a:pt x="20580" y="2449"/>
                  <a:pt x="20187" y="244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7" name="IMG_0795.jpeg" descr="IMG_0795.jpeg"/>
          <p:cNvPicPr>
            <a:picLocks noChangeAspect="1"/>
          </p:cNvPicPr>
          <p:nvPr/>
        </p:nvPicPr>
        <p:blipFill>
          <a:blip r:embed="rId7">
            <a:extLst/>
          </a:blip>
          <a:srcRect l="17810" t="15326" r="18980" b="14598"/>
          <a:stretch>
            <a:fillRect/>
          </a:stretch>
        </p:blipFill>
        <p:spPr>
          <a:xfrm>
            <a:off x="16302695" y="9194833"/>
            <a:ext cx="2031185" cy="204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0209" fill="norm" stroke="1" extrusionOk="0">
                <a:moveTo>
                  <a:pt x="11900" y="2"/>
                </a:moveTo>
                <a:cubicBezTo>
                  <a:pt x="11413" y="-6"/>
                  <a:pt x="10854" y="12"/>
                  <a:pt x="10168" y="45"/>
                </a:cubicBezTo>
                <a:cubicBezTo>
                  <a:pt x="6151" y="233"/>
                  <a:pt x="3428" y="1652"/>
                  <a:pt x="1488" y="4569"/>
                </a:cubicBezTo>
                <a:cubicBezTo>
                  <a:pt x="395" y="6212"/>
                  <a:pt x="162" y="7022"/>
                  <a:pt x="42" y="9566"/>
                </a:cubicBezTo>
                <a:cubicBezTo>
                  <a:pt x="-87" y="12277"/>
                  <a:pt x="31" y="12836"/>
                  <a:pt x="1139" y="14798"/>
                </a:cubicBezTo>
                <a:cubicBezTo>
                  <a:pt x="2570" y="17333"/>
                  <a:pt x="4923" y="19060"/>
                  <a:pt x="8016" y="19846"/>
                </a:cubicBezTo>
                <a:cubicBezTo>
                  <a:pt x="14894" y="21594"/>
                  <a:pt x="21513" y="16818"/>
                  <a:pt x="21513" y="10106"/>
                </a:cubicBezTo>
                <a:cubicBezTo>
                  <a:pt x="21513" y="5841"/>
                  <a:pt x="19502" y="2702"/>
                  <a:pt x="15658" y="953"/>
                </a:cubicBezTo>
                <a:cubicBezTo>
                  <a:pt x="14151" y="268"/>
                  <a:pt x="13360" y="24"/>
                  <a:pt x="11900" y="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5" grpId="4"/>
      <p:bldP build="whole" bldLvl="1" animBg="1" rev="0" advAuto="0" spid="256" grpId="3"/>
      <p:bldP build="whole" bldLvl="1" animBg="1" rev="0" advAuto="0" spid="254" grpId="2"/>
      <p:bldP build="whole" bldLvl="1" animBg="1" rev="0" advAuto="0" spid="25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موضوع الدرس : العلاقات بين الزوايا"/>
          <p:cNvSpPr txBox="1"/>
          <p:nvPr>
            <p:ph type="body" sz="quarter" idx="1"/>
          </p:nvPr>
        </p:nvSpPr>
        <p:spPr>
          <a:xfrm>
            <a:off x="6001887" y="1022334"/>
            <a:ext cx="11734887" cy="2692420"/>
          </a:xfrm>
          <a:prstGeom prst="rect">
            <a:avLst/>
          </a:prstGeom>
        </p:spPr>
        <p:txBody>
          <a:bodyPr/>
          <a:lstStyle/>
          <a:p>
            <a:pPr/>
            <a:r>
              <a:t>موضوع الدرس : </a:t>
            </a:r>
            <a:r>
              <a:rPr>
                <a:solidFill>
                  <a:srgbClr val="012F7B"/>
                </a:solidFill>
              </a:rPr>
              <a:t>العلاقات بين الزوايا</a:t>
            </a:r>
          </a:p>
        </p:txBody>
      </p:sp>
      <p:sp>
        <p:nvSpPr>
          <p:cNvPr id="260" name="Google Shape;1081;p11"/>
          <p:cNvSpPr/>
          <p:nvPr/>
        </p:nvSpPr>
        <p:spPr>
          <a:xfrm>
            <a:off x="7189531" y="2994199"/>
            <a:ext cx="9359598" cy="1441107"/>
          </a:xfrm>
          <a:prstGeom prst="rect">
            <a:avLst/>
          </a:prstGeom>
          <a:solidFill>
            <a:srgbClr val="00AB8E"/>
          </a:solidFill>
          <a:ln w="12700">
            <a:miter lim="400000"/>
          </a:ln>
          <a:effectLst>
            <a:outerShdw sx="100000" sy="100000" kx="0" ky="0" algn="b" rotWithShape="0" blurRad="63500" dist="9525" dir="0">
              <a:srgbClr val="000000">
                <a:alpha val="49803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61" name="٩٣"/>
          <p:cNvSpPr txBox="1"/>
          <p:nvPr/>
        </p:nvSpPr>
        <p:spPr>
          <a:xfrm>
            <a:off x="3752975" y="10682595"/>
            <a:ext cx="1570437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٣٧</a:t>
            </a:r>
          </a:p>
        </p:txBody>
      </p:sp>
      <p:pic>
        <p:nvPicPr>
          <p:cNvPr id="262" name="IMG_4276.png" descr="IMG_4276.png"/>
          <p:cNvPicPr>
            <a:picLocks noChangeAspect="1"/>
          </p:cNvPicPr>
          <p:nvPr/>
        </p:nvPicPr>
        <p:blipFill>
          <a:blip r:embed="rId2">
            <a:extLst/>
          </a:blip>
          <a:srcRect l="52770" t="61478" r="13588" b="34047"/>
          <a:stretch>
            <a:fillRect/>
          </a:stretch>
        </p:blipFill>
        <p:spPr>
          <a:xfrm>
            <a:off x="7997158" y="3379459"/>
            <a:ext cx="7857041" cy="7835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6" h="21522" fill="norm" stroke="1" extrusionOk="0">
                <a:moveTo>
                  <a:pt x="21264" y="3"/>
                </a:moveTo>
                <a:cubicBezTo>
                  <a:pt x="21249" y="15"/>
                  <a:pt x="21232" y="62"/>
                  <a:pt x="21213" y="134"/>
                </a:cubicBezTo>
                <a:cubicBezTo>
                  <a:pt x="21123" y="481"/>
                  <a:pt x="16529" y="754"/>
                  <a:pt x="11005" y="744"/>
                </a:cubicBezTo>
                <a:cubicBezTo>
                  <a:pt x="3392" y="731"/>
                  <a:pt x="882" y="999"/>
                  <a:pt x="633" y="1867"/>
                </a:cubicBezTo>
                <a:cubicBezTo>
                  <a:pt x="-49" y="4245"/>
                  <a:pt x="-224" y="14098"/>
                  <a:pt x="325" y="19233"/>
                </a:cubicBezTo>
                <a:lnTo>
                  <a:pt x="569" y="21522"/>
                </a:lnTo>
                <a:lnTo>
                  <a:pt x="10974" y="21467"/>
                </a:lnTo>
                <a:lnTo>
                  <a:pt x="21376" y="21424"/>
                </a:lnTo>
                <a:lnTo>
                  <a:pt x="21376" y="10457"/>
                </a:lnTo>
                <a:cubicBezTo>
                  <a:pt x="21376" y="1687"/>
                  <a:pt x="21366" y="-78"/>
                  <a:pt x="21264" y="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3" name="IMG_0776.jpeg" descr="IMG_0776.jpeg"/>
          <p:cNvPicPr>
            <a:picLocks noChangeAspect="1"/>
          </p:cNvPicPr>
          <p:nvPr/>
        </p:nvPicPr>
        <p:blipFill>
          <a:blip r:embed="rId3">
            <a:extLst/>
          </a:blip>
          <a:srcRect l="2189" t="2189" r="2189" b="2189"/>
          <a:stretch>
            <a:fillRect/>
          </a:stretch>
        </p:blipFill>
        <p:spPr>
          <a:xfrm>
            <a:off x="6603837" y="4863749"/>
            <a:ext cx="9945304" cy="4962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G_0777.jpeg" descr="IMG_0777.jpeg"/>
          <p:cNvPicPr>
            <a:picLocks noChangeAspect="1"/>
          </p:cNvPicPr>
          <p:nvPr/>
        </p:nvPicPr>
        <p:blipFill>
          <a:blip r:embed="rId4">
            <a:extLst/>
          </a:blip>
          <a:srcRect l="7937" t="7461" r="12393" b="10965"/>
          <a:stretch>
            <a:fillRect/>
          </a:stretch>
        </p:blipFill>
        <p:spPr>
          <a:xfrm>
            <a:off x="4663713" y="6340924"/>
            <a:ext cx="3470003" cy="26445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80" h="21453" fill="norm" stroke="1" extrusionOk="0">
                <a:moveTo>
                  <a:pt x="10331" y="6"/>
                </a:moveTo>
                <a:cubicBezTo>
                  <a:pt x="9965" y="-49"/>
                  <a:pt x="9577" y="265"/>
                  <a:pt x="9171" y="943"/>
                </a:cubicBezTo>
                <a:cubicBezTo>
                  <a:pt x="8508" y="2050"/>
                  <a:pt x="5805" y="7265"/>
                  <a:pt x="2451" y="13911"/>
                </a:cubicBezTo>
                <a:cubicBezTo>
                  <a:pt x="-66" y="18898"/>
                  <a:pt x="-325" y="19674"/>
                  <a:pt x="266" y="20463"/>
                </a:cubicBezTo>
                <a:cubicBezTo>
                  <a:pt x="557" y="20852"/>
                  <a:pt x="2426" y="20992"/>
                  <a:pt x="10610" y="21242"/>
                </a:cubicBezTo>
                <a:cubicBezTo>
                  <a:pt x="20617" y="21548"/>
                  <a:pt x="20489" y="21551"/>
                  <a:pt x="20864" y="21049"/>
                </a:cubicBezTo>
                <a:cubicBezTo>
                  <a:pt x="21239" y="20549"/>
                  <a:pt x="21275" y="20131"/>
                  <a:pt x="21002" y="19446"/>
                </a:cubicBezTo>
                <a:cubicBezTo>
                  <a:pt x="20735" y="18774"/>
                  <a:pt x="11376" y="1104"/>
                  <a:pt x="10968" y="502"/>
                </a:cubicBezTo>
                <a:cubicBezTo>
                  <a:pt x="10766" y="204"/>
                  <a:pt x="10552" y="40"/>
                  <a:pt x="10331" y="6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موضوع الدرس : العلاقات بين الزوايا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موضوع الدرس : </a:t>
            </a:r>
            <a:r>
              <a:rPr>
                <a:solidFill>
                  <a:srgbClr val="012F7B"/>
                </a:solidFill>
              </a:rPr>
              <a:t>العلاقات بين الزوايا</a:t>
            </a:r>
          </a:p>
        </p:txBody>
      </p:sp>
      <p:sp>
        <p:nvSpPr>
          <p:cNvPr id="267" name="٩٠"/>
          <p:cNvSpPr txBox="1"/>
          <p:nvPr/>
        </p:nvSpPr>
        <p:spPr>
          <a:xfrm>
            <a:off x="3752975" y="10757393"/>
            <a:ext cx="1570437" cy="466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٩٠</a:t>
            </a:r>
          </a:p>
        </p:txBody>
      </p:sp>
      <p:sp>
        <p:nvSpPr>
          <p:cNvPr id="268" name="٩١"/>
          <p:cNvSpPr txBox="1"/>
          <p:nvPr/>
        </p:nvSpPr>
        <p:spPr>
          <a:xfrm>
            <a:off x="3752975" y="10682595"/>
            <a:ext cx="1570437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٣٥</a:t>
            </a:r>
          </a:p>
        </p:txBody>
      </p:sp>
      <p:pic>
        <p:nvPicPr>
          <p:cNvPr id="269" name="IMG_4277.png" descr="IMG_4277.png"/>
          <p:cNvPicPr>
            <a:picLocks noChangeAspect="1"/>
          </p:cNvPicPr>
          <p:nvPr/>
        </p:nvPicPr>
        <p:blipFill>
          <a:blip r:embed="rId2">
            <a:extLst/>
          </a:blip>
          <a:srcRect l="11830" t="33232" r="36781" b="43871"/>
          <a:stretch>
            <a:fillRect/>
          </a:stretch>
        </p:blipFill>
        <p:spPr>
          <a:xfrm>
            <a:off x="8661838" y="4529401"/>
            <a:ext cx="10728298" cy="3584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IMG_0789.png" descr="IMG_0789.png"/>
          <p:cNvPicPr>
            <a:picLocks noChangeAspect="1"/>
          </p:cNvPicPr>
          <p:nvPr/>
        </p:nvPicPr>
        <p:blipFill>
          <a:blip r:embed="rId3">
            <a:extLst/>
          </a:blip>
          <a:srcRect l="25358" t="48196" r="59874" b="33944"/>
          <a:stretch>
            <a:fillRect/>
          </a:stretch>
        </p:blipFill>
        <p:spPr>
          <a:xfrm>
            <a:off x="4538193" y="4414308"/>
            <a:ext cx="4079291" cy="370015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pic>
        <p:nvPicPr>
          <p:cNvPr id="271" name="IMG_4275.png" descr="IMG_42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44632" y="2068582"/>
            <a:ext cx="5294736" cy="18698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8F35DB99-3846-40E1-8497-57EB406724AF.mp4" descr="8F35DB99-3846-40E1-8497-57EB406724AF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3489676" y="6315703"/>
            <a:ext cx="252570" cy="142071"/>
          </a:xfrm>
          <a:prstGeom prst="rect">
            <a:avLst/>
          </a:prstGeom>
          <a:ln w="12700">
            <a:miter lim="400000"/>
          </a:ln>
          <a:effectLst>
            <a:reflection blurRad="0" stA="4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00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165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16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موضوع الدرس : العلاقات بين الزوايا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موضوع الدرس : </a:t>
            </a:r>
            <a:r>
              <a:rPr>
                <a:solidFill>
                  <a:srgbClr val="012F7B"/>
                </a:solidFill>
              </a:rPr>
              <a:t>العلاقات بين الزوايا</a:t>
            </a:r>
          </a:p>
        </p:txBody>
      </p:sp>
      <p:sp>
        <p:nvSpPr>
          <p:cNvPr id="274" name="٩٠"/>
          <p:cNvSpPr txBox="1"/>
          <p:nvPr/>
        </p:nvSpPr>
        <p:spPr>
          <a:xfrm>
            <a:off x="3752975" y="10757393"/>
            <a:ext cx="1570437" cy="466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٩٠</a:t>
            </a:r>
          </a:p>
        </p:txBody>
      </p:sp>
      <p:sp>
        <p:nvSpPr>
          <p:cNvPr id="275" name="٩١"/>
          <p:cNvSpPr txBox="1"/>
          <p:nvPr/>
        </p:nvSpPr>
        <p:spPr>
          <a:xfrm>
            <a:off x="3752975" y="10682595"/>
            <a:ext cx="1570437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٣٥</a:t>
            </a:r>
          </a:p>
        </p:txBody>
      </p:sp>
      <p:pic>
        <p:nvPicPr>
          <p:cNvPr id="276" name="IMG_4277.png" descr="IMG_4277.png"/>
          <p:cNvPicPr>
            <a:picLocks noChangeAspect="1"/>
          </p:cNvPicPr>
          <p:nvPr/>
        </p:nvPicPr>
        <p:blipFill>
          <a:blip r:embed="rId2">
            <a:extLst/>
          </a:blip>
          <a:srcRect l="11442" t="55852" r="37705" b="11918"/>
          <a:stretch>
            <a:fillRect/>
          </a:stretch>
        </p:blipFill>
        <p:spPr>
          <a:xfrm>
            <a:off x="8661839" y="4582511"/>
            <a:ext cx="10616560" cy="5046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IMG_0789.png" descr="IMG_0789.png"/>
          <p:cNvPicPr>
            <a:picLocks noChangeAspect="1"/>
          </p:cNvPicPr>
          <p:nvPr/>
        </p:nvPicPr>
        <p:blipFill>
          <a:blip r:embed="rId3">
            <a:extLst/>
          </a:blip>
          <a:srcRect l="12285" t="51493" r="76383" b="35675"/>
          <a:stretch>
            <a:fillRect/>
          </a:stretch>
        </p:blipFill>
        <p:spPr>
          <a:xfrm>
            <a:off x="4290657" y="5001616"/>
            <a:ext cx="4371277" cy="371262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pic>
        <p:nvPicPr>
          <p:cNvPr id="278" name="IMG_4275.png" descr="IMG_42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44632" y="2068582"/>
            <a:ext cx="5294736" cy="18698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موضوع الدرس : العلاقات بين الزوايا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موضوع الدرس : </a:t>
            </a:r>
            <a:r>
              <a:rPr>
                <a:solidFill>
                  <a:srgbClr val="012F7B"/>
                </a:solidFill>
              </a:rPr>
              <a:t>العلاقات بين الزوايا</a:t>
            </a:r>
          </a:p>
        </p:txBody>
      </p:sp>
      <p:sp>
        <p:nvSpPr>
          <p:cNvPr id="281" name="٩٠"/>
          <p:cNvSpPr txBox="1"/>
          <p:nvPr/>
        </p:nvSpPr>
        <p:spPr>
          <a:xfrm>
            <a:off x="3752975" y="10757393"/>
            <a:ext cx="1570437" cy="466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٩٠</a:t>
            </a:r>
          </a:p>
        </p:txBody>
      </p:sp>
      <p:sp>
        <p:nvSpPr>
          <p:cNvPr id="282" name="٩٢"/>
          <p:cNvSpPr txBox="1"/>
          <p:nvPr/>
        </p:nvSpPr>
        <p:spPr>
          <a:xfrm>
            <a:off x="3752975" y="10682595"/>
            <a:ext cx="1570437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٣٦</a:t>
            </a:r>
          </a:p>
        </p:txBody>
      </p:sp>
      <p:pic>
        <p:nvPicPr>
          <p:cNvPr id="283" name="IMG_4278.png" descr="IMG_4278.png"/>
          <p:cNvPicPr>
            <a:picLocks noChangeAspect="1"/>
          </p:cNvPicPr>
          <p:nvPr/>
        </p:nvPicPr>
        <p:blipFill>
          <a:blip r:embed="rId2">
            <a:extLst/>
          </a:blip>
          <a:srcRect l="15158" t="13315" r="31314" b="56689"/>
          <a:stretch>
            <a:fillRect/>
          </a:stretch>
        </p:blipFill>
        <p:spPr>
          <a:xfrm>
            <a:off x="3752975" y="3432152"/>
            <a:ext cx="15272708" cy="64189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موضوع الدرس : العلاقات بين الزوايا"/>
          <p:cNvSpPr txBox="1"/>
          <p:nvPr>
            <p:ph type="body" sz="quarter" idx="1"/>
          </p:nvPr>
        </p:nvSpPr>
        <p:spPr>
          <a:xfrm>
            <a:off x="6001887" y="1022334"/>
            <a:ext cx="11734887" cy="2692420"/>
          </a:xfrm>
          <a:prstGeom prst="rect">
            <a:avLst/>
          </a:prstGeom>
        </p:spPr>
        <p:txBody>
          <a:bodyPr/>
          <a:lstStyle/>
          <a:p>
            <a:pPr/>
            <a:r>
              <a:t>موضوع الدرس : </a:t>
            </a:r>
            <a:r>
              <a:rPr>
                <a:solidFill>
                  <a:srgbClr val="012F7B"/>
                </a:solidFill>
              </a:rPr>
              <a:t>العلاقات بين الزوايا</a:t>
            </a:r>
          </a:p>
        </p:txBody>
      </p:sp>
      <p:sp>
        <p:nvSpPr>
          <p:cNvPr id="286" name="Google Shape;1081;p11"/>
          <p:cNvSpPr/>
          <p:nvPr/>
        </p:nvSpPr>
        <p:spPr>
          <a:xfrm>
            <a:off x="7189531" y="2994199"/>
            <a:ext cx="9359598" cy="1441107"/>
          </a:xfrm>
          <a:prstGeom prst="rect">
            <a:avLst/>
          </a:prstGeom>
          <a:solidFill>
            <a:srgbClr val="CBF0FF"/>
          </a:solidFill>
          <a:ln w="12700">
            <a:miter lim="400000"/>
          </a:ln>
          <a:effectLst>
            <a:outerShdw sx="100000" sy="100000" kx="0" ky="0" algn="b" rotWithShape="0" blurRad="63500" dist="9525" dir="0">
              <a:srgbClr val="000000">
                <a:alpha val="49803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287" name="IMG_4272.png" descr="IMG_4272.png"/>
          <p:cNvPicPr>
            <a:picLocks noChangeAspect="1"/>
          </p:cNvPicPr>
          <p:nvPr/>
        </p:nvPicPr>
        <p:blipFill>
          <a:blip r:embed="rId2">
            <a:extLst/>
          </a:blip>
          <a:srcRect l="50000" t="61293" r="35654" b="33588"/>
          <a:stretch>
            <a:fillRect/>
          </a:stretch>
        </p:blipFill>
        <p:spPr>
          <a:xfrm>
            <a:off x="9847053" y="3173613"/>
            <a:ext cx="4044622" cy="1082243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٩٢"/>
          <p:cNvSpPr txBox="1"/>
          <p:nvPr/>
        </p:nvSpPr>
        <p:spPr>
          <a:xfrm>
            <a:off x="3752975" y="10682595"/>
            <a:ext cx="1570437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٣٦</a:t>
            </a:r>
          </a:p>
        </p:txBody>
      </p:sp>
      <p:pic>
        <p:nvPicPr>
          <p:cNvPr id="289" name="IMG_4278.png" descr="IMG_4278.png"/>
          <p:cNvPicPr>
            <a:picLocks noChangeAspect="1"/>
          </p:cNvPicPr>
          <p:nvPr/>
        </p:nvPicPr>
        <p:blipFill>
          <a:blip r:embed="rId3">
            <a:extLst/>
          </a:blip>
          <a:srcRect l="22455" t="47234" r="34899" b="48537"/>
          <a:stretch>
            <a:fillRect/>
          </a:stretch>
        </p:blipFill>
        <p:spPr>
          <a:xfrm>
            <a:off x="4727509" y="4804611"/>
            <a:ext cx="13821453" cy="1027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IMG_4278.png" descr="IMG_4278.png"/>
          <p:cNvPicPr>
            <a:picLocks noChangeAspect="1"/>
          </p:cNvPicPr>
          <p:nvPr/>
        </p:nvPicPr>
        <p:blipFill>
          <a:blip r:embed="rId3">
            <a:extLst/>
          </a:blip>
          <a:srcRect l="14950" t="50778" r="67480" b="32070"/>
          <a:stretch>
            <a:fillRect/>
          </a:stretch>
        </p:blipFill>
        <p:spPr>
          <a:xfrm>
            <a:off x="4538193" y="5832121"/>
            <a:ext cx="4097214" cy="2999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IMG_4278.png" descr="IMG_4278.png"/>
          <p:cNvPicPr>
            <a:picLocks noChangeAspect="1"/>
          </p:cNvPicPr>
          <p:nvPr/>
        </p:nvPicPr>
        <p:blipFill>
          <a:blip r:embed="rId3">
            <a:extLst/>
          </a:blip>
          <a:srcRect l="39270" t="50906" r="35149" b="44365"/>
          <a:stretch>
            <a:fillRect/>
          </a:stretch>
        </p:blipFill>
        <p:spPr>
          <a:xfrm>
            <a:off x="10403531" y="5936570"/>
            <a:ext cx="8290699" cy="114926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92" name="IMG_4278.png" descr="IMG_4278.png"/>
          <p:cNvPicPr>
            <a:picLocks noChangeAspect="1"/>
          </p:cNvPicPr>
          <p:nvPr/>
        </p:nvPicPr>
        <p:blipFill>
          <a:blip r:embed="rId3">
            <a:extLst/>
          </a:blip>
          <a:srcRect l="39020" t="55579" r="35399" b="39692"/>
          <a:stretch>
            <a:fillRect/>
          </a:stretch>
        </p:blipFill>
        <p:spPr>
          <a:xfrm>
            <a:off x="10258359" y="8831702"/>
            <a:ext cx="8290699" cy="114926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موضوع الدرس : العلاقات بين الزوايا"/>
          <p:cNvSpPr txBox="1"/>
          <p:nvPr>
            <p:ph type="body" sz="quarter" idx="1"/>
          </p:nvPr>
        </p:nvSpPr>
        <p:spPr>
          <a:xfrm>
            <a:off x="6001887" y="1022334"/>
            <a:ext cx="11734887" cy="2692420"/>
          </a:xfrm>
          <a:prstGeom prst="rect">
            <a:avLst/>
          </a:prstGeom>
        </p:spPr>
        <p:txBody>
          <a:bodyPr/>
          <a:lstStyle/>
          <a:p>
            <a:pPr/>
            <a:r>
              <a:t>موضوع الدرس : </a:t>
            </a:r>
            <a:r>
              <a:rPr>
                <a:solidFill>
                  <a:srgbClr val="012F7B"/>
                </a:solidFill>
              </a:rPr>
              <a:t>العلاقات بين الزوايا</a:t>
            </a:r>
          </a:p>
        </p:txBody>
      </p:sp>
      <p:sp>
        <p:nvSpPr>
          <p:cNvPr id="295" name="Google Shape;1081;p11"/>
          <p:cNvSpPr/>
          <p:nvPr/>
        </p:nvSpPr>
        <p:spPr>
          <a:xfrm>
            <a:off x="7189531" y="2994199"/>
            <a:ext cx="9359598" cy="1441107"/>
          </a:xfrm>
          <a:prstGeom prst="rect">
            <a:avLst/>
          </a:prstGeom>
          <a:solidFill>
            <a:srgbClr val="FFE2D6"/>
          </a:solidFill>
          <a:ln w="12700">
            <a:miter lim="400000"/>
          </a:ln>
          <a:effectLst>
            <a:outerShdw sx="100000" sy="100000" kx="0" ky="0" algn="b" rotWithShape="0" blurRad="63500" dist="9525" dir="0">
              <a:srgbClr val="000000">
                <a:alpha val="49803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96" name="٩٢"/>
          <p:cNvSpPr txBox="1"/>
          <p:nvPr/>
        </p:nvSpPr>
        <p:spPr>
          <a:xfrm>
            <a:off x="3752975" y="10682595"/>
            <a:ext cx="1570437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٣٦</a:t>
            </a:r>
          </a:p>
        </p:txBody>
      </p:sp>
      <p:pic>
        <p:nvPicPr>
          <p:cNvPr id="297" name="IMG_4273.png" descr="IMG_4273.png"/>
          <p:cNvPicPr>
            <a:picLocks noChangeAspect="1"/>
          </p:cNvPicPr>
          <p:nvPr/>
        </p:nvPicPr>
        <p:blipFill>
          <a:blip r:embed="rId2">
            <a:extLst/>
          </a:blip>
          <a:srcRect l="52880" t="31943" r="13642" b="63189"/>
          <a:stretch>
            <a:fillRect/>
          </a:stretch>
        </p:blipFill>
        <p:spPr>
          <a:xfrm>
            <a:off x="7791840" y="3289698"/>
            <a:ext cx="7796498" cy="8501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4" h="21600" fill="norm" stroke="1" extrusionOk="0">
                <a:moveTo>
                  <a:pt x="21042" y="0"/>
                </a:moveTo>
                <a:cubicBezTo>
                  <a:pt x="21037" y="77"/>
                  <a:pt x="21031" y="123"/>
                  <a:pt x="21026" y="202"/>
                </a:cubicBezTo>
                <a:lnTo>
                  <a:pt x="20869" y="2380"/>
                </a:lnTo>
                <a:lnTo>
                  <a:pt x="10712" y="2380"/>
                </a:lnTo>
                <a:lnTo>
                  <a:pt x="555" y="2380"/>
                </a:lnTo>
                <a:lnTo>
                  <a:pt x="277" y="4941"/>
                </a:lnTo>
                <a:cubicBezTo>
                  <a:pt x="55" y="6982"/>
                  <a:pt x="0" y="8254"/>
                  <a:pt x="0" y="11294"/>
                </a:cubicBezTo>
                <a:cubicBezTo>
                  <a:pt x="0" y="15780"/>
                  <a:pt x="196" y="18708"/>
                  <a:pt x="605" y="20350"/>
                </a:cubicBezTo>
                <a:cubicBezTo>
                  <a:pt x="849" y="21324"/>
                  <a:pt x="2697" y="21542"/>
                  <a:pt x="10940" y="21570"/>
                </a:cubicBezTo>
                <a:lnTo>
                  <a:pt x="20977" y="21600"/>
                </a:lnTo>
                <a:lnTo>
                  <a:pt x="21197" y="19583"/>
                </a:lnTo>
                <a:cubicBezTo>
                  <a:pt x="21497" y="16818"/>
                  <a:pt x="21600" y="10271"/>
                  <a:pt x="21401" y="6605"/>
                </a:cubicBezTo>
                <a:cubicBezTo>
                  <a:pt x="21293" y="4612"/>
                  <a:pt x="21281" y="3562"/>
                  <a:pt x="21355" y="2733"/>
                </a:cubicBezTo>
                <a:cubicBezTo>
                  <a:pt x="21408" y="2148"/>
                  <a:pt x="21418" y="1012"/>
                  <a:pt x="21398" y="0"/>
                </a:cubicBezTo>
                <a:lnTo>
                  <a:pt x="2104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98" name="IMG_4273.png" descr="IMG_4273.png"/>
          <p:cNvPicPr>
            <a:picLocks noChangeAspect="1"/>
          </p:cNvPicPr>
          <p:nvPr/>
        </p:nvPicPr>
        <p:blipFill>
          <a:blip r:embed="rId2">
            <a:extLst/>
          </a:blip>
          <a:srcRect l="17829" t="57050" r="26984" b="27443"/>
          <a:stretch>
            <a:fillRect/>
          </a:stretch>
        </p:blipFill>
        <p:spPr>
          <a:xfrm>
            <a:off x="4289853" y="4919898"/>
            <a:ext cx="13446903" cy="28336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موضوع الدرس : العلاقات بين الزوايا"/>
          <p:cNvSpPr txBox="1"/>
          <p:nvPr>
            <p:ph type="body" sz="quarter" idx="1"/>
          </p:nvPr>
        </p:nvSpPr>
        <p:spPr>
          <a:xfrm>
            <a:off x="6001887" y="1022334"/>
            <a:ext cx="11734887" cy="2692420"/>
          </a:xfrm>
          <a:prstGeom prst="rect">
            <a:avLst/>
          </a:prstGeom>
        </p:spPr>
        <p:txBody>
          <a:bodyPr/>
          <a:lstStyle/>
          <a:p>
            <a:pPr/>
            <a:r>
              <a:t>موضوع الدرس : </a:t>
            </a:r>
            <a:r>
              <a:rPr>
                <a:solidFill>
                  <a:srgbClr val="012F7B"/>
                </a:solidFill>
              </a:rPr>
              <a:t>العلاقات بين الزوايا</a:t>
            </a:r>
          </a:p>
        </p:txBody>
      </p:sp>
      <p:sp>
        <p:nvSpPr>
          <p:cNvPr id="301" name="Google Shape;1081;p11"/>
          <p:cNvSpPr/>
          <p:nvPr/>
        </p:nvSpPr>
        <p:spPr>
          <a:xfrm>
            <a:off x="7189531" y="2994199"/>
            <a:ext cx="9359598" cy="1441107"/>
          </a:xfrm>
          <a:prstGeom prst="rect">
            <a:avLst/>
          </a:prstGeom>
          <a:solidFill>
            <a:srgbClr val="FEFCDD"/>
          </a:solidFill>
          <a:ln w="12700">
            <a:miter lim="400000"/>
          </a:ln>
          <a:effectLst>
            <a:outerShdw sx="100000" sy="100000" kx="0" ky="0" algn="b" rotWithShape="0" blurRad="63500" dist="9525" dir="0">
              <a:srgbClr val="000000">
                <a:alpha val="49803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02" name="٩٢"/>
          <p:cNvSpPr txBox="1"/>
          <p:nvPr/>
        </p:nvSpPr>
        <p:spPr>
          <a:xfrm>
            <a:off x="3752975" y="10682595"/>
            <a:ext cx="1570437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٣٧</a:t>
            </a:r>
          </a:p>
        </p:txBody>
      </p:sp>
      <p:pic>
        <p:nvPicPr>
          <p:cNvPr id="303" name="IMG_4280.png" descr="IMG_4280.png"/>
          <p:cNvPicPr>
            <a:picLocks noChangeAspect="1"/>
          </p:cNvPicPr>
          <p:nvPr/>
        </p:nvPicPr>
        <p:blipFill>
          <a:blip r:embed="rId2">
            <a:extLst/>
          </a:blip>
          <a:srcRect l="68249" t="67139" r="14565" b="25633"/>
          <a:stretch>
            <a:fillRect/>
          </a:stretch>
        </p:blipFill>
        <p:spPr>
          <a:xfrm>
            <a:off x="9762918" y="2994200"/>
            <a:ext cx="4212683" cy="1328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IMG_4280.png" descr="IMG_4280.png"/>
          <p:cNvPicPr>
            <a:picLocks noChangeAspect="1"/>
          </p:cNvPicPr>
          <p:nvPr/>
        </p:nvPicPr>
        <p:blipFill>
          <a:blip r:embed="rId2">
            <a:extLst/>
          </a:blip>
          <a:srcRect l="18217" t="92773" r="30894" b="0"/>
          <a:stretch>
            <a:fillRect/>
          </a:stretch>
        </p:blipFill>
        <p:spPr>
          <a:xfrm>
            <a:off x="5323410" y="5529261"/>
            <a:ext cx="12475008" cy="1328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موضوع الدرس : العلاقات بين الزوايا"/>
          <p:cNvSpPr txBox="1"/>
          <p:nvPr>
            <p:ph type="body" sz="quarter" idx="1"/>
          </p:nvPr>
        </p:nvSpPr>
        <p:spPr>
          <a:xfrm>
            <a:off x="6001887" y="1022334"/>
            <a:ext cx="11734887" cy="2692420"/>
          </a:xfrm>
          <a:prstGeom prst="rect">
            <a:avLst/>
          </a:prstGeom>
        </p:spPr>
        <p:txBody>
          <a:bodyPr/>
          <a:lstStyle/>
          <a:p>
            <a:pPr/>
            <a:r>
              <a:t>موضوع الدرس : </a:t>
            </a:r>
            <a:r>
              <a:rPr>
                <a:solidFill>
                  <a:srgbClr val="012F7B"/>
                </a:solidFill>
              </a:rPr>
              <a:t>العلاقات بين الزوايا</a:t>
            </a:r>
          </a:p>
        </p:txBody>
      </p:sp>
      <p:sp>
        <p:nvSpPr>
          <p:cNvPr id="307" name="Google Shape;1081;p11"/>
          <p:cNvSpPr/>
          <p:nvPr/>
        </p:nvSpPr>
        <p:spPr>
          <a:xfrm>
            <a:off x="7189531" y="2994199"/>
            <a:ext cx="9359598" cy="1441107"/>
          </a:xfrm>
          <a:prstGeom prst="rect">
            <a:avLst/>
          </a:prstGeom>
          <a:solidFill>
            <a:srgbClr val="FEFCDD"/>
          </a:solidFill>
          <a:ln w="12700">
            <a:miter lim="400000"/>
          </a:ln>
          <a:effectLst>
            <a:outerShdw sx="100000" sy="100000" kx="0" ky="0" algn="b" rotWithShape="0" blurRad="63500" dist="9525" dir="0">
              <a:srgbClr val="000000">
                <a:alpha val="49803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08" name="٩٤"/>
          <p:cNvSpPr txBox="1"/>
          <p:nvPr/>
        </p:nvSpPr>
        <p:spPr>
          <a:xfrm>
            <a:off x="3752975" y="10682595"/>
            <a:ext cx="1570437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٣٨</a:t>
            </a:r>
          </a:p>
        </p:txBody>
      </p:sp>
      <p:pic>
        <p:nvPicPr>
          <p:cNvPr id="309" name="IMG_4274.png" descr="IMG_4274.png"/>
          <p:cNvPicPr>
            <a:picLocks noChangeAspect="1"/>
          </p:cNvPicPr>
          <p:nvPr/>
        </p:nvPicPr>
        <p:blipFill>
          <a:blip r:embed="rId2">
            <a:extLst/>
          </a:blip>
          <a:srcRect l="65824" t="46633" r="11411" b="46632"/>
          <a:stretch>
            <a:fillRect/>
          </a:stretch>
        </p:blipFill>
        <p:spPr>
          <a:xfrm>
            <a:off x="8885811" y="3111328"/>
            <a:ext cx="5966711" cy="1323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1" h="21600" fill="norm" stroke="1" extrusionOk="0">
                <a:moveTo>
                  <a:pt x="20352" y="0"/>
                </a:moveTo>
                <a:lnTo>
                  <a:pt x="19992" y="1606"/>
                </a:lnTo>
                <a:lnTo>
                  <a:pt x="19182" y="5245"/>
                </a:lnTo>
                <a:lnTo>
                  <a:pt x="9823" y="5232"/>
                </a:lnTo>
                <a:cubicBezTo>
                  <a:pt x="4677" y="5226"/>
                  <a:pt x="498" y="5451"/>
                  <a:pt x="536" y="5730"/>
                </a:cubicBezTo>
                <a:cubicBezTo>
                  <a:pt x="574" y="6009"/>
                  <a:pt x="516" y="6572"/>
                  <a:pt x="406" y="6986"/>
                </a:cubicBezTo>
                <a:cubicBezTo>
                  <a:pt x="-3" y="8523"/>
                  <a:pt x="-119" y="11698"/>
                  <a:pt x="132" y="14536"/>
                </a:cubicBezTo>
                <a:cubicBezTo>
                  <a:pt x="545" y="19215"/>
                  <a:pt x="75" y="19004"/>
                  <a:pt x="10142" y="19004"/>
                </a:cubicBezTo>
                <a:cubicBezTo>
                  <a:pt x="15360" y="19004"/>
                  <a:pt x="19164" y="19248"/>
                  <a:pt x="19209" y="19580"/>
                </a:cubicBezTo>
                <a:cubicBezTo>
                  <a:pt x="19213" y="19610"/>
                  <a:pt x="19218" y="21065"/>
                  <a:pt x="19222" y="21600"/>
                </a:cubicBezTo>
                <a:lnTo>
                  <a:pt x="19985" y="21600"/>
                </a:lnTo>
                <a:lnTo>
                  <a:pt x="19985" y="19832"/>
                </a:lnTo>
                <a:lnTo>
                  <a:pt x="20278" y="18635"/>
                </a:lnTo>
                <a:cubicBezTo>
                  <a:pt x="20881" y="16160"/>
                  <a:pt x="21143" y="11815"/>
                  <a:pt x="20825" y="9537"/>
                </a:cubicBezTo>
                <a:cubicBezTo>
                  <a:pt x="20729" y="8848"/>
                  <a:pt x="20799" y="8089"/>
                  <a:pt x="21088" y="6701"/>
                </a:cubicBezTo>
                <a:lnTo>
                  <a:pt x="21481" y="4798"/>
                </a:lnTo>
                <a:lnTo>
                  <a:pt x="21142" y="1379"/>
                </a:lnTo>
                <a:lnTo>
                  <a:pt x="21008" y="0"/>
                </a:lnTo>
                <a:lnTo>
                  <a:pt x="2035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10" name="IMG_4274.png" descr="IMG_4274.png"/>
          <p:cNvPicPr>
            <a:picLocks noChangeAspect="1"/>
          </p:cNvPicPr>
          <p:nvPr/>
        </p:nvPicPr>
        <p:blipFill>
          <a:blip r:embed="rId2">
            <a:extLst/>
          </a:blip>
          <a:srcRect l="21627" t="54098" r="48486" b="8918"/>
          <a:stretch>
            <a:fillRect/>
          </a:stretch>
        </p:blipFill>
        <p:spPr>
          <a:xfrm>
            <a:off x="8265983" y="4671681"/>
            <a:ext cx="6951891" cy="64518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موضوع الدرس : العلاقات بين الزوايا"/>
          <p:cNvSpPr txBox="1"/>
          <p:nvPr>
            <p:ph type="body" sz="quarter" idx="1"/>
          </p:nvPr>
        </p:nvSpPr>
        <p:spPr>
          <a:xfrm>
            <a:off x="6001887" y="1022334"/>
            <a:ext cx="11734887" cy="2692420"/>
          </a:xfrm>
          <a:prstGeom prst="rect">
            <a:avLst/>
          </a:prstGeom>
        </p:spPr>
        <p:txBody>
          <a:bodyPr/>
          <a:lstStyle/>
          <a:p>
            <a:pPr/>
            <a:r>
              <a:t>موضوع الدرس : </a:t>
            </a:r>
            <a:r>
              <a:rPr>
                <a:solidFill>
                  <a:srgbClr val="012F7B"/>
                </a:solidFill>
              </a:rPr>
              <a:t>العلاقات بين الزوايا</a:t>
            </a:r>
          </a:p>
        </p:txBody>
      </p:sp>
      <p:sp>
        <p:nvSpPr>
          <p:cNvPr id="313" name="Google Shape;1081;p11"/>
          <p:cNvSpPr/>
          <p:nvPr/>
        </p:nvSpPr>
        <p:spPr>
          <a:xfrm>
            <a:off x="7189531" y="2994199"/>
            <a:ext cx="9359598" cy="1441107"/>
          </a:xfrm>
          <a:prstGeom prst="rect">
            <a:avLst/>
          </a:prstGeom>
          <a:solidFill>
            <a:srgbClr val="00AB8E"/>
          </a:solidFill>
          <a:ln w="12700">
            <a:miter lim="400000"/>
          </a:ln>
          <a:effectLst>
            <a:outerShdw sx="100000" sy="100000" kx="0" ky="0" algn="b" rotWithShape="0" blurRad="63500" dist="9525" dir="0">
              <a:srgbClr val="000000">
                <a:alpha val="49803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14" name="٩٣"/>
          <p:cNvSpPr txBox="1"/>
          <p:nvPr/>
        </p:nvSpPr>
        <p:spPr>
          <a:xfrm>
            <a:off x="3752975" y="10682595"/>
            <a:ext cx="1570437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٣٧</a:t>
            </a:r>
          </a:p>
        </p:txBody>
      </p:sp>
      <p:pic>
        <p:nvPicPr>
          <p:cNvPr id="315" name="IMG_4276.png" descr="IMG_4276.png"/>
          <p:cNvPicPr>
            <a:picLocks noChangeAspect="1"/>
          </p:cNvPicPr>
          <p:nvPr/>
        </p:nvPicPr>
        <p:blipFill>
          <a:blip r:embed="rId2">
            <a:extLst/>
          </a:blip>
          <a:srcRect l="52770" t="61478" r="13588" b="34047"/>
          <a:stretch>
            <a:fillRect/>
          </a:stretch>
        </p:blipFill>
        <p:spPr>
          <a:xfrm>
            <a:off x="7997158" y="3379459"/>
            <a:ext cx="7857041" cy="7835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6" h="21522" fill="norm" stroke="1" extrusionOk="0">
                <a:moveTo>
                  <a:pt x="21264" y="3"/>
                </a:moveTo>
                <a:cubicBezTo>
                  <a:pt x="21249" y="15"/>
                  <a:pt x="21232" y="62"/>
                  <a:pt x="21213" y="134"/>
                </a:cubicBezTo>
                <a:cubicBezTo>
                  <a:pt x="21123" y="481"/>
                  <a:pt x="16529" y="754"/>
                  <a:pt x="11005" y="744"/>
                </a:cubicBezTo>
                <a:cubicBezTo>
                  <a:pt x="3392" y="731"/>
                  <a:pt x="882" y="999"/>
                  <a:pt x="633" y="1867"/>
                </a:cubicBezTo>
                <a:cubicBezTo>
                  <a:pt x="-49" y="4245"/>
                  <a:pt x="-224" y="14098"/>
                  <a:pt x="325" y="19233"/>
                </a:cubicBezTo>
                <a:lnTo>
                  <a:pt x="569" y="21522"/>
                </a:lnTo>
                <a:lnTo>
                  <a:pt x="10974" y="21467"/>
                </a:lnTo>
                <a:lnTo>
                  <a:pt x="21376" y="21424"/>
                </a:lnTo>
                <a:lnTo>
                  <a:pt x="21376" y="10457"/>
                </a:lnTo>
                <a:cubicBezTo>
                  <a:pt x="21376" y="1687"/>
                  <a:pt x="21366" y="-78"/>
                  <a:pt x="21264" y="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6" name="IMG_0800.jpeg" descr="IMG_080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38193" y="4456888"/>
            <a:ext cx="14396368" cy="36989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موضوع الدرس : العلاقات بين الزوايا"/>
          <p:cNvSpPr txBox="1"/>
          <p:nvPr>
            <p:ph type="body" sz="quarter" idx="1"/>
          </p:nvPr>
        </p:nvSpPr>
        <p:spPr>
          <a:xfrm>
            <a:off x="6001887" y="1022334"/>
            <a:ext cx="11734887" cy="2692420"/>
          </a:xfrm>
          <a:prstGeom prst="rect">
            <a:avLst/>
          </a:prstGeom>
        </p:spPr>
        <p:txBody>
          <a:bodyPr/>
          <a:lstStyle/>
          <a:p>
            <a:pPr/>
            <a:r>
              <a:t>موضوع الدرس : </a:t>
            </a:r>
            <a:r>
              <a:rPr>
                <a:solidFill>
                  <a:srgbClr val="012F7B"/>
                </a:solidFill>
              </a:rPr>
              <a:t>العلاقات بين الزوايا</a:t>
            </a:r>
          </a:p>
        </p:txBody>
      </p:sp>
      <p:sp>
        <p:nvSpPr>
          <p:cNvPr id="319" name="Google Shape;1081;p11"/>
          <p:cNvSpPr/>
          <p:nvPr/>
        </p:nvSpPr>
        <p:spPr>
          <a:xfrm>
            <a:off x="6810898" y="3775062"/>
            <a:ext cx="9359598" cy="5733152"/>
          </a:xfrm>
          <a:prstGeom prst="rect">
            <a:avLst/>
          </a:prstGeom>
          <a:solidFill>
            <a:srgbClr val="FFE4F2"/>
          </a:solidFill>
          <a:ln w="12700">
            <a:miter lim="400000"/>
          </a:ln>
          <a:effectLst>
            <a:outerShdw sx="100000" sy="100000" kx="0" ky="0" algn="b" rotWithShape="0" blurRad="63500" dist="9525" dir="0">
              <a:srgbClr val="000000">
                <a:alpha val="49803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323" name="Google Shape;1087;p11"/>
          <p:cNvGrpSpPr/>
          <p:nvPr/>
        </p:nvGrpSpPr>
        <p:grpSpPr>
          <a:xfrm>
            <a:off x="6810885" y="3612510"/>
            <a:ext cx="1400671" cy="1440417"/>
            <a:chOff x="-12" y="0"/>
            <a:chExt cx="1400670" cy="1440416"/>
          </a:xfrm>
        </p:grpSpPr>
        <p:sp>
          <p:nvSpPr>
            <p:cNvPr id="320" name="Google Shape;1088;p11"/>
            <p:cNvSpPr/>
            <p:nvPr/>
          </p:nvSpPr>
          <p:spPr>
            <a:xfrm>
              <a:off x="-13" y="0"/>
              <a:ext cx="760404" cy="779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0" h="21600" fill="norm" stroke="1" extrusionOk="0">
                  <a:moveTo>
                    <a:pt x="10643" y="0"/>
                  </a:moveTo>
                  <a:cubicBezTo>
                    <a:pt x="10004" y="0"/>
                    <a:pt x="9505" y="435"/>
                    <a:pt x="9289" y="1017"/>
                  </a:cubicBezTo>
                  <a:lnTo>
                    <a:pt x="7723" y="5805"/>
                  </a:lnTo>
                  <a:cubicBezTo>
                    <a:pt x="7507" y="6460"/>
                    <a:pt x="7012" y="6895"/>
                    <a:pt x="6369" y="6895"/>
                  </a:cubicBezTo>
                  <a:lnTo>
                    <a:pt x="1451" y="6895"/>
                  </a:lnTo>
                  <a:cubicBezTo>
                    <a:pt x="880" y="6895"/>
                    <a:pt x="237" y="7257"/>
                    <a:pt x="97" y="7839"/>
                  </a:cubicBezTo>
                  <a:cubicBezTo>
                    <a:pt x="-119" y="8420"/>
                    <a:pt x="25" y="9071"/>
                    <a:pt x="524" y="9506"/>
                  </a:cubicBezTo>
                  <a:lnTo>
                    <a:pt x="2234" y="11032"/>
                  </a:lnTo>
                  <a:lnTo>
                    <a:pt x="4371" y="12993"/>
                  </a:lnTo>
                  <a:cubicBezTo>
                    <a:pt x="4587" y="13208"/>
                    <a:pt x="4731" y="13428"/>
                    <a:pt x="4799" y="13717"/>
                  </a:cubicBezTo>
                  <a:cubicBezTo>
                    <a:pt x="4871" y="14005"/>
                    <a:pt x="4871" y="14298"/>
                    <a:pt x="4799" y="14587"/>
                  </a:cubicBezTo>
                  <a:lnTo>
                    <a:pt x="3305" y="19668"/>
                  </a:lnTo>
                  <a:cubicBezTo>
                    <a:pt x="3089" y="20249"/>
                    <a:pt x="3305" y="20900"/>
                    <a:pt x="3872" y="21266"/>
                  </a:cubicBezTo>
                  <a:cubicBezTo>
                    <a:pt x="4096" y="21494"/>
                    <a:pt x="4399" y="21600"/>
                    <a:pt x="4719" y="21600"/>
                  </a:cubicBezTo>
                  <a:cubicBezTo>
                    <a:pt x="5006" y="21600"/>
                    <a:pt x="5314" y="21511"/>
                    <a:pt x="5586" y="21340"/>
                  </a:cubicBezTo>
                  <a:lnTo>
                    <a:pt x="9788" y="18289"/>
                  </a:lnTo>
                  <a:cubicBezTo>
                    <a:pt x="10040" y="18110"/>
                    <a:pt x="10343" y="18016"/>
                    <a:pt x="10635" y="18016"/>
                  </a:cubicBezTo>
                  <a:cubicBezTo>
                    <a:pt x="10931" y="18016"/>
                    <a:pt x="11214" y="18110"/>
                    <a:pt x="11430" y="18289"/>
                  </a:cubicBezTo>
                  <a:lnTo>
                    <a:pt x="15704" y="21340"/>
                  </a:lnTo>
                  <a:cubicBezTo>
                    <a:pt x="15944" y="21511"/>
                    <a:pt x="16232" y="21600"/>
                    <a:pt x="16519" y="21600"/>
                  </a:cubicBezTo>
                  <a:cubicBezTo>
                    <a:pt x="16835" y="21600"/>
                    <a:pt x="17155" y="21494"/>
                    <a:pt x="17418" y="21266"/>
                  </a:cubicBezTo>
                  <a:cubicBezTo>
                    <a:pt x="17914" y="20900"/>
                    <a:pt x="18057" y="20249"/>
                    <a:pt x="17986" y="19668"/>
                  </a:cubicBezTo>
                  <a:lnTo>
                    <a:pt x="16491" y="14587"/>
                  </a:lnTo>
                  <a:cubicBezTo>
                    <a:pt x="16348" y="14005"/>
                    <a:pt x="16491" y="13428"/>
                    <a:pt x="16919" y="12993"/>
                  </a:cubicBezTo>
                  <a:lnTo>
                    <a:pt x="20838" y="9506"/>
                  </a:lnTo>
                  <a:cubicBezTo>
                    <a:pt x="21265" y="9071"/>
                    <a:pt x="21481" y="8420"/>
                    <a:pt x="21265" y="7839"/>
                  </a:cubicBezTo>
                  <a:cubicBezTo>
                    <a:pt x="20982" y="7257"/>
                    <a:pt x="20482" y="6895"/>
                    <a:pt x="19839" y="6895"/>
                  </a:cubicBezTo>
                  <a:lnTo>
                    <a:pt x="14993" y="6895"/>
                  </a:lnTo>
                  <a:cubicBezTo>
                    <a:pt x="14350" y="6895"/>
                    <a:pt x="13783" y="6460"/>
                    <a:pt x="13567" y="5805"/>
                  </a:cubicBezTo>
                  <a:lnTo>
                    <a:pt x="12069" y="1017"/>
                  </a:lnTo>
                  <a:cubicBezTo>
                    <a:pt x="11857" y="435"/>
                    <a:pt x="11286" y="0"/>
                    <a:pt x="10643" y="0"/>
                  </a:cubicBezTo>
                  <a:close/>
                </a:path>
              </a:pathLst>
            </a:custGeom>
            <a:solidFill>
              <a:srgbClr val="B19E4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49803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1" name="Google Shape;1089;p11"/>
            <p:cNvSpPr/>
            <p:nvPr/>
          </p:nvSpPr>
          <p:spPr>
            <a:xfrm>
              <a:off x="798116" y="350787"/>
              <a:ext cx="602542" cy="62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617" y="0"/>
                  </a:moveTo>
                  <a:cubicBezTo>
                    <a:pt x="10077" y="0"/>
                    <a:pt x="9447" y="362"/>
                    <a:pt x="9265" y="998"/>
                  </a:cubicBezTo>
                  <a:lnTo>
                    <a:pt x="7737" y="5902"/>
                  </a:lnTo>
                  <a:cubicBezTo>
                    <a:pt x="7464" y="6451"/>
                    <a:pt x="6925" y="6905"/>
                    <a:pt x="6299" y="6905"/>
                  </a:cubicBezTo>
                  <a:lnTo>
                    <a:pt x="1436" y="6905"/>
                  </a:lnTo>
                  <a:cubicBezTo>
                    <a:pt x="806" y="6905"/>
                    <a:pt x="266" y="7266"/>
                    <a:pt x="85" y="7903"/>
                  </a:cubicBezTo>
                  <a:cubicBezTo>
                    <a:pt x="-92" y="8539"/>
                    <a:pt x="-1" y="9084"/>
                    <a:pt x="448" y="9537"/>
                  </a:cubicBezTo>
                  <a:lnTo>
                    <a:pt x="2249" y="11080"/>
                  </a:lnTo>
                  <a:lnTo>
                    <a:pt x="4408" y="13081"/>
                  </a:lnTo>
                  <a:cubicBezTo>
                    <a:pt x="4584" y="13264"/>
                    <a:pt x="4766" y="13534"/>
                    <a:pt x="4947" y="13809"/>
                  </a:cubicBezTo>
                  <a:cubicBezTo>
                    <a:pt x="4947" y="14079"/>
                    <a:pt x="4947" y="14354"/>
                    <a:pt x="4947" y="14716"/>
                  </a:cubicBezTo>
                  <a:lnTo>
                    <a:pt x="3237" y="19716"/>
                  </a:lnTo>
                  <a:cubicBezTo>
                    <a:pt x="3146" y="20261"/>
                    <a:pt x="3237" y="20984"/>
                    <a:pt x="3777" y="21259"/>
                  </a:cubicBezTo>
                  <a:cubicBezTo>
                    <a:pt x="4090" y="21483"/>
                    <a:pt x="4408" y="21600"/>
                    <a:pt x="4700" y="21600"/>
                  </a:cubicBezTo>
                  <a:cubicBezTo>
                    <a:pt x="4993" y="21600"/>
                    <a:pt x="5260" y="21483"/>
                    <a:pt x="5487" y="21259"/>
                  </a:cubicBezTo>
                  <a:lnTo>
                    <a:pt x="9805" y="18260"/>
                  </a:lnTo>
                  <a:cubicBezTo>
                    <a:pt x="10032" y="18076"/>
                    <a:pt x="10325" y="17990"/>
                    <a:pt x="10627" y="17990"/>
                  </a:cubicBezTo>
                  <a:cubicBezTo>
                    <a:pt x="10930" y="17990"/>
                    <a:pt x="11248" y="18076"/>
                    <a:pt x="11515" y="18260"/>
                  </a:cubicBezTo>
                  <a:lnTo>
                    <a:pt x="15747" y="21259"/>
                  </a:lnTo>
                  <a:cubicBezTo>
                    <a:pt x="16020" y="21483"/>
                    <a:pt x="16332" y="21600"/>
                    <a:pt x="16645" y="21600"/>
                  </a:cubicBezTo>
                  <a:cubicBezTo>
                    <a:pt x="16963" y="21600"/>
                    <a:pt x="17276" y="21483"/>
                    <a:pt x="17548" y="21259"/>
                  </a:cubicBezTo>
                  <a:cubicBezTo>
                    <a:pt x="18088" y="20892"/>
                    <a:pt x="18270" y="20261"/>
                    <a:pt x="18088" y="19624"/>
                  </a:cubicBezTo>
                  <a:lnTo>
                    <a:pt x="16559" y="14537"/>
                  </a:lnTo>
                  <a:cubicBezTo>
                    <a:pt x="16469" y="13988"/>
                    <a:pt x="16559" y="13356"/>
                    <a:pt x="17008" y="12990"/>
                  </a:cubicBezTo>
                  <a:lnTo>
                    <a:pt x="20877" y="9537"/>
                  </a:lnTo>
                  <a:cubicBezTo>
                    <a:pt x="21326" y="9084"/>
                    <a:pt x="21508" y="8448"/>
                    <a:pt x="21236" y="7903"/>
                  </a:cubicBezTo>
                  <a:cubicBezTo>
                    <a:pt x="21059" y="7266"/>
                    <a:pt x="20605" y="6996"/>
                    <a:pt x="19980" y="6905"/>
                  </a:cubicBezTo>
                  <a:lnTo>
                    <a:pt x="15026" y="6905"/>
                  </a:lnTo>
                  <a:cubicBezTo>
                    <a:pt x="14395" y="6905"/>
                    <a:pt x="13856" y="6451"/>
                    <a:pt x="13679" y="5902"/>
                  </a:cubicBezTo>
                  <a:lnTo>
                    <a:pt x="12055" y="998"/>
                  </a:lnTo>
                  <a:cubicBezTo>
                    <a:pt x="11878" y="362"/>
                    <a:pt x="11339" y="0"/>
                    <a:pt x="10617" y="0"/>
                  </a:cubicBezTo>
                  <a:close/>
                </a:path>
              </a:pathLst>
            </a:custGeom>
            <a:solidFill>
              <a:srgbClr val="F2C9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49803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22" name="Google Shape;1090;p11"/>
            <p:cNvSpPr/>
            <p:nvPr/>
          </p:nvSpPr>
          <p:spPr>
            <a:xfrm>
              <a:off x="417753" y="973724"/>
              <a:ext cx="453381" cy="46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fill="norm" stroke="1" extrusionOk="0">
                  <a:moveTo>
                    <a:pt x="10594" y="0"/>
                  </a:moveTo>
                  <a:cubicBezTo>
                    <a:pt x="9999" y="0"/>
                    <a:pt x="9524" y="489"/>
                    <a:pt x="9283" y="971"/>
                  </a:cubicBezTo>
                  <a:lnTo>
                    <a:pt x="7611" y="5819"/>
                  </a:lnTo>
                  <a:cubicBezTo>
                    <a:pt x="7491" y="6546"/>
                    <a:pt x="6896" y="6906"/>
                    <a:pt x="6301" y="6906"/>
                  </a:cubicBezTo>
                  <a:lnTo>
                    <a:pt x="1405" y="6906"/>
                  </a:lnTo>
                  <a:cubicBezTo>
                    <a:pt x="810" y="6906"/>
                    <a:pt x="215" y="7272"/>
                    <a:pt x="95" y="7877"/>
                  </a:cubicBezTo>
                  <a:cubicBezTo>
                    <a:pt x="-146" y="8359"/>
                    <a:pt x="95" y="9085"/>
                    <a:pt x="570" y="9452"/>
                  </a:cubicBezTo>
                  <a:lnTo>
                    <a:pt x="2241" y="11027"/>
                  </a:lnTo>
                  <a:lnTo>
                    <a:pt x="4388" y="13085"/>
                  </a:lnTo>
                  <a:cubicBezTo>
                    <a:pt x="4508" y="13207"/>
                    <a:pt x="4749" y="13452"/>
                    <a:pt x="4749" y="13812"/>
                  </a:cubicBezTo>
                  <a:cubicBezTo>
                    <a:pt x="4869" y="14056"/>
                    <a:pt x="4869" y="14300"/>
                    <a:pt x="4749" y="14538"/>
                  </a:cubicBezTo>
                  <a:lnTo>
                    <a:pt x="3318" y="19753"/>
                  </a:lnTo>
                  <a:cubicBezTo>
                    <a:pt x="3077" y="20357"/>
                    <a:pt x="3318" y="20962"/>
                    <a:pt x="3793" y="21328"/>
                  </a:cubicBezTo>
                  <a:cubicBezTo>
                    <a:pt x="4094" y="21505"/>
                    <a:pt x="4388" y="21600"/>
                    <a:pt x="4689" y="21600"/>
                  </a:cubicBezTo>
                  <a:cubicBezTo>
                    <a:pt x="4990" y="21600"/>
                    <a:pt x="5284" y="21505"/>
                    <a:pt x="5585" y="21328"/>
                  </a:cubicBezTo>
                  <a:lnTo>
                    <a:pt x="9758" y="18293"/>
                  </a:lnTo>
                  <a:cubicBezTo>
                    <a:pt x="10059" y="18117"/>
                    <a:pt x="10353" y="18022"/>
                    <a:pt x="10641" y="18022"/>
                  </a:cubicBezTo>
                  <a:cubicBezTo>
                    <a:pt x="10921" y="18022"/>
                    <a:pt x="11189" y="18117"/>
                    <a:pt x="11430" y="18293"/>
                  </a:cubicBezTo>
                  <a:lnTo>
                    <a:pt x="15723" y="21328"/>
                  </a:lnTo>
                  <a:cubicBezTo>
                    <a:pt x="16024" y="21505"/>
                    <a:pt x="16325" y="21600"/>
                    <a:pt x="16606" y="21600"/>
                  </a:cubicBezTo>
                  <a:cubicBezTo>
                    <a:pt x="16887" y="21600"/>
                    <a:pt x="17154" y="21505"/>
                    <a:pt x="17395" y="21328"/>
                  </a:cubicBezTo>
                  <a:cubicBezTo>
                    <a:pt x="17990" y="20962"/>
                    <a:pt x="18110" y="20235"/>
                    <a:pt x="17990" y="19753"/>
                  </a:cubicBezTo>
                  <a:lnTo>
                    <a:pt x="16439" y="14538"/>
                  </a:lnTo>
                  <a:cubicBezTo>
                    <a:pt x="16325" y="14056"/>
                    <a:pt x="16439" y="13329"/>
                    <a:pt x="16920" y="13085"/>
                  </a:cubicBezTo>
                  <a:lnTo>
                    <a:pt x="20859" y="9574"/>
                  </a:lnTo>
                  <a:cubicBezTo>
                    <a:pt x="21213" y="9085"/>
                    <a:pt x="21454" y="8481"/>
                    <a:pt x="21213" y="7999"/>
                  </a:cubicBezTo>
                  <a:cubicBezTo>
                    <a:pt x="21093" y="7510"/>
                    <a:pt x="20377" y="7028"/>
                    <a:pt x="19903" y="7028"/>
                  </a:cubicBezTo>
                  <a:lnTo>
                    <a:pt x="15007" y="7028"/>
                  </a:lnTo>
                  <a:cubicBezTo>
                    <a:pt x="14412" y="7028"/>
                    <a:pt x="13817" y="6546"/>
                    <a:pt x="13697" y="5942"/>
                  </a:cubicBezTo>
                  <a:lnTo>
                    <a:pt x="12145" y="1093"/>
                  </a:lnTo>
                  <a:cubicBezTo>
                    <a:pt x="11791" y="489"/>
                    <a:pt x="11309" y="0"/>
                    <a:pt x="10594" y="0"/>
                  </a:cubicBezTo>
                  <a:close/>
                </a:path>
              </a:pathLst>
            </a:custGeom>
            <a:solidFill>
              <a:srgbClr val="D24F1D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49803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324" name="تعلمنا اليوم"/>
          <p:cNvSpPr txBox="1"/>
          <p:nvPr/>
        </p:nvSpPr>
        <p:spPr>
          <a:xfrm>
            <a:off x="8896323" y="3642440"/>
            <a:ext cx="5946015" cy="1608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9000"/>
            </a:lvl1pPr>
          </a:lstStyle>
          <a:p>
            <a:pPr rtl="0">
              <a:defRPr/>
            </a:pPr>
            <a:r>
              <a:t>تعلمنا اليوم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IMG_0779.png" descr="IMG_0779.png"/>
          <p:cNvPicPr>
            <a:picLocks noChangeAspect="1"/>
          </p:cNvPicPr>
          <p:nvPr/>
        </p:nvPicPr>
        <p:blipFill>
          <a:blip r:embed="rId2">
            <a:extLst/>
          </a:blip>
          <a:srcRect l="26856" t="49308" r="65388" b="38936"/>
          <a:stretch>
            <a:fillRect/>
          </a:stretch>
        </p:blipFill>
        <p:spPr>
          <a:xfrm>
            <a:off x="13444819" y="6162594"/>
            <a:ext cx="1302321" cy="14808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9" h="21414" fill="norm" stroke="1" extrusionOk="0">
                <a:moveTo>
                  <a:pt x="12097" y="0"/>
                </a:moveTo>
                <a:cubicBezTo>
                  <a:pt x="9730" y="0"/>
                  <a:pt x="8963" y="93"/>
                  <a:pt x="7731" y="528"/>
                </a:cubicBezTo>
                <a:cubicBezTo>
                  <a:pt x="3343" y="2077"/>
                  <a:pt x="440" y="5602"/>
                  <a:pt x="41" y="9865"/>
                </a:cubicBezTo>
                <a:cubicBezTo>
                  <a:pt x="-501" y="15640"/>
                  <a:pt x="4344" y="20762"/>
                  <a:pt x="10920" y="21372"/>
                </a:cubicBezTo>
                <a:cubicBezTo>
                  <a:pt x="13365" y="21599"/>
                  <a:pt x="16616" y="20878"/>
                  <a:pt x="18784" y="19627"/>
                </a:cubicBezTo>
                <a:cubicBezTo>
                  <a:pt x="19638" y="19134"/>
                  <a:pt x="20509" y="18732"/>
                  <a:pt x="20720" y="18732"/>
                </a:cubicBezTo>
                <a:cubicBezTo>
                  <a:pt x="20930" y="18732"/>
                  <a:pt x="21099" y="18698"/>
                  <a:pt x="21099" y="18657"/>
                </a:cubicBezTo>
                <a:cubicBezTo>
                  <a:pt x="21099" y="18615"/>
                  <a:pt x="19222" y="16917"/>
                  <a:pt x="16926" y="14881"/>
                </a:cubicBezTo>
                <a:cubicBezTo>
                  <a:pt x="13706" y="12027"/>
                  <a:pt x="12753" y="11041"/>
                  <a:pt x="12753" y="10583"/>
                </a:cubicBezTo>
                <a:cubicBezTo>
                  <a:pt x="12753" y="10126"/>
                  <a:pt x="13676" y="9166"/>
                  <a:pt x="16740" y="6433"/>
                </a:cubicBezTo>
                <a:cubicBezTo>
                  <a:pt x="18935" y="4476"/>
                  <a:pt x="20818" y="2946"/>
                  <a:pt x="20919" y="3036"/>
                </a:cubicBezTo>
                <a:cubicBezTo>
                  <a:pt x="21020" y="3126"/>
                  <a:pt x="21099" y="3023"/>
                  <a:pt x="21099" y="2801"/>
                </a:cubicBezTo>
                <a:cubicBezTo>
                  <a:pt x="21099" y="2580"/>
                  <a:pt x="20977" y="2466"/>
                  <a:pt x="20829" y="2548"/>
                </a:cubicBezTo>
                <a:cubicBezTo>
                  <a:pt x="20681" y="2629"/>
                  <a:pt x="19934" y="2324"/>
                  <a:pt x="19170" y="1871"/>
                </a:cubicBezTo>
                <a:cubicBezTo>
                  <a:pt x="16584" y="338"/>
                  <a:pt x="15308" y="-1"/>
                  <a:pt x="12097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موضوع الدرس : العلاقات بين الزوايا"/>
          <p:cNvSpPr txBox="1"/>
          <p:nvPr>
            <p:ph type="body" sz="quarter" idx="1"/>
          </p:nvPr>
        </p:nvSpPr>
        <p:spPr>
          <a:xfrm>
            <a:off x="6001887" y="1022334"/>
            <a:ext cx="11734887" cy="2692420"/>
          </a:xfrm>
          <a:prstGeom prst="rect">
            <a:avLst/>
          </a:prstGeom>
        </p:spPr>
        <p:txBody>
          <a:bodyPr/>
          <a:lstStyle/>
          <a:p>
            <a:pPr/>
            <a:r>
              <a:t>موضوع الدرس : </a:t>
            </a:r>
            <a:r>
              <a:rPr>
                <a:solidFill>
                  <a:srgbClr val="012F7B"/>
                </a:solidFill>
              </a:rPr>
              <a:t>العلاقات بين الزوايا</a:t>
            </a:r>
          </a:p>
        </p:txBody>
      </p:sp>
      <p:sp>
        <p:nvSpPr>
          <p:cNvPr id="329" name="Google Shape;1081;p11"/>
          <p:cNvSpPr/>
          <p:nvPr/>
        </p:nvSpPr>
        <p:spPr>
          <a:xfrm>
            <a:off x="6810898" y="3775062"/>
            <a:ext cx="9359598" cy="5733152"/>
          </a:xfrm>
          <a:prstGeom prst="rect">
            <a:avLst/>
          </a:prstGeom>
          <a:solidFill>
            <a:srgbClr val="FFB5AF"/>
          </a:solidFill>
          <a:ln w="12700">
            <a:miter lim="400000"/>
          </a:ln>
          <a:effectLst>
            <a:outerShdw sx="100000" sy="100000" kx="0" ky="0" algn="b" rotWithShape="0" blurRad="63500" dist="9525" dir="0">
              <a:srgbClr val="000000">
                <a:alpha val="49803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30" name="٩٣"/>
          <p:cNvSpPr txBox="1"/>
          <p:nvPr/>
        </p:nvSpPr>
        <p:spPr>
          <a:xfrm>
            <a:off x="3752975" y="10682595"/>
            <a:ext cx="1570437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٣٧</a:t>
            </a:r>
          </a:p>
        </p:txBody>
      </p:sp>
      <p:grpSp>
        <p:nvGrpSpPr>
          <p:cNvPr id="334" name="Google Shape;1087;p11"/>
          <p:cNvGrpSpPr/>
          <p:nvPr/>
        </p:nvGrpSpPr>
        <p:grpSpPr>
          <a:xfrm>
            <a:off x="6810885" y="3612510"/>
            <a:ext cx="1400671" cy="1440417"/>
            <a:chOff x="-12" y="0"/>
            <a:chExt cx="1400670" cy="1440416"/>
          </a:xfrm>
        </p:grpSpPr>
        <p:sp>
          <p:nvSpPr>
            <p:cNvPr id="331" name="Google Shape;1088;p11"/>
            <p:cNvSpPr/>
            <p:nvPr/>
          </p:nvSpPr>
          <p:spPr>
            <a:xfrm>
              <a:off x="-13" y="0"/>
              <a:ext cx="760404" cy="779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0" h="21600" fill="norm" stroke="1" extrusionOk="0">
                  <a:moveTo>
                    <a:pt x="10643" y="0"/>
                  </a:moveTo>
                  <a:cubicBezTo>
                    <a:pt x="10004" y="0"/>
                    <a:pt x="9505" y="435"/>
                    <a:pt x="9289" y="1017"/>
                  </a:cubicBezTo>
                  <a:lnTo>
                    <a:pt x="7723" y="5805"/>
                  </a:lnTo>
                  <a:cubicBezTo>
                    <a:pt x="7507" y="6460"/>
                    <a:pt x="7012" y="6895"/>
                    <a:pt x="6369" y="6895"/>
                  </a:cubicBezTo>
                  <a:lnTo>
                    <a:pt x="1451" y="6895"/>
                  </a:lnTo>
                  <a:cubicBezTo>
                    <a:pt x="880" y="6895"/>
                    <a:pt x="237" y="7257"/>
                    <a:pt x="97" y="7839"/>
                  </a:cubicBezTo>
                  <a:cubicBezTo>
                    <a:pt x="-119" y="8420"/>
                    <a:pt x="25" y="9071"/>
                    <a:pt x="524" y="9506"/>
                  </a:cubicBezTo>
                  <a:lnTo>
                    <a:pt x="2234" y="11032"/>
                  </a:lnTo>
                  <a:lnTo>
                    <a:pt x="4371" y="12993"/>
                  </a:lnTo>
                  <a:cubicBezTo>
                    <a:pt x="4587" y="13208"/>
                    <a:pt x="4731" y="13428"/>
                    <a:pt x="4799" y="13717"/>
                  </a:cubicBezTo>
                  <a:cubicBezTo>
                    <a:pt x="4871" y="14005"/>
                    <a:pt x="4871" y="14298"/>
                    <a:pt x="4799" y="14587"/>
                  </a:cubicBezTo>
                  <a:lnTo>
                    <a:pt x="3305" y="19668"/>
                  </a:lnTo>
                  <a:cubicBezTo>
                    <a:pt x="3089" y="20249"/>
                    <a:pt x="3305" y="20900"/>
                    <a:pt x="3872" y="21266"/>
                  </a:cubicBezTo>
                  <a:cubicBezTo>
                    <a:pt x="4096" y="21494"/>
                    <a:pt x="4399" y="21600"/>
                    <a:pt x="4719" y="21600"/>
                  </a:cubicBezTo>
                  <a:cubicBezTo>
                    <a:pt x="5006" y="21600"/>
                    <a:pt x="5314" y="21511"/>
                    <a:pt x="5586" y="21340"/>
                  </a:cubicBezTo>
                  <a:lnTo>
                    <a:pt x="9788" y="18289"/>
                  </a:lnTo>
                  <a:cubicBezTo>
                    <a:pt x="10040" y="18110"/>
                    <a:pt x="10343" y="18016"/>
                    <a:pt x="10635" y="18016"/>
                  </a:cubicBezTo>
                  <a:cubicBezTo>
                    <a:pt x="10931" y="18016"/>
                    <a:pt x="11214" y="18110"/>
                    <a:pt x="11430" y="18289"/>
                  </a:cubicBezTo>
                  <a:lnTo>
                    <a:pt x="15704" y="21340"/>
                  </a:lnTo>
                  <a:cubicBezTo>
                    <a:pt x="15944" y="21511"/>
                    <a:pt x="16232" y="21600"/>
                    <a:pt x="16519" y="21600"/>
                  </a:cubicBezTo>
                  <a:cubicBezTo>
                    <a:pt x="16835" y="21600"/>
                    <a:pt x="17155" y="21494"/>
                    <a:pt x="17418" y="21266"/>
                  </a:cubicBezTo>
                  <a:cubicBezTo>
                    <a:pt x="17914" y="20900"/>
                    <a:pt x="18057" y="20249"/>
                    <a:pt x="17986" y="19668"/>
                  </a:cubicBezTo>
                  <a:lnTo>
                    <a:pt x="16491" y="14587"/>
                  </a:lnTo>
                  <a:cubicBezTo>
                    <a:pt x="16348" y="14005"/>
                    <a:pt x="16491" y="13428"/>
                    <a:pt x="16919" y="12993"/>
                  </a:cubicBezTo>
                  <a:lnTo>
                    <a:pt x="20838" y="9506"/>
                  </a:lnTo>
                  <a:cubicBezTo>
                    <a:pt x="21265" y="9071"/>
                    <a:pt x="21481" y="8420"/>
                    <a:pt x="21265" y="7839"/>
                  </a:cubicBezTo>
                  <a:cubicBezTo>
                    <a:pt x="20982" y="7257"/>
                    <a:pt x="20482" y="6895"/>
                    <a:pt x="19839" y="6895"/>
                  </a:cubicBezTo>
                  <a:lnTo>
                    <a:pt x="14993" y="6895"/>
                  </a:lnTo>
                  <a:cubicBezTo>
                    <a:pt x="14350" y="6895"/>
                    <a:pt x="13783" y="6460"/>
                    <a:pt x="13567" y="5805"/>
                  </a:cubicBezTo>
                  <a:lnTo>
                    <a:pt x="12069" y="1017"/>
                  </a:lnTo>
                  <a:cubicBezTo>
                    <a:pt x="11857" y="435"/>
                    <a:pt x="11286" y="0"/>
                    <a:pt x="10643" y="0"/>
                  </a:cubicBezTo>
                  <a:close/>
                </a:path>
              </a:pathLst>
            </a:custGeom>
            <a:solidFill>
              <a:srgbClr val="B19E4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49803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2" name="Google Shape;1089;p11"/>
            <p:cNvSpPr/>
            <p:nvPr/>
          </p:nvSpPr>
          <p:spPr>
            <a:xfrm>
              <a:off x="798116" y="350787"/>
              <a:ext cx="602542" cy="62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617" y="0"/>
                  </a:moveTo>
                  <a:cubicBezTo>
                    <a:pt x="10077" y="0"/>
                    <a:pt x="9447" y="362"/>
                    <a:pt x="9265" y="998"/>
                  </a:cubicBezTo>
                  <a:lnTo>
                    <a:pt x="7737" y="5902"/>
                  </a:lnTo>
                  <a:cubicBezTo>
                    <a:pt x="7464" y="6451"/>
                    <a:pt x="6925" y="6905"/>
                    <a:pt x="6299" y="6905"/>
                  </a:cubicBezTo>
                  <a:lnTo>
                    <a:pt x="1436" y="6905"/>
                  </a:lnTo>
                  <a:cubicBezTo>
                    <a:pt x="806" y="6905"/>
                    <a:pt x="266" y="7266"/>
                    <a:pt x="85" y="7903"/>
                  </a:cubicBezTo>
                  <a:cubicBezTo>
                    <a:pt x="-92" y="8539"/>
                    <a:pt x="-1" y="9084"/>
                    <a:pt x="448" y="9537"/>
                  </a:cubicBezTo>
                  <a:lnTo>
                    <a:pt x="2249" y="11080"/>
                  </a:lnTo>
                  <a:lnTo>
                    <a:pt x="4408" y="13081"/>
                  </a:lnTo>
                  <a:cubicBezTo>
                    <a:pt x="4584" y="13264"/>
                    <a:pt x="4766" y="13534"/>
                    <a:pt x="4947" y="13809"/>
                  </a:cubicBezTo>
                  <a:cubicBezTo>
                    <a:pt x="4947" y="14079"/>
                    <a:pt x="4947" y="14354"/>
                    <a:pt x="4947" y="14716"/>
                  </a:cubicBezTo>
                  <a:lnTo>
                    <a:pt x="3237" y="19716"/>
                  </a:lnTo>
                  <a:cubicBezTo>
                    <a:pt x="3146" y="20261"/>
                    <a:pt x="3237" y="20984"/>
                    <a:pt x="3777" y="21259"/>
                  </a:cubicBezTo>
                  <a:cubicBezTo>
                    <a:pt x="4090" y="21483"/>
                    <a:pt x="4408" y="21600"/>
                    <a:pt x="4700" y="21600"/>
                  </a:cubicBezTo>
                  <a:cubicBezTo>
                    <a:pt x="4993" y="21600"/>
                    <a:pt x="5260" y="21483"/>
                    <a:pt x="5487" y="21259"/>
                  </a:cubicBezTo>
                  <a:lnTo>
                    <a:pt x="9805" y="18260"/>
                  </a:lnTo>
                  <a:cubicBezTo>
                    <a:pt x="10032" y="18076"/>
                    <a:pt x="10325" y="17990"/>
                    <a:pt x="10627" y="17990"/>
                  </a:cubicBezTo>
                  <a:cubicBezTo>
                    <a:pt x="10930" y="17990"/>
                    <a:pt x="11248" y="18076"/>
                    <a:pt x="11515" y="18260"/>
                  </a:cubicBezTo>
                  <a:lnTo>
                    <a:pt x="15747" y="21259"/>
                  </a:lnTo>
                  <a:cubicBezTo>
                    <a:pt x="16020" y="21483"/>
                    <a:pt x="16332" y="21600"/>
                    <a:pt x="16645" y="21600"/>
                  </a:cubicBezTo>
                  <a:cubicBezTo>
                    <a:pt x="16963" y="21600"/>
                    <a:pt x="17276" y="21483"/>
                    <a:pt x="17548" y="21259"/>
                  </a:cubicBezTo>
                  <a:cubicBezTo>
                    <a:pt x="18088" y="20892"/>
                    <a:pt x="18270" y="20261"/>
                    <a:pt x="18088" y="19624"/>
                  </a:cubicBezTo>
                  <a:lnTo>
                    <a:pt x="16559" y="14537"/>
                  </a:lnTo>
                  <a:cubicBezTo>
                    <a:pt x="16469" y="13988"/>
                    <a:pt x="16559" y="13356"/>
                    <a:pt x="17008" y="12990"/>
                  </a:cubicBezTo>
                  <a:lnTo>
                    <a:pt x="20877" y="9537"/>
                  </a:lnTo>
                  <a:cubicBezTo>
                    <a:pt x="21326" y="9084"/>
                    <a:pt x="21508" y="8448"/>
                    <a:pt x="21236" y="7903"/>
                  </a:cubicBezTo>
                  <a:cubicBezTo>
                    <a:pt x="21059" y="7266"/>
                    <a:pt x="20605" y="6996"/>
                    <a:pt x="19980" y="6905"/>
                  </a:cubicBezTo>
                  <a:lnTo>
                    <a:pt x="15026" y="6905"/>
                  </a:lnTo>
                  <a:cubicBezTo>
                    <a:pt x="14395" y="6905"/>
                    <a:pt x="13856" y="6451"/>
                    <a:pt x="13679" y="5902"/>
                  </a:cubicBezTo>
                  <a:lnTo>
                    <a:pt x="12055" y="998"/>
                  </a:lnTo>
                  <a:cubicBezTo>
                    <a:pt x="11878" y="362"/>
                    <a:pt x="11339" y="0"/>
                    <a:pt x="10617" y="0"/>
                  </a:cubicBezTo>
                  <a:close/>
                </a:path>
              </a:pathLst>
            </a:custGeom>
            <a:solidFill>
              <a:srgbClr val="F2C9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49803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3" name="Google Shape;1090;p11"/>
            <p:cNvSpPr/>
            <p:nvPr/>
          </p:nvSpPr>
          <p:spPr>
            <a:xfrm>
              <a:off x="417753" y="973724"/>
              <a:ext cx="453381" cy="46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fill="norm" stroke="1" extrusionOk="0">
                  <a:moveTo>
                    <a:pt x="10594" y="0"/>
                  </a:moveTo>
                  <a:cubicBezTo>
                    <a:pt x="9999" y="0"/>
                    <a:pt x="9524" y="489"/>
                    <a:pt x="9283" y="971"/>
                  </a:cubicBezTo>
                  <a:lnTo>
                    <a:pt x="7611" y="5819"/>
                  </a:lnTo>
                  <a:cubicBezTo>
                    <a:pt x="7491" y="6546"/>
                    <a:pt x="6896" y="6906"/>
                    <a:pt x="6301" y="6906"/>
                  </a:cubicBezTo>
                  <a:lnTo>
                    <a:pt x="1405" y="6906"/>
                  </a:lnTo>
                  <a:cubicBezTo>
                    <a:pt x="810" y="6906"/>
                    <a:pt x="215" y="7272"/>
                    <a:pt x="95" y="7877"/>
                  </a:cubicBezTo>
                  <a:cubicBezTo>
                    <a:pt x="-146" y="8359"/>
                    <a:pt x="95" y="9085"/>
                    <a:pt x="570" y="9452"/>
                  </a:cubicBezTo>
                  <a:lnTo>
                    <a:pt x="2241" y="11027"/>
                  </a:lnTo>
                  <a:lnTo>
                    <a:pt x="4388" y="13085"/>
                  </a:lnTo>
                  <a:cubicBezTo>
                    <a:pt x="4508" y="13207"/>
                    <a:pt x="4749" y="13452"/>
                    <a:pt x="4749" y="13812"/>
                  </a:cubicBezTo>
                  <a:cubicBezTo>
                    <a:pt x="4869" y="14056"/>
                    <a:pt x="4869" y="14300"/>
                    <a:pt x="4749" y="14538"/>
                  </a:cubicBezTo>
                  <a:lnTo>
                    <a:pt x="3318" y="19753"/>
                  </a:lnTo>
                  <a:cubicBezTo>
                    <a:pt x="3077" y="20357"/>
                    <a:pt x="3318" y="20962"/>
                    <a:pt x="3793" y="21328"/>
                  </a:cubicBezTo>
                  <a:cubicBezTo>
                    <a:pt x="4094" y="21505"/>
                    <a:pt x="4388" y="21600"/>
                    <a:pt x="4689" y="21600"/>
                  </a:cubicBezTo>
                  <a:cubicBezTo>
                    <a:pt x="4990" y="21600"/>
                    <a:pt x="5284" y="21505"/>
                    <a:pt x="5585" y="21328"/>
                  </a:cubicBezTo>
                  <a:lnTo>
                    <a:pt x="9758" y="18293"/>
                  </a:lnTo>
                  <a:cubicBezTo>
                    <a:pt x="10059" y="18117"/>
                    <a:pt x="10353" y="18022"/>
                    <a:pt x="10641" y="18022"/>
                  </a:cubicBezTo>
                  <a:cubicBezTo>
                    <a:pt x="10921" y="18022"/>
                    <a:pt x="11189" y="18117"/>
                    <a:pt x="11430" y="18293"/>
                  </a:cubicBezTo>
                  <a:lnTo>
                    <a:pt x="15723" y="21328"/>
                  </a:lnTo>
                  <a:cubicBezTo>
                    <a:pt x="16024" y="21505"/>
                    <a:pt x="16325" y="21600"/>
                    <a:pt x="16606" y="21600"/>
                  </a:cubicBezTo>
                  <a:cubicBezTo>
                    <a:pt x="16887" y="21600"/>
                    <a:pt x="17154" y="21505"/>
                    <a:pt x="17395" y="21328"/>
                  </a:cubicBezTo>
                  <a:cubicBezTo>
                    <a:pt x="17990" y="20962"/>
                    <a:pt x="18110" y="20235"/>
                    <a:pt x="17990" y="19753"/>
                  </a:cubicBezTo>
                  <a:lnTo>
                    <a:pt x="16439" y="14538"/>
                  </a:lnTo>
                  <a:cubicBezTo>
                    <a:pt x="16325" y="14056"/>
                    <a:pt x="16439" y="13329"/>
                    <a:pt x="16920" y="13085"/>
                  </a:cubicBezTo>
                  <a:lnTo>
                    <a:pt x="20859" y="9574"/>
                  </a:lnTo>
                  <a:cubicBezTo>
                    <a:pt x="21213" y="9085"/>
                    <a:pt x="21454" y="8481"/>
                    <a:pt x="21213" y="7999"/>
                  </a:cubicBezTo>
                  <a:cubicBezTo>
                    <a:pt x="21093" y="7510"/>
                    <a:pt x="20377" y="7028"/>
                    <a:pt x="19903" y="7028"/>
                  </a:cubicBezTo>
                  <a:lnTo>
                    <a:pt x="15007" y="7028"/>
                  </a:lnTo>
                  <a:cubicBezTo>
                    <a:pt x="14412" y="7028"/>
                    <a:pt x="13817" y="6546"/>
                    <a:pt x="13697" y="5942"/>
                  </a:cubicBezTo>
                  <a:lnTo>
                    <a:pt x="12145" y="1093"/>
                  </a:lnTo>
                  <a:cubicBezTo>
                    <a:pt x="11791" y="489"/>
                    <a:pt x="11309" y="0"/>
                    <a:pt x="10594" y="0"/>
                  </a:cubicBezTo>
                  <a:close/>
                </a:path>
              </a:pathLst>
            </a:custGeom>
            <a:solidFill>
              <a:srgbClr val="D24F1D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49803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335" name="الواجب"/>
          <p:cNvSpPr txBox="1"/>
          <p:nvPr/>
        </p:nvSpPr>
        <p:spPr>
          <a:xfrm>
            <a:off x="10907130" y="4561132"/>
            <a:ext cx="3498346" cy="1508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9000"/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336" name="يمكنك…"/>
          <p:cNvSpPr txBox="1"/>
          <p:nvPr/>
        </p:nvSpPr>
        <p:spPr>
          <a:xfrm>
            <a:off x="9807497" y="4861725"/>
            <a:ext cx="5697613" cy="462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6200"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 </a:t>
            </a:r>
          </a:p>
          <a:p>
            <a:pPr rtl="0">
              <a:defRPr sz="6200"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يمكنك </a:t>
            </a:r>
          </a:p>
          <a:p>
            <a:pPr rtl="0">
              <a:defRPr sz="6200"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متابعة قنوان عين التعليمية </a:t>
            </a:r>
          </a:p>
          <a:p>
            <a:pPr rtl="0">
              <a:defRPr sz="6200"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وغدا باذن الله لنا لقاء </a:t>
            </a:r>
          </a:p>
        </p:txBody>
      </p:sp>
      <p:pic>
        <p:nvPicPr>
          <p:cNvPr id="337" name="IMG_0491.jpeg" descr="IMG_0491.jpeg"/>
          <p:cNvPicPr>
            <a:picLocks noChangeAspect="1"/>
          </p:cNvPicPr>
          <p:nvPr/>
        </p:nvPicPr>
        <p:blipFill>
          <a:blip r:embed="rId2">
            <a:extLst/>
          </a:blip>
          <a:srcRect l="2178" t="2520" r="2224" b="1957"/>
          <a:stretch>
            <a:fillRect/>
          </a:stretch>
        </p:blipFill>
        <p:spPr>
          <a:xfrm>
            <a:off x="7446508" y="7682011"/>
            <a:ext cx="1529759" cy="15285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8" h="21450" fill="norm" stroke="1" extrusionOk="0">
                <a:moveTo>
                  <a:pt x="9985" y="7"/>
                </a:moveTo>
                <a:cubicBezTo>
                  <a:pt x="9406" y="29"/>
                  <a:pt x="8819" y="104"/>
                  <a:pt x="8235" y="230"/>
                </a:cubicBezTo>
                <a:cubicBezTo>
                  <a:pt x="4357" y="1062"/>
                  <a:pt x="1322" y="4065"/>
                  <a:pt x="329" y="8060"/>
                </a:cubicBezTo>
                <a:cubicBezTo>
                  <a:pt x="-883" y="12937"/>
                  <a:pt x="1332" y="18062"/>
                  <a:pt x="5621" y="20301"/>
                </a:cubicBezTo>
                <a:cubicBezTo>
                  <a:pt x="6770" y="20901"/>
                  <a:pt x="7932" y="21272"/>
                  <a:pt x="9201" y="21437"/>
                </a:cubicBezTo>
                <a:cubicBezTo>
                  <a:pt x="9311" y="21452"/>
                  <a:pt x="9929" y="21454"/>
                  <a:pt x="10575" y="21443"/>
                </a:cubicBezTo>
                <a:cubicBezTo>
                  <a:pt x="11860" y="21420"/>
                  <a:pt x="12395" y="21334"/>
                  <a:pt x="13463" y="20992"/>
                </a:cubicBezTo>
                <a:cubicBezTo>
                  <a:pt x="14064" y="20799"/>
                  <a:pt x="15259" y="20235"/>
                  <a:pt x="15754" y="19911"/>
                </a:cubicBezTo>
                <a:cubicBezTo>
                  <a:pt x="16681" y="19306"/>
                  <a:pt x="17549" y="18543"/>
                  <a:pt x="18175" y="17778"/>
                </a:cubicBezTo>
                <a:cubicBezTo>
                  <a:pt x="19857" y="15721"/>
                  <a:pt x="20717" y="13160"/>
                  <a:pt x="20687" y="10589"/>
                </a:cubicBezTo>
                <a:cubicBezTo>
                  <a:pt x="20668" y="9047"/>
                  <a:pt x="20327" y="7500"/>
                  <a:pt x="19656" y="6055"/>
                </a:cubicBezTo>
                <a:cubicBezTo>
                  <a:pt x="17854" y="2172"/>
                  <a:pt x="14042" y="-146"/>
                  <a:pt x="9985" y="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38" name="IMG_0474.png" descr="IMG_047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5395" y="3457821"/>
            <a:ext cx="3715304" cy="37153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1" name="Google Shape;4924;p54"/>
          <p:cNvGrpSpPr/>
          <p:nvPr/>
        </p:nvGrpSpPr>
        <p:grpSpPr>
          <a:xfrm>
            <a:off x="6819878" y="9728703"/>
            <a:ext cx="9762349" cy="831577"/>
            <a:chOff x="0" y="0"/>
            <a:chExt cx="9762347" cy="831575"/>
          </a:xfrm>
        </p:grpSpPr>
        <p:sp>
          <p:nvSpPr>
            <p:cNvPr id="339" name="مستطيل"/>
            <p:cNvSpPr/>
            <p:nvPr/>
          </p:nvSpPr>
          <p:spPr>
            <a:xfrm>
              <a:off x="-1" y="0"/>
              <a:ext cx="9762349" cy="831576"/>
            </a:xfrm>
            <a:prstGeom prst="rect">
              <a:avLst/>
            </a:prstGeom>
            <a:solidFill>
              <a:srgbClr val="FEF9DA">
                <a:alpha val="57533"/>
              </a:srgbClr>
            </a:solidFill>
            <a:ln w="12700" cap="flat">
              <a:solidFill>
                <a:srgbClr val="78B197">
                  <a:alpha val="57533"/>
                </a:srgb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914400" rtl="0">
                <a:defRPr sz="2500">
                  <a:solidFill>
                    <a:srgbClr val="333333"/>
                  </a:solidFill>
                  <a:latin typeface="Spicy Rice"/>
                  <a:ea typeface="Spicy Rice"/>
                  <a:cs typeface="Spicy Rice"/>
                  <a:sym typeface="Spicy Rice"/>
                </a:defRPr>
              </a:pPr>
            </a:p>
          </p:txBody>
        </p:sp>
        <p:sp>
          <p:nvSpPr>
            <p:cNvPr id="340" name="سُبْحَانَكَ اللَّهُمَّ وَبِحَمْدِكَ، أَشْهَدُ أَنْ لَا إِلَهَ إِلَّا أَنْتَ أَسْتَغْفِرُكَ وَأَتُوبُ إِلَيْكَ"/>
            <p:cNvSpPr txBox="1"/>
            <p:nvPr/>
          </p:nvSpPr>
          <p:spPr>
            <a:xfrm>
              <a:off x="6349" y="6350"/>
              <a:ext cx="9749649" cy="818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normAutofit fontScale="100000" lnSpcReduction="0"/>
            </a:bodyPr>
            <a:lstStyle>
              <a:lvl1pPr defTabSz="914400">
                <a:defRPr sz="2500">
                  <a:solidFill>
                    <a:srgbClr val="333333"/>
                  </a:solidFill>
                  <a:latin typeface="Spicy Rice"/>
                  <a:ea typeface="Spicy Rice"/>
                  <a:cs typeface="Spicy Rice"/>
                  <a:sym typeface="Spicy Rice"/>
                </a:defRPr>
              </a:lvl1pPr>
            </a:lstStyle>
            <a:p>
              <a:pPr rtl="0">
                <a:defRPr/>
              </a:pPr>
              <a:r>
                <a:t>سُبْحَانَكَ اللَّهُمَّ وَبِحَمْدِكَ، أَشْهَدُ أَنْ لَا إِلَهَ إِلَّا أَنْتَ أَسْتَغْفِرُكَ وَأَتُوبُ إِلَيْكَ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٩٠"/>
          <p:cNvSpPr txBox="1"/>
          <p:nvPr/>
        </p:nvSpPr>
        <p:spPr>
          <a:xfrm>
            <a:off x="7433153" y="9892373"/>
            <a:ext cx="1570436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٣٤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موضوع الدرس : العلاقات بين الزوايا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موضوع الدرس : </a:t>
            </a:r>
            <a:r>
              <a:rPr>
                <a:solidFill>
                  <a:srgbClr val="012F7B"/>
                </a:solidFill>
              </a:rPr>
              <a:t>العلاقات بين الزوايا</a:t>
            </a:r>
          </a:p>
        </p:txBody>
      </p:sp>
      <p:pic>
        <p:nvPicPr>
          <p:cNvPr id="171" name="تشويقات | العلاقات بين الزوايا.mp4" descr="تشويقات | العلاقات بين الزوايا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122254" y="3130577"/>
            <a:ext cx="12935978" cy="72764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21" fill="hold"/>
                                        <p:tgtEl>
                                          <p:spTgt spid="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171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17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7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مرادف …أصنف … متطابقة …متجاورة…متقابلة"/>
          <p:cNvGrpSpPr/>
          <p:nvPr/>
        </p:nvGrpSpPr>
        <p:grpSpPr>
          <a:xfrm>
            <a:off x="5099918" y="10135475"/>
            <a:ext cx="10695018" cy="1188303"/>
            <a:chOff x="0" y="0"/>
            <a:chExt cx="10695016" cy="1188301"/>
          </a:xfrm>
        </p:grpSpPr>
        <p:sp>
          <p:nvSpPr>
            <p:cNvPr id="173" name="مستطيل"/>
            <p:cNvSpPr/>
            <p:nvPr/>
          </p:nvSpPr>
          <p:spPr>
            <a:xfrm>
              <a:off x="-1" y="0"/>
              <a:ext cx="10695018" cy="1188302"/>
            </a:xfrm>
            <a:prstGeom prst="rect">
              <a:avLst/>
            </a:prstGeom>
            <a:solidFill>
              <a:srgbClr val="FEFCDD"/>
            </a:solidFill>
            <a:ln w="76200" cap="flat">
              <a:solidFill>
                <a:srgbClr val="831100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 rtl="0">
                <a:defRPr sz="4100">
                  <a:latin typeface="Geeza Pro Bold"/>
                  <a:ea typeface="Geeza Pro Bold"/>
                  <a:cs typeface="Geeza Pro Bold"/>
                  <a:sym typeface="Geeza Pro Bold"/>
                </a:defRPr>
              </a:pPr>
            </a:p>
          </p:txBody>
        </p:sp>
        <p:sp>
          <p:nvSpPr>
            <p:cNvPr id="174" name="مرادف …أصنف … متطابقة …متجاورة…متقابلة"/>
            <p:cNvSpPr txBox="1"/>
            <p:nvPr/>
          </p:nvSpPr>
          <p:spPr>
            <a:xfrm>
              <a:off x="38099" y="216710"/>
              <a:ext cx="10618818" cy="7548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825500">
                <a:defRPr sz="4100"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مرادف …أصنف … متطابقة …متجاورة…متقابلة</a:t>
              </a:r>
            </a:p>
          </p:txBody>
        </p:sp>
      </p:grpSp>
      <p:pic>
        <p:nvPicPr>
          <p:cNvPr id="176" name="IMG_0779.png" descr="IMG_0779.png"/>
          <p:cNvPicPr>
            <a:picLocks noChangeAspect="1"/>
          </p:cNvPicPr>
          <p:nvPr/>
        </p:nvPicPr>
        <p:blipFill>
          <a:blip r:embed="rId2">
            <a:extLst/>
          </a:blip>
          <a:srcRect l="26856" t="49308" r="65388" b="38936"/>
          <a:stretch>
            <a:fillRect/>
          </a:stretch>
        </p:blipFill>
        <p:spPr>
          <a:xfrm>
            <a:off x="13444819" y="6162594"/>
            <a:ext cx="1302321" cy="14808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9" h="21414" fill="norm" stroke="1" extrusionOk="0">
                <a:moveTo>
                  <a:pt x="12097" y="0"/>
                </a:moveTo>
                <a:cubicBezTo>
                  <a:pt x="9730" y="0"/>
                  <a:pt x="8963" y="93"/>
                  <a:pt x="7731" y="528"/>
                </a:cubicBezTo>
                <a:cubicBezTo>
                  <a:pt x="3343" y="2077"/>
                  <a:pt x="440" y="5602"/>
                  <a:pt x="41" y="9865"/>
                </a:cubicBezTo>
                <a:cubicBezTo>
                  <a:pt x="-501" y="15640"/>
                  <a:pt x="4344" y="20762"/>
                  <a:pt x="10920" y="21372"/>
                </a:cubicBezTo>
                <a:cubicBezTo>
                  <a:pt x="13365" y="21599"/>
                  <a:pt x="16616" y="20878"/>
                  <a:pt x="18784" y="19627"/>
                </a:cubicBezTo>
                <a:cubicBezTo>
                  <a:pt x="19638" y="19134"/>
                  <a:pt x="20509" y="18732"/>
                  <a:pt x="20720" y="18732"/>
                </a:cubicBezTo>
                <a:cubicBezTo>
                  <a:pt x="20930" y="18732"/>
                  <a:pt x="21099" y="18698"/>
                  <a:pt x="21099" y="18657"/>
                </a:cubicBezTo>
                <a:cubicBezTo>
                  <a:pt x="21099" y="18615"/>
                  <a:pt x="19222" y="16917"/>
                  <a:pt x="16926" y="14881"/>
                </a:cubicBezTo>
                <a:cubicBezTo>
                  <a:pt x="13706" y="12027"/>
                  <a:pt x="12753" y="11041"/>
                  <a:pt x="12753" y="10583"/>
                </a:cubicBezTo>
                <a:cubicBezTo>
                  <a:pt x="12753" y="10126"/>
                  <a:pt x="13676" y="9166"/>
                  <a:pt x="16740" y="6433"/>
                </a:cubicBezTo>
                <a:cubicBezTo>
                  <a:pt x="18935" y="4476"/>
                  <a:pt x="20818" y="2946"/>
                  <a:pt x="20919" y="3036"/>
                </a:cubicBezTo>
                <a:cubicBezTo>
                  <a:pt x="21020" y="3126"/>
                  <a:pt x="21099" y="3023"/>
                  <a:pt x="21099" y="2801"/>
                </a:cubicBezTo>
                <a:cubicBezTo>
                  <a:pt x="21099" y="2580"/>
                  <a:pt x="20977" y="2466"/>
                  <a:pt x="20829" y="2548"/>
                </a:cubicBezTo>
                <a:cubicBezTo>
                  <a:pt x="20681" y="2629"/>
                  <a:pt x="19934" y="2324"/>
                  <a:pt x="19170" y="1871"/>
                </a:cubicBezTo>
                <a:cubicBezTo>
                  <a:pt x="16584" y="338"/>
                  <a:pt x="15308" y="-1"/>
                  <a:pt x="12097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موضوع الدرس : العلاقات بين الزوايا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موضوع الدرس : </a:t>
            </a:r>
            <a:r>
              <a:rPr>
                <a:solidFill>
                  <a:srgbClr val="012F7B"/>
                </a:solidFill>
              </a:rPr>
              <a:t>العلاقات بين الزوايا</a:t>
            </a:r>
          </a:p>
        </p:txBody>
      </p:sp>
      <p:pic>
        <p:nvPicPr>
          <p:cNvPr id="179" name="IMG_4271.jpeg" descr="IMG_427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46628" y="2907191"/>
            <a:ext cx="13210603" cy="7468894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٩٠"/>
          <p:cNvSpPr txBox="1"/>
          <p:nvPr/>
        </p:nvSpPr>
        <p:spPr>
          <a:xfrm>
            <a:off x="3752975" y="10682595"/>
            <a:ext cx="1570437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٣٤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G_0765.jpeg" descr="IMG_0765.jpeg"/>
          <p:cNvPicPr>
            <a:picLocks noChangeAspect="1"/>
          </p:cNvPicPr>
          <p:nvPr/>
        </p:nvPicPr>
        <p:blipFill>
          <a:blip r:embed="rId2">
            <a:extLst/>
          </a:blip>
          <a:srcRect l="18238" t="0" r="0" b="3030"/>
          <a:stretch>
            <a:fillRect/>
          </a:stretch>
        </p:blipFill>
        <p:spPr>
          <a:xfrm>
            <a:off x="6310190" y="3737126"/>
            <a:ext cx="10729571" cy="30273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G_0779.png" descr="IMG_0779.png"/>
          <p:cNvPicPr>
            <a:picLocks noChangeAspect="1"/>
          </p:cNvPicPr>
          <p:nvPr/>
        </p:nvPicPr>
        <p:blipFill>
          <a:blip r:embed="rId3">
            <a:extLst/>
          </a:blip>
          <a:srcRect l="26857" t="49307" r="65389" b="38935"/>
          <a:stretch>
            <a:fillRect/>
          </a:stretch>
        </p:blipFill>
        <p:spPr>
          <a:xfrm>
            <a:off x="9630332" y="7455886"/>
            <a:ext cx="1479274" cy="1682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9" h="21413" fill="norm" stroke="1" extrusionOk="0">
                <a:moveTo>
                  <a:pt x="12098" y="0"/>
                </a:moveTo>
                <a:cubicBezTo>
                  <a:pt x="9731" y="0"/>
                  <a:pt x="8966" y="95"/>
                  <a:pt x="7734" y="530"/>
                </a:cubicBezTo>
                <a:cubicBezTo>
                  <a:pt x="3345" y="2079"/>
                  <a:pt x="441" y="5602"/>
                  <a:pt x="41" y="9865"/>
                </a:cubicBezTo>
                <a:cubicBezTo>
                  <a:pt x="-501" y="15639"/>
                  <a:pt x="4349" y="20763"/>
                  <a:pt x="10927" y="21372"/>
                </a:cubicBezTo>
                <a:cubicBezTo>
                  <a:pt x="13373" y="21599"/>
                  <a:pt x="16615" y="20875"/>
                  <a:pt x="18784" y="19624"/>
                </a:cubicBezTo>
                <a:cubicBezTo>
                  <a:pt x="19637" y="19131"/>
                  <a:pt x="20509" y="18730"/>
                  <a:pt x="20720" y="18730"/>
                </a:cubicBezTo>
                <a:cubicBezTo>
                  <a:pt x="20930" y="18730"/>
                  <a:pt x="21099" y="18695"/>
                  <a:pt x="21099" y="18654"/>
                </a:cubicBezTo>
                <a:cubicBezTo>
                  <a:pt x="21099" y="18612"/>
                  <a:pt x="19223" y="16917"/>
                  <a:pt x="16927" y="14881"/>
                </a:cubicBezTo>
                <a:cubicBezTo>
                  <a:pt x="13707" y="12027"/>
                  <a:pt x="12749" y="11041"/>
                  <a:pt x="12749" y="10582"/>
                </a:cubicBezTo>
                <a:cubicBezTo>
                  <a:pt x="12749" y="10126"/>
                  <a:pt x="13675" y="9162"/>
                  <a:pt x="16740" y="6430"/>
                </a:cubicBezTo>
                <a:cubicBezTo>
                  <a:pt x="18936" y="4473"/>
                  <a:pt x="20817" y="2951"/>
                  <a:pt x="20918" y="3041"/>
                </a:cubicBezTo>
                <a:cubicBezTo>
                  <a:pt x="21019" y="3131"/>
                  <a:pt x="21099" y="3019"/>
                  <a:pt x="21099" y="2798"/>
                </a:cubicBezTo>
                <a:cubicBezTo>
                  <a:pt x="21099" y="2577"/>
                  <a:pt x="20981" y="2464"/>
                  <a:pt x="20833" y="2546"/>
                </a:cubicBezTo>
                <a:cubicBezTo>
                  <a:pt x="20685" y="2627"/>
                  <a:pt x="19939" y="2322"/>
                  <a:pt x="19174" y="1869"/>
                </a:cubicBezTo>
                <a:cubicBezTo>
                  <a:pt x="16588" y="337"/>
                  <a:pt x="15309" y="-1"/>
                  <a:pt x="1209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4" name="IMG_0780.png" descr="IMG_0780.png"/>
          <p:cNvPicPr>
            <a:picLocks noChangeAspect="1"/>
          </p:cNvPicPr>
          <p:nvPr/>
        </p:nvPicPr>
        <p:blipFill>
          <a:blip r:embed="rId4">
            <a:extLst/>
          </a:blip>
          <a:srcRect l="39177" t="43115" r="43132" b="32771"/>
          <a:stretch>
            <a:fillRect/>
          </a:stretch>
        </p:blipFill>
        <p:spPr>
          <a:xfrm>
            <a:off x="11700347" y="6876770"/>
            <a:ext cx="3479494" cy="3557275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185" name="٩٠"/>
          <p:cNvSpPr txBox="1"/>
          <p:nvPr/>
        </p:nvSpPr>
        <p:spPr>
          <a:xfrm>
            <a:off x="3752975" y="10682595"/>
            <a:ext cx="1570437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٣٤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موضوع الدرس : العلاقات بين الزوايا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موضوع الدرس : </a:t>
            </a:r>
            <a:r>
              <a:rPr>
                <a:solidFill>
                  <a:srgbClr val="012F7B"/>
                </a:solidFill>
              </a:rPr>
              <a:t>العلاقات بين الزوايا</a:t>
            </a:r>
          </a:p>
        </p:txBody>
      </p:sp>
      <p:sp>
        <p:nvSpPr>
          <p:cNvPr id="188" name="٩٠"/>
          <p:cNvSpPr txBox="1"/>
          <p:nvPr/>
        </p:nvSpPr>
        <p:spPr>
          <a:xfrm>
            <a:off x="3752975" y="10757393"/>
            <a:ext cx="1570437" cy="466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٩٠</a:t>
            </a:r>
          </a:p>
        </p:txBody>
      </p:sp>
      <p:pic>
        <p:nvPicPr>
          <p:cNvPr id="189" name="IMG_4272.png" descr="IMG_427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82061" y="2211771"/>
            <a:ext cx="5514365" cy="1538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G_4272.png" descr="IMG_4272.png"/>
          <p:cNvPicPr>
            <a:picLocks noChangeAspect="1"/>
          </p:cNvPicPr>
          <p:nvPr/>
        </p:nvPicPr>
        <p:blipFill>
          <a:blip r:embed="rId3">
            <a:extLst/>
          </a:blip>
          <a:srcRect l="52203" t="22774" r="32238" b="72660"/>
          <a:stretch>
            <a:fillRect/>
          </a:stretch>
        </p:blipFill>
        <p:spPr>
          <a:xfrm>
            <a:off x="14496423" y="2884337"/>
            <a:ext cx="4760754" cy="1047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G_4272.png" descr="IMG_4272.png"/>
          <p:cNvPicPr>
            <a:picLocks noChangeAspect="1"/>
          </p:cNvPicPr>
          <p:nvPr/>
        </p:nvPicPr>
        <p:blipFill>
          <a:blip r:embed="rId3">
            <a:extLst/>
          </a:blip>
          <a:srcRect l="44072" t="28194" r="32989" b="67003"/>
          <a:stretch>
            <a:fillRect/>
          </a:stretch>
        </p:blipFill>
        <p:spPr>
          <a:xfrm>
            <a:off x="11739243" y="3932087"/>
            <a:ext cx="7019032" cy="1101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G_4272.png" descr="IMG_4272.png"/>
          <p:cNvPicPr>
            <a:picLocks noChangeAspect="1"/>
          </p:cNvPicPr>
          <p:nvPr/>
        </p:nvPicPr>
        <p:blipFill>
          <a:blip r:embed="rId3">
            <a:extLst/>
          </a:blip>
          <a:srcRect l="19317" t="28194" r="69182" b="61231"/>
          <a:stretch>
            <a:fillRect/>
          </a:stretch>
        </p:blipFill>
        <p:spPr>
          <a:xfrm>
            <a:off x="8213800" y="3938437"/>
            <a:ext cx="3519115" cy="2426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G_4272.png" descr="IMG_4272.png"/>
          <p:cNvPicPr>
            <a:picLocks noChangeAspect="1"/>
          </p:cNvPicPr>
          <p:nvPr/>
        </p:nvPicPr>
        <p:blipFill>
          <a:blip r:embed="rId3">
            <a:extLst/>
          </a:blip>
          <a:srcRect l="31920" t="33144" r="35817" b="41492"/>
          <a:stretch>
            <a:fillRect/>
          </a:stretch>
        </p:blipFill>
        <p:spPr>
          <a:xfrm>
            <a:off x="12562558" y="5057709"/>
            <a:ext cx="5372587" cy="3167903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٩٠"/>
          <p:cNvSpPr txBox="1"/>
          <p:nvPr/>
        </p:nvSpPr>
        <p:spPr>
          <a:xfrm>
            <a:off x="3752975" y="10682595"/>
            <a:ext cx="1570437" cy="61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3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٣٤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