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F8"/>
    <a:srgbClr val="F5EED5"/>
    <a:srgbClr val="C31825"/>
    <a:srgbClr val="7A89AE"/>
    <a:srgbClr val="BE1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42" autoAdjust="0"/>
  </p:normalViewPr>
  <p:slideViewPr>
    <p:cSldViewPr snapToGrid="0">
      <p:cViewPr>
        <p:scale>
          <a:sx n="45" d="100"/>
          <a:sy n="45" d="100"/>
        </p:scale>
        <p:origin x="-600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F73C079F-3B58-4719-95F1-577FFAF8924B}"/>
    <pc:docChg chg="undo redo custSel addSld delSld modSld sldOrd modMainMaster">
      <pc:chgData name="حصه بنت العتيبي" userId="c1fe605c-1aaf-4791-a440-af891effc177" providerId="ADAL" clId="{F73C079F-3B58-4719-95F1-577FFAF8924B}" dt="2022-05-27T11:18:37.825" v="1621"/>
      <pc:docMkLst>
        <pc:docMk/>
      </pc:docMkLst>
      <pc:sldChg chg="addSp modSp new mod modTransition setBg">
        <pc:chgData name="حصه بنت العتيبي" userId="c1fe605c-1aaf-4791-a440-af891effc177" providerId="ADAL" clId="{F73C079F-3B58-4719-95F1-577FFAF8924B}" dt="2022-05-26T11:22:24.128" v="147" actId="1076"/>
        <pc:sldMkLst>
          <pc:docMk/>
          <pc:sldMk cId="3143795594" sldId="256"/>
        </pc:sldMkLst>
        <pc:spChg chg="add mod">
          <ac:chgData name="حصه بنت العتيبي" userId="c1fe605c-1aaf-4791-a440-af891effc177" providerId="ADAL" clId="{F73C079F-3B58-4719-95F1-577FFAF8924B}" dt="2022-05-26T11:11:26.424" v="25" actId="208"/>
          <ac:spMkLst>
            <pc:docMk/>
            <pc:sldMk cId="3143795594" sldId="256"/>
            <ac:spMk id="2" creationId="{8AF44A8A-E822-8453-9873-79489DCAAAA1}"/>
          </ac:spMkLst>
        </pc:spChg>
        <pc:spChg chg="add mod">
          <ac:chgData name="حصه بنت العتيبي" userId="c1fe605c-1aaf-4791-a440-af891effc177" providerId="ADAL" clId="{F73C079F-3B58-4719-95F1-577FFAF8924B}" dt="2022-05-26T11:11:36.395" v="26" actId="208"/>
          <ac:spMkLst>
            <pc:docMk/>
            <pc:sldMk cId="3143795594" sldId="256"/>
            <ac:spMk id="4" creationId="{D3FC7763-6823-3B08-15AF-F26BE7D1967F}"/>
          </ac:spMkLst>
        </pc:spChg>
        <pc:picChg chg="add mod">
          <ac:chgData name="حصه بنت العتيبي" userId="c1fe605c-1aaf-4791-a440-af891effc177" providerId="ADAL" clId="{F73C079F-3B58-4719-95F1-577FFAF8924B}" dt="2022-05-26T11:22:24.128" v="147" actId="1076"/>
          <ac:picMkLst>
            <pc:docMk/>
            <pc:sldMk cId="3143795594" sldId="256"/>
            <ac:picMk id="5" creationId="{76F4DC36-98E2-C643-DB15-9FB3B2FDC6D1}"/>
          </ac:picMkLst>
        </pc:picChg>
        <pc:picChg chg="add mod">
          <ac:chgData name="حصه بنت العتيبي" userId="c1fe605c-1aaf-4791-a440-af891effc177" providerId="ADAL" clId="{F73C079F-3B58-4719-95F1-577FFAF8924B}" dt="2022-05-26T11:09:48.557" v="9" actId="1076"/>
          <ac:picMkLst>
            <pc:docMk/>
            <pc:sldMk cId="3143795594" sldId="256"/>
            <ac:picMk id="1026" creationId="{D33CFF3B-90C5-0385-2A48-E5EB06A701A1}"/>
          </ac:picMkLst>
        </pc:picChg>
      </pc:sldChg>
      <pc:sldChg chg="addSp delSp modSp add mod modTransition">
        <pc:chgData name="حصه بنت العتيبي" userId="c1fe605c-1aaf-4791-a440-af891effc177" providerId="ADAL" clId="{F73C079F-3B58-4719-95F1-577FFAF8924B}" dt="2022-05-26T11:27:09.271" v="186" actId="1076"/>
        <pc:sldMkLst>
          <pc:docMk/>
          <pc:sldMk cId="3633794074" sldId="257"/>
        </pc:sldMkLst>
        <pc:spChg chg="mod">
          <ac:chgData name="حصه بنت العتيبي" userId="c1fe605c-1aaf-4791-a440-af891effc177" providerId="ADAL" clId="{F73C079F-3B58-4719-95F1-577FFAF8924B}" dt="2022-05-26T11:21:56.948" v="141" actId="1076"/>
          <ac:spMkLst>
            <pc:docMk/>
            <pc:sldMk cId="3633794074" sldId="257"/>
            <ac:spMk id="2" creationId="{8AF44A8A-E822-8453-9873-79489DCAAAA1}"/>
          </ac:spMkLst>
        </pc:spChg>
        <pc:spChg chg="mod">
          <ac:chgData name="حصه بنت العتيبي" userId="c1fe605c-1aaf-4791-a440-af891effc177" providerId="ADAL" clId="{F73C079F-3B58-4719-95F1-577FFAF8924B}" dt="2022-05-26T11:21:56.948" v="141" actId="1076"/>
          <ac:spMkLst>
            <pc:docMk/>
            <pc:sldMk cId="3633794074" sldId="257"/>
            <ac:spMk id="4" creationId="{D3FC7763-6823-3B08-15AF-F26BE7D1967F}"/>
          </ac:spMkLst>
        </pc:spChg>
        <pc:picChg chg="add del mod modCrop">
          <ac:chgData name="حصه بنت العتيبي" userId="c1fe605c-1aaf-4791-a440-af891effc177" providerId="ADAL" clId="{F73C079F-3B58-4719-95F1-577FFAF8924B}" dt="2022-05-26T11:16:26.926" v="133" actId="478"/>
          <ac:picMkLst>
            <pc:docMk/>
            <pc:sldMk cId="3633794074" sldId="257"/>
            <ac:picMk id="5" creationId="{D80F8EE7-520E-C8CD-428F-FB822909B8AE}"/>
          </ac:picMkLst>
        </pc:picChg>
        <pc:picChg chg="add mod">
          <ac:chgData name="حصه بنت العتيبي" userId="c1fe605c-1aaf-4791-a440-af891effc177" providerId="ADAL" clId="{F73C079F-3B58-4719-95F1-577FFAF8924B}" dt="2022-05-26T11:21:48.512" v="140" actId="1076"/>
          <ac:picMkLst>
            <pc:docMk/>
            <pc:sldMk cId="3633794074" sldId="257"/>
            <ac:picMk id="7" creationId="{5182B90E-DCC8-3752-8272-16C3FC9E9E8D}"/>
          </ac:picMkLst>
        </pc:picChg>
        <pc:picChg chg="add mod">
          <ac:chgData name="حصه بنت العتيبي" userId="c1fe605c-1aaf-4791-a440-af891effc177" providerId="ADAL" clId="{F73C079F-3B58-4719-95F1-577FFAF8924B}" dt="2022-05-26T11:27:09.271" v="186" actId="1076"/>
          <ac:picMkLst>
            <pc:docMk/>
            <pc:sldMk cId="3633794074" sldId="257"/>
            <ac:picMk id="9" creationId="{C49FF58B-133A-55E1-A525-9CE1B5F27DA1}"/>
          </ac:picMkLst>
        </pc:picChg>
        <pc:picChg chg="del">
          <ac:chgData name="حصه بنت العتيبي" userId="c1fe605c-1aaf-4791-a440-af891effc177" providerId="ADAL" clId="{F73C079F-3B58-4719-95F1-577FFAF8924B}" dt="2022-05-26T11:13:17.769" v="91" actId="478"/>
          <ac:picMkLst>
            <pc:docMk/>
            <pc:sldMk cId="3633794074" sldId="257"/>
            <ac:picMk id="1026" creationId="{D33CFF3B-90C5-0385-2A48-E5EB06A701A1}"/>
          </ac:picMkLst>
        </pc:picChg>
      </pc:sldChg>
      <pc:sldChg chg="addSp delSp modSp add mod">
        <pc:chgData name="حصه بنت العتيبي" userId="c1fe605c-1aaf-4791-a440-af891effc177" providerId="ADAL" clId="{F73C079F-3B58-4719-95F1-577FFAF8924B}" dt="2022-05-26T11:27:17.808" v="188" actId="1076"/>
        <pc:sldMkLst>
          <pc:docMk/>
          <pc:sldMk cId="2473486244" sldId="258"/>
        </pc:sldMkLst>
        <pc:spChg chg="mod">
          <ac:chgData name="حصه بنت العتيبي" userId="c1fe605c-1aaf-4791-a440-af891effc177" providerId="ADAL" clId="{F73C079F-3B58-4719-95F1-577FFAF8924B}" dt="2022-05-26T11:25:12.183" v="170" actId="403"/>
          <ac:spMkLst>
            <pc:docMk/>
            <pc:sldMk cId="2473486244" sldId="258"/>
            <ac:spMk id="4" creationId="{D3FC7763-6823-3B08-15AF-F26BE7D1967F}"/>
          </ac:spMkLst>
        </pc:spChg>
        <pc:picChg chg="add mod">
          <ac:chgData name="حصه بنت العتيبي" userId="c1fe605c-1aaf-4791-a440-af891effc177" providerId="ADAL" clId="{F73C079F-3B58-4719-95F1-577FFAF8924B}" dt="2022-05-26T11:27:17.808" v="188" actId="1076"/>
          <ac:picMkLst>
            <pc:docMk/>
            <pc:sldMk cId="2473486244" sldId="258"/>
            <ac:picMk id="5" creationId="{B4E5BD8B-5632-79CF-2519-30E3789CD197}"/>
          </ac:picMkLst>
        </pc:picChg>
        <pc:picChg chg="del">
          <ac:chgData name="حصه بنت العتيبي" userId="c1fe605c-1aaf-4791-a440-af891effc177" providerId="ADAL" clId="{F73C079F-3B58-4719-95F1-577FFAF8924B}" dt="2022-05-26T11:22:52.967" v="149" actId="478"/>
          <ac:picMkLst>
            <pc:docMk/>
            <pc:sldMk cId="2473486244" sldId="258"/>
            <ac:picMk id="7" creationId="{5182B90E-DCC8-3752-8272-16C3FC9E9E8D}"/>
          </ac:picMkLst>
        </pc:picChg>
      </pc:sldChg>
      <pc:sldChg chg="addSp delSp modSp add mod">
        <pc:chgData name="حصه بنت العتيبي" userId="c1fe605c-1aaf-4791-a440-af891effc177" providerId="ADAL" clId="{F73C079F-3B58-4719-95F1-577FFAF8924B}" dt="2022-05-26T11:40:12.672" v="245" actId="14100"/>
        <pc:sldMkLst>
          <pc:docMk/>
          <pc:sldMk cId="3460243071" sldId="259"/>
        </pc:sldMkLst>
        <pc:spChg chg="mod">
          <ac:chgData name="حصه بنت العتيبي" userId="c1fe605c-1aaf-4791-a440-af891effc177" providerId="ADAL" clId="{F73C079F-3B58-4719-95F1-577FFAF8924B}" dt="2022-05-26T11:40:12.672" v="245" actId="14100"/>
          <ac:spMkLst>
            <pc:docMk/>
            <pc:sldMk cId="3460243071" sldId="259"/>
            <ac:spMk id="2" creationId="{8AF44A8A-E822-8453-9873-79489DCAAAA1}"/>
          </ac:spMkLst>
        </pc:spChg>
        <pc:spChg chg="mod">
          <ac:chgData name="حصه بنت العتيبي" userId="c1fe605c-1aaf-4791-a440-af891effc177" providerId="ADAL" clId="{F73C079F-3B58-4719-95F1-577FFAF8924B}" dt="2022-05-26T11:39:55.503" v="239" actId="207"/>
          <ac:spMkLst>
            <pc:docMk/>
            <pc:sldMk cId="3460243071" sldId="259"/>
            <ac:spMk id="4" creationId="{D3FC7763-6823-3B08-15AF-F26BE7D1967F}"/>
          </ac:spMkLst>
        </pc:spChg>
        <pc:picChg chg="del">
          <ac:chgData name="حصه بنت العتيبي" userId="c1fe605c-1aaf-4791-a440-af891effc177" providerId="ADAL" clId="{F73C079F-3B58-4719-95F1-577FFAF8924B}" dt="2022-05-26T11:28:42.384" v="201" actId="478"/>
          <ac:picMkLst>
            <pc:docMk/>
            <pc:sldMk cId="3460243071" sldId="259"/>
            <ac:picMk id="5" creationId="{B4E5BD8B-5632-79CF-2519-30E3789CD197}"/>
          </ac:picMkLst>
        </pc:picChg>
        <pc:picChg chg="add mod">
          <ac:chgData name="حصه بنت العتيبي" userId="c1fe605c-1aaf-4791-a440-af891effc177" providerId="ADAL" clId="{F73C079F-3B58-4719-95F1-577FFAF8924B}" dt="2022-05-26T11:40:07.542" v="244" actId="1076"/>
          <ac:picMkLst>
            <pc:docMk/>
            <pc:sldMk cId="3460243071" sldId="259"/>
            <ac:picMk id="6" creationId="{860ED76A-A8A4-5B6E-EE4C-D1B5E73110D7}"/>
          </ac:picMkLst>
        </pc:picChg>
        <pc:picChg chg="add mod">
          <ac:chgData name="حصه بنت العتيبي" userId="c1fe605c-1aaf-4791-a440-af891effc177" providerId="ADAL" clId="{F73C079F-3B58-4719-95F1-577FFAF8924B}" dt="2022-05-26T11:38:47.219" v="226" actId="1076"/>
          <ac:picMkLst>
            <pc:docMk/>
            <pc:sldMk cId="3460243071" sldId="259"/>
            <ac:picMk id="8" creationId="{C4BFFF05-F0FD-A577-3001-16A5BAAA5CA9}"/>
          </ac:picMkLst>
        </pc:picChg>
      </pc:sldChg>
      <pc:sldChg chg="addSp modSp new mod modTransition modAnim">
        <pc:chgData name="حصه بنت العتيبي" userId="c1fe605c-1aaf-4791-a440-af891effc177" providerId="ADAL" clId="{F73C079F-3B58-4719-95F1-577FFAF8924B}" dt="2022-05-26T11:46:31.743" v="326"/>
        <pc:sldMkLst>
          <pc:docMk/>
          <pc:sldMk cId="4157925537" sldId="260"/>
        </pc:sldMkLst>
        <pc:spChg chg="add mod">
          <ac:chgData name="حصه بنت العتيبي" userId="c1fe605c-1aaf-4791-a440-af891effc177" providerId="ADAL" clId="{F73C079F-3B58-4719-95F1-577FFAF8924B}" dt="2022-05-26T11:45:22.879" v="322" actId="1076"/>
          <ac:spMkLst>
            <pc:docMk/>
            <pc:sldMk cId="4157925537" sldId="260"/>
            <ac:spMk id="2" creationId="{139BFD25-E943-372D-2777-3F86459E5CC2}"/>
          </ac:spMkLst>
        </pc:spChg>
        <pc:spChg chg="add mod">
          <ac:chgData name="حصه بنت العتيبي" userId="c1fe605c-1aaf-4791-a440-af891effc177" providerId="ADAL" clId="{F73C079F-3B58-4719-95F1-577FFAF8924B}" dt="2022-05-26T11:43:58.235" v="312" actId="14100"/>
          <ac:spMkLst>
            <pc:docMk/>
            <pc:sldMk cId="4157925537" sldId="260"/>
            <ac:spMk id="4" creationId="{0C8EADEC-2B8C-B778-6A8D-96CC7EB8BA2F}"/>
          </ac:spMkLst>
        </pc:spChg>
        <pc:picChg chg="add mod">
          <ac:chgData name="حصه بنت العتيبي" userId="c1fe605c-1aaf-4791-a440-af891effc177" providerId="ADAL" clId="{F73C079F-3B58-4719-95F1-577FFAF8924B}" dt="2022-05-26T11:45:30.799" v="325" actId="1076"/>
          <ac:picMkLst>
            <pc:docMk/>
            <pc:sldMk cId="4157925537" sldId="260"/>
            <ac:picMk id="6" creationId="{A917165B-B1BD-DEA8-D271-F0168E59BBB3}"/>
          </ac:picMkLst>
        </pc:picChg>
      </pc:sldChg>
      <pc:sldChg chg="addSp delSp modSp new mod modTransition">
        <pc:chgData name="حصه بنت العتيبي" userId="c1fe605c-1aaf-4791-a440-af891effc177" providerId="ADAL" clId="{F73C079F-3B58-4719-95F1-577FFAF8924B}" dt="2022-05-27T10:55:38.726" v="1596" actId="1076"/>
        <pc:sldMkLst>
          <pc:docMk/>
          <pc:sldMk cId="3281827600" sldId="261"/>
        </pc:sldMkLst>
        <pc:spChg chg="add mod">
          <ac:chgData name="حصه بنت العتيبي" userId="c1fe605c-1aaf-4791-a440-af891effc177" providerId="ADAL" clId="{F73C079F-3B58-4719-95F1-577FFAF8924B}" dt="2022-05-26T11:52:53.050" v="383" actId="164"/>
          <ac:spMkLst>
            <pc:docMk/>
            <pc:sldMk cId="3281827600" sldId="261"/>
            <ac:spMk id="8" creationId="{74D579C8-C9BC-CCA3-854A-2AB50B8C56DE}"/>
          </ac:spMkLst>
        </pc:spChg>
        <pc:spChg chg="add mod">
          <ac:chgData name="حصه بنت العتيبي" userId="c1fe605c-1aaf-4791-a440-af891effc177" providerId="ADAL" clId="{F73C079F-3B58-4719-95F1-577FFAF8924B}" dt="2022-05-26T12:09:30.107" v="484" actId="1076"/>
          <ac:spMkLst>
            <pc:docMk/>
            <pc:sldMk cId="3281827600" sldId="261"/>
            <ac:spMk id="13" creationId="{727CED16-F152-398B-A4C6-BB80B0459627}"/>
          </ac:spMkLst>
        </pc:spChg>
        <pc:spChg chg="add mod topLvl">
          <ac:chgData name="حصه بنت العتيبي" userId="c1fe605c-1aaf-4791-a440-af891effc177" providerId="ADAL" clId="{F73C079F-3B58-4719-95F1-577FFAF8924B}" dt="2022-05-26T12:10:56.751" v="524" actId="164"/>
          <ac:spMkLst>
            <pc:docMk/>
            <pc:sldMk cId="3281827600" sldId="261"/>
            <ac:spMk id="15" creationId="{A9302895-0D01-D401-27F9-27E526DC54FE}"/>
          </ac:spMkLst>
        </pc:spChg>
        <pc:spChg chg="add mod">
          <ac:chgData name="حصه بنت العتيبي" userId="c1fe605c-1aaf-4791-a440-af891effc177" providerId="ADAL" clId="{F73C079F-3B58-4719-95F1-577FFAF8924B}" dt="2022-05-26T12:11:48.464" v="541" actId="1076"/>
          <ac:spMkLst>
            <pc:docMk/>
            <pc:sldMk cId="3281827600" sldId="261"/>
            <ac:spMk id="18" creationId="{FF47EA8D-B055-4157-274F-C342ECC86B24}"/>
          </ac:spMkLst>
        </pc:spChg>
        <pc:spChg chg="mod">
          <ac:chgData name="حصه بنت العتيبي" userId="c1fe605c-1aaf-4791-a440-af891effc177" providerId="ADAL" clId="{F73C079F-3B58-4719-95F1-577FFAF8924B}" dt="2022-05-27T10:55:05.427" v="1591"/>
          <ac:spMkLst>
            <pc:docMk/>
            <pc:sldMk cId="3281827600" sldId="261"/>
            <ac:spMk id="22" creationId="{C7A695A6-507D-C493-5809-AA4E83565BAA}"/>
          </ac:spMkLst>
        </pc:spChg>
        <pc:spChg chg="mod">
          <ac:chgData name="حصه بنت العتيبي" userId="c1fe605c-1aaf-4791-a440-af891effc177" providerId="ADAL" clId="{F73C079F-3B58-4719-95F1-577FFAF8924B}" dt="2022-05-26T14:34:27.197" v="1027"/>
          <ac:spMkLst>
            <pc:docMk/>
            <pc:sldMk cId="3281827600" sldId="261"/>
            <ac:spMk id="23" creationId="{2F1BD90B-65CD-9561-FC6B-22E5EEDA8322}"/>
          </ac:spMkLst>
        </pc:spChg>
        <pc:spChg chg="mod">
          <ac:chgData name="حصه بنت العتيبي" userId="c1fe605c-1aaf-4791-a440-af891effc177" providerId="ADAL" clId="{F73C079F-3B58-4719-95F1-577FFAF8924B}" dt="2022-05-26T14:34:27.197" v="1027"/>
          <ac:spMkLst>
            <pc:docMk/>
            <pc:sldMk cId="3281827600" sldId="261"/>
            <ac:spMk id="26" creationId="{7DEBF3AA-05A1-7554-83D6-4A29965DDCA5}"/>
          </ac:spMkLst>
        </pc:spChg>
        <pc:spChg chg="mod">
          <ac:chgData name="حصه بنت العتيبي" userId="c1fe605c-1aaf-4791-a440-af891effc177" providerId="ADAL" clId="{F73C079F-3B58-4719-95F1-577FFAF8924B}" dt="2022-05-26T14:34:27.197" v="1027"/>
          <ac:spMkLst>
            <pc:docMk/>
            <pc:sldMk cId="3281827600" sldId="261"/>
            <ac:spMk id="29" creationId="{074F4486-C723-9E48-5166-75C930FDBCE8}"/>
          </ac:spMkLst>
        </pc:spChg>
        <pc:grpChg chg="add mod">
          <ac:chgData name="حصه بنت العتيبي" userId="c1fe605c-1aaf-4791-a440-af891effc177" providerId="ADAL" clId="{F73C079F-3B58-4719-95F1-577FFAF8924B}" dt="2022-05-26T11:52:53.050" v="383" actId="164"/>
          <ac:grpSpMkLst>
            <pc:docMk/>
            <pc:sldMk cId="3281827600" sldId="261"/>
            <ac:grpSpMk id="9" creationId="{9DE5DD15-3EDA-ED01-9055-0F42282282C0}"/>
          </ac:grpSpMkLst>
        </pc:grpChg>
        <pc:grpChg chg="add mod">
          <ac:chgData name="حصه بنت العتيبي" userId="c1fe605c-1aaf-4791-a440-af891effc177" providerId="ADAL" clId="{F73C079F-3B58-4719-95F1-577FFAF8924B}" dt="2022-05-26T12:12:25.179" v="547" actId="1076"/>
          <ac:grpSpMkLst>
            <pc:docMk/>
            <pc:sldMk cId="3281827600" sldId="261"/>
            <ac:grpSpMk id="14" creationId="{FEDE0220-203A-910F-004E-3067A99278D5}"/>
          </ac:grpSpMkLst>
        </pc:grpChg>
        <pc:grpChg chg="add mod">
          <ac:chgData name="حصه بنت العتيبي" userId="c1fe605c-1aaf-4791-a440-af891effc177" providerId="ADAL" clId="{F73C079F-3B58-4719-95F1-577FFAF8924B}" dt="2022-05-27T10:55:38.726" v="1596" actId="1076"/>
          <ac:grpSpMkLst>
            <pc:docMk/>
            <pc:sldMk cId="3281827600" sldId="261"/>
            <ac:grpSpMk id="16" creationId="{5797DC53-44C5-E06D-8803-AF9CAF032099}"/>
          </ac:grpSpMkLst>
        </pc:grpChg>
        <pc:grpChg chg="add del mod">
          <ac:chgData name="حصه بنت العتيبي" userId="c1fe605c-1aaf-4791-a440-af891effc177" providerId="ADAL" clId="{F73C079F-3B58-4719-95F1-577FFAF8924B}" dt="2022-05-26T12:10:48.724" v="522" actId="165"/>
          <ac:grpSpMkLst>
            <pc:docMk/>
            <pc:sldMk cId="3281827600" sldId="261"/>
            <ac:grpSpMk id="16" creationId="{FFB1016E-F86D-5EA9-7BC5-DB185CDCA132}"/>
          </ac:grpSpMkLst>
        </pc:grpChg>
        <pc:grpChg chg="add mod">
          <ac:chgData name="حصه بنت العتيبي" userId="c1fe605c-1aaf-4791-a440-af891effc177" providerId="ADAL" clId="{F73C079F-3B58-4719-95F1-577FFAF8924B}" dt="2022-05-26T12:12:00.503" v="545" actId="14100"/>
          <ac:grpSpMkLst>
            <pc:docMk/>
            <pc:sldMk cId="3281827600" sldId="261"/>
            <ac:grpSpMk id="19" creationId="{28DC4782-A506-9A21-E28C-B40FDA741565}"/>
          </ac:grpSpMkLst>
        </pc:grpChg>
        <pc:grpChg chg="add mod">
          <ac:chgData name="حصه بنت العتيبي" userId="c1fe605c-1aaf-4791-a440-af891effc177" providerId="ADAL" clId="{F73C079F-3B58-4719-95F1-577FFAF8924B}" dt="2022-05-26T12:11:54.025" v="543" actId="1076"/>
          <ac:grpSpMkLst>
            <pc:docMk/>
            <pc:sldMk cId="3281827600" sldId="261"/>
            <ac:grpSpMk id="20" creationId="{53B3796E-A826-5B20-68A4-E93CF929B1BE}"/>
          </ac:grpSpMkLst>
        </pc:grpChg>
        <pc:grpChg chg="add del mod">
          <ac:chgData name="حصه بنت العتيبي" userId="c1fe605c-1aaf-4791-a440-af891effc177" providerId="ADAL" clId="{F73C079F-3B58-4719-95F1-577FFAF8924B}" dt="2022-05-26T14:34:29.497" v="1028"/>
          <ac:grpSpMkLst>
            <pc:docMk/>
            <pc:sldMk cId="3281827600" sldId="261"/>
            <ac:grpSpMk id="21" creationId="{412FD6D5-CA91-40D2-561B-016992CA1A90}"/>
          </ac:grpSpMkLst>
        </pc:grpChg>
        <pc:grpChg chg="add del mod">
          <ac:chgData name="حصه بنت العتيبي" userId="c1fe605c-1aaf-4791-a440-af891effc177" providerId="ADAL" clId="{F73C079F-3B58-4719-95F1-577FFAF8924B}" dt="2022-05-26T14:34:29.497" v="1028"/>
          <ac:grpSpMkLst>
            <pc:docMk/>
            <pc:sldMk cId="3281827600" sldId="261"/>
            <ac:grpSpMk id="24" creationId="{5F550A6A-EB86-E400-8654-5D8C9664DFAF}"/>
          </ac:grpSpMkLst>
        </pc:grpChg>
        <pc:grpChg chg="add del mod">
          <ac:chgData name="حصه بنت العتيبي" userId="c1fe605c-1aaf-4791-a440-af891effc177" providerId="ADAL" clId="{F73C079F-3B58-4719-95F1-577FFAF8924B}" dt="2022-05-26T14:34:29.497" v="1028"/>
          <ac:grpSpMkLst>
            <pc:docMk/>
            <pc:sldMk cId="3281827600" sldId="261"/>
            <ac:grpSpMk id="27" creationId="{E2CD81AA-9A89-6A18-4C13-E7C781E0DD4D}"/>
          </ac:grpSpMkLst>
        </pc:grpChg>
        <pc:picChg chg="add mod modCrop">
          <ac:chgData name="حصه بنت العتيبي" userId="c1fe605c-1aaf-4791-a440-af891effc177" providerId="ADAL" clId="{F73C079F-3B58-4719-95F1-577FFAF8924B}" dt="2022-05-26T12:11:27.795" v="532" actId="1076"/>
          <ac:picMkLst>
            <pc:docMk/>
            <pc:sldMk cId="3281827600" sldId="261"/>
            <ac:picMk id="3" creationId="{C12E2B9B-EAE8-199E-3FC3-F4A6DC94B868}"/>
          </ac:picMkLst>
        </pc:picChg>
        <pc:picChg chg="add mod modCrop">
          <ac:chgData name="حصه بنت العتيبي" userId="c1fe605c-1aaf-4791-a440-af891effc177" providerId="ADAL" clId="{F73C079F-3B58-4719-95F1-577FFAF8924B}" dt="2022-05-26T12:11:24.334" v="530" actId="1076"/>
          <ac:picMkLst>
            <pc:docMk/>
            <pc:sldMk cId="3281827600" sldId="261"/>
            <ac:picMk id="5" creationId="{E691587F-FD6F-4AEA-DD51-CE0BA7EF30EC}"/>
          </ac:picMkLst>
        </pc:picChg>
        <pc:picChg chg="add mod modCrop">
          <ac:chgData name="حصه بنت العتيبي" userId="c1fe605c-1aaf-4791-a440-af891effc177" providerId="ADAL" clId="{F73C079F-3B58-4719-95F1-577FFAF8924B}" dt="2022-05-26T11:52:53.050" v="383" actId="164"/>
          <ac:picMkLst>
            <pc:docMk/>
            <pc:sldMk cId="3281827600" sldId="261"/>
            <ac:picMk id="7" creationId="{3F6A1498-6063-18CE-CA1A-03AC127A38DE}"/>
          </ac:picMkLst>
        </pc:picChg>
        <pc:picChg chg="add mod topLvl">
          <ac:chgData name="حصه بنت العتيبي" userId="c1fe605c-1aaf-4791-a440-af891effc177" providerId="ADAL" clId="{F73C079F-3B58-4719-95F1-577FFAF8924B}" dt="2022-05-26T12:10:56.751" v="524" actId="164"/>
          <ac:picMkLst>
            <pc:docMk/>
            <pc:sldMk cId="3281827600" sldId="261"/>
            <ac:picMk id="11" creationId="{94D83BBC-1B4C-83A8-A875-154A304F2C9E}"/>
          </ac:picMkLst>
        </pc:picChg>
        <pc:picChg chg="add mod">
          <ac:chgData name="حصه بنت العتيبي" userId="c1fe605c-1aaf-4791-a440-af891effc177" providerId="ADAL" clId="{F73C079F-3B58-4719-95F1-577FFAF8924B}" dt="2022-05-26T12:09:26.580" v="482" actId="1076"/>
          <ac:picMkLst>
            <pc:docMk/>
            <pc:sldMk cId="3281827600" sldId="261"/>
            <ac:picMk id="12" creationId="{1922C267-483D-5F07-74D8-D2C942C1DAC3}"/>
          </ac:picMkLst>
        </pc:picChg>
        <pc:picChg chg="add mod topLvl">
          <ac:chgData name="حصه بنت العتيبي" userId="c1fe605c-1aaf-4791-a440-af891effc177" providerId="ADAL" clId="{F73C079F-3B58-4719-95F1-577FFAF8924B}" dt="2022-05-26T12:11:30.592" v="534" actId="1076"/>
          <ac:picMkLst>
            <pc:docMk/>
            <pc:sldMk cId="3281827600" sldId="261"/>
            <ac:picMk id="17" creationId="{826480D4-45BC-C64C-0FFD-2378E3DB2F4D}"/>
          </ac:picMkLst>
        </pc:picChg>
        <pc:picChg chg="mod">
          <ac:chgData name="حصه بنت العتيبي" userId="c1fe605c-1aaf-4791-a440-af891effc177" providerId="ADAL" clId="{F73C079F-3B58-4719-95F1-577FFAF8924B}" dt="2022-05-27T10:55:05.427" v="1591"/>
          <ac:picMkLst>
            <pc:docMk/>
            <pc:sldMk cId="3281827600" sldId="261"/>
            <ac:picMk id="21" creationId="{AEC8B98E-FF1F-BD27-002B-BCF8DB44F22E}"/>
          </ac:picMkLst>
        </pc:picChg>
        <pc:picChg chg="mod">
          <ac:chgData name="حصه بنت العتيبي" userId="c1fe605c-1aaf-4791-a440-af891effc177" providerId="ADAL" clId="{F73C079F-3B58-4719-95F1-577FFAF8924B}" dt="2022-05-26T14:34:27.197" v="1027"/>
          <ac:picMkLst>
            <pc:docMk/>
            <pc:sldMk cId="3281827600" sldId="261"/>
            <ac:picMk id="22" creationId="{43D4E16D-2E4E-0432-23C3-6D82365AC326}"/>
          </ac:picMkLst>
        </pc:picChg>
        <pc:picChg chg="add mod">
          <ac:chgData name="حصه بنت العتيبي" userId="c1fe605c-1aaf-4791-a440-af891effc177" providerId="ADAL" clId="{F73C079F-3B58-4719-95F1-577FFAF8924B}" dt="2022-05-27T10:55:38.726" v="1596" actId="1076"/>
          <ac:picMkLst>
            <pc:docMk/>
            <pc:sldMk cId="3281827600" sldId="261"/>
            <ac:picMk id="23" creationId="{A192A858-EDDC-EDE2-8302-F84C631B4067}"/>
          </ac:picMkLst>
        </pc:picChg>
        <pc:picChg chg="mod">
          <ac:chgData name="حصه بنت العتيبي" userId="c1fe605c-1aaf-4791-a440-af891effc177" providerId="ADAL" clId="{F73C079F-3B58-4719-95F1-577FFAF8924B}" dt="2022-05-26T14:34:27.197" v="1027"/>
          <ac:picMkLst>
            <pc:docMk/>
            <pc:sldMk cId="3281827600" sldId="261"/>
            <ac:picMk id="25" creationId="{A6C7E127-B014-AEAE-4D4C-7E8540FBD1C9}"/>
          </ac:picMkLst>
        </pc:picChg>
        <pc:picChg chg="mod">
          <ac:chgData name="حصه بنت العتيبي" userId="c1fe605c-1aaf-4791-a440-af891effc177" providerId="ADAL" clId="{F73C079F-3B58-4719-95F1-577FFAF8924B}" dt="2022-05-26T14:34:27.197" v="1027"/>
          <ac:picMkLst>
            <pc:docMk/>
            <pc:sldMk cId="3281827600" sldId="261"/>
            <ac:picMk id="28" creationId="{434E9EB1-E563-0BE4-06B3-7B0A98474E97}"/>
          </ac:picMkLst>
        </pc:picChg>
      </pc:sldChg>
      <pc:sldChg chg="new del">
        <pc:chgData name="حصه بنت العتيبي" userId="c1fe605c-1aaf-4791-a440-af891effc177" providerId="ADAL" clId="{F73C079F-3B58-4719-95F1-577FFAF8924B}" dt="2022-05-26T12:12:51.280" v="549" actId="680"/>
        <pc:sldMkLst>
          <pc:docMk/>
          <pc:sldMk cId="3045477260" sldId="262"/>
        </pc:sldMkLst>
      </pc:sldChg>
      <pc:sldChg chg="addSp delSp modSp add mod modAnim">
        <pc:chgData name="حصه بنت العتيبي" userId="c1fe605c-1aaf-4791-a440-af891effc177" providerId="ADAL" clId="{F73C079F-3B58-4719-95F1-577FFAF8924B}" dt="2022-05-27T10:54:42.978" v="1590" actId="1076"/>
        <pc:sldMkLst>
          <pc:docMk/>
          <pc:sldMk cId="3793012143" sldId="262"/>
        </pc:sldMkLst>
        <pc:spChg chg="mod">
          <ac:chgData name="حصه بنت العتيبي" userId="c1fe605c-1aaf-4791-a440-af891effc177" providerId="ADAL" clId="{F73C079F-3B58-4719-95F1-577FFAF8924B}" dt="2022-05-26T14:44:53.097" v="1100" actId="20577"/>
          <ac:spMkLst>
            <pc:docMk/>
            <pc:sldMk cId="3793012143" sldId="262"/>
            <ac:spMk id="8" creationId="{74D579C8-C9BC-CCA3-854A-2AB50B8C56DE}"/>
          </ac:spMkLst>
        </pc:spChg>
        <pc:spChg chg="mod">
          <ac:chgData name="حصه بنت العتيبي" userId="c1fe605c-1aaf-4791-a440-af891effc177" providerId="ADAL" clId="{F73C079F-3B58-4719-95F1-577FFAF8924B}" dt="2022-05-27T10:54:40.120" v="1589"/>
          <ac:spMkLst>
            <pc:docMk/>
            <pc:sldMk cId="3793012143" sldId="262"/>
            <ac:spMk id="12" creationId="{BCA83966-DA17-687C-8854-1840F38E4035}"/>
          </ac:spMkLst>
        </pc:spChg>
        <pc:grpChg chg="mod">
          <ac:chgData name="حصه بنت العتيبي" userId="c1fe605c-1aaf-4791-a440-af891effc177" providerId="ADAL" clId="{F73C079F-3B58-4719-95F1-577FFAF8924B}" dt="2022-05-26T12:47:15.578" v="641"/>
          <ac:grpSpMkLst>
            <pc:docMk/>
            <pc:sldMk cId="3793012143" sldId="262"/>
            <ac:grpSpMk id="9" creationId="{9DE5DD15-3EDA-ED01-9055-0F42282282C0}"/>
          </ac:grpSpMkLst>
        </pc:grpChg>
        <pc:grpChg chg="add mod">
          <ac:chgData name="حصه بنت العتيبي" userId="c1fe605c-1aaf-4791-a440-af891effc177" providerId="ADAL" clId="{F73C079F-3B58-4719-95F1-577FFAF8924B}" dt="2022-05-27T10:54:42.978" v="1590" actId="1076"/>
          <ac:grpSpMkLst>
            <pc:docMk/>
            <pc:sldMk cId="3793012143" sldId="262"/>
            <ac:grpSpMk id="10" creationId="{60CBD562-F9FC-9ADC-43B9-A5C68E8235BC}"/>
          </ac:grpSpMkLst>
        </pc:grpChg>
        <pc:grpChg chg="del">
          <ac:chgData name="حصه بنت العتيبي" userId="c1fe605c-1aaf-4791-a440-af891effc177" providerId="ADAL" clId="{F73C079F-3B58-4719-95F1-577FFAF8924B}" dt="2022-05-26T12:13:05.781" v="551" actId="21"/>
          <ac:grpSpMkLst>
            <pc:docMk/>
            <pc:sldMk cId="3793012143" sldId="262"/>
            <ac:grpSpMk id="14" creationId="{FEDE0220-203A-910F-004E-3067A99278D5}"/>
          </ac:grpSpMkLst>
        </pc:grpChg>
        <pc:grpChg chg="del">
          <ac:chgData name="حصه بنت العتيبي" userId="c1fe605c-1aaf-4791-a440-af891effc177" providerId="ADAL" clId="{F73C079F-3B58-4719-95F1-577FFAF8924B}" dt="2022-05-26T12:13:05.781" v="551" actId="21"/>
          <ac:grpSpMkLst>
            <pc:docMk/>
            <pc:sldMk cId="3793012143" sldId="262"/>
            <ac:grpSpMk id="19" creationId="{28DC4782-A506-9A21-E28C-B40FDA741565}"/>
          </ac:grpSpMkLst>
        </pc:grpChg>
        <pc:grpChg chg="del">
          <ac:chgData name="حصه بنت العتيبي" userId="c1fe605c-1aaf-4791-a440-af891effc177" providerId="ADAL" clId="{F73C079F-3B58-4719-95F1-577FFAF8924B}" dt="2022-05-26T12:13:05.781" v="551" actId="21"/>
          <ac:grpSpMkLst>
            <pc:docMk/>
            <pc:sldMk cId="3793012143" sldId="262"/>
            <ac:grpSpMk id="20" creationId="{53B3796E-A826-5B20-68A4-E93CF929B1BE}"/>
          </ac:grpSpMkLst>
        </pc:grpChg>
        <pc:picChg chg="mod">
          <ac:chgData name="حصه بنت العتيبي" userId="c1fe605c-1aaf-4791-a440-af891effc177" providerId="ADAL" clId="{F73C079F-3B58-4719-95F1-577FFAF8924B}" dt="2022-05-26T12:13:11.855" v="553" actId="1076"/>
          <ac:picMkLst>
            <pc:docMk/>
            <pc:sldMk cId="3793012143" sldId="262"/>
            <ac:picMk id="3" creationId="{C12E2B9B-EAE8-199E-3FC3-F4A6DC94B868}"/>
          </ac:picMkLst>
        </pc:picChg>
        <pc:picChg chg="add mod modCrop">
          <ac:chgData name="حصه بنت العتيبي" userId="c1fe605c-1aaf-4791-a440-af891effc177" providerId="ADAL" clId="{F73C079F-3B58-4719-95F1-577FFAF8924B}" dt="2022-05-26T12:15:18.359" v="578" actId="14100"/>
          <ac:picMkLst>
            <pc:docMk/>
            <pc:sldMk cId="3793012143" sldId="262"/>
            <ac:picMk id="4" creationId="{BD39F8D9-C00C-94D7-CD42-1712A2C4A9F1}"/>
          </ac:picMkLst>
        </pc:picChg>
        <pc:picChg chg="mod modCrop">
          <ac:chgData name="حصه بنت العتيبي" userId="c1fe605c-1aaf-4791-a440-af891effc177" providerId="ADAL" clId="{F73C079F-3B58-4719-95F1-577FFAF8924B}" dt="2022-05-26T12:13:33.229" v="561" actId="14100"/>
          <ac:picMkLst>
            <pc:docMk/>
            <pc:sldMk cId="3793012143" sldId="262"/>
            <ac:picMk id="5" creationId="{E691587F-FD6F-4AEA-DD51-CE0BA7EF30EC}"/>
          </ac:picMkLst>
        </pc:picChg>
        <pc:picChg chg="mod">
          <ac:chgData name="حصه بنت العتيبي" userId="c1fe605c-1aaf-4791-a440-af891effc177" providerId="ADAL" clId="{F73C079F-3B58-4719-95F1-577FFAF8924B}" dt="2022-05-27T10:54:40.120" v="1589"/>
          <ac:picMkLst>
            <pc:docMk/>
            <pc:sldMk cId="3793012143" sldId="262"/>
            <ac:picMk id="11" creationId="{CDF9E6AB-5440-1C1A-BEA2-F07105E61632}"/>
          </ac:picMkLst>
        </pc:picChg>
        <pc:picChg chg="add mod">
          <ac:chgData name="حصه بنت العتيبي" userId="c1fe605c-1aaf-4791-a440-af891effc177" providerId="ADAL" clId="{F73C079F-3B58-4719-95F1-577FFAF8924B}" dt="2022-05-26T12:15:53.693" v="584"/>
          <ac:picMkLst>
            <pc:docMk/>
            <pc:sldMk cId="3793012143" sldId="262"/>
            <ac:picMk id="21" creationId="{F2D9CD7F-9E3B-7695-6114-B35D6BC39BC3}"/>
          </ac:picMkLst>
        </pc:picChg>
      </pc:sldChg>
      <pc:sldChg chg="addSp delSp modSp add mod delAnim modAnim">
        <pc:chgData name="حصه بنت العتيبي" userId="c1fe605c-1aaf-4791-a440-af891effc177" providerId="ADAL" clId="{F73C079F-3B58-4719-95F1-577FFAF8924B}" dt="2022-05-27T10:54:04.484" v="1588" actId="13926"/>
        <pc:sldMkLst>
          <pc:docMk/>
          <pc:sldMk cId="792764856" sldId="263"/>
        </pc:sldMkLst>
        <pc:spChg chg="mod">
          <ac:chgData name="حصه بنت العتيبي" userId="c1fe605c-1aaf-4791-a440-af891effc177" providerId="ADAL" clId="{F73C079F-3B58-4719-95F1-577FFAF8924B}" dt="2022-05-27T10:53:15.600" v="1577" actId="1076"/>
          <ac:spMkLst>
            <pc:docMk/>
            <pc:sldMk cId="792764856" sldId="263"/>
            <ac:spMk id="13" creationId="{A5C0588C-4ACC-3193-F266-F3673BE9F48E}"/>
          </ac:spMkLst>
        </pc:spChg>
        <pc:spChg chg="add mod">
          <ac:chgData name="حصه بنت العتيبي" userId="c1fe605c-1aaf-4791-a440-af891effc177" providerId="ADAL" clId="{F73C079F-3B58-4719-95F1-577FFAF8924B}" dt="2022-05-27T10:54:04.484" v="1588" actId="13926"/>
          <ac:spMkLst>
            <pc:docMk/>
            <pc:sldMk cId="792764856" sldId="263"/>
            <ac:spMk id="14" creationId="{B466B9F5-E4F7-1C0B-A748-9C0F148E5976}"/>
          </ac:spMkLst>
        </pc:spChg>
        <pc:grpChg chg="del">
          <ac:chgData name="حصه بنت العتيبي" userId="c1fe605c-1aaf-4791-a440-af891effc177" providerId="ADAL" clId="{F73C079F-3B58-4719-95F1-577FFAF8924B}" dt="2022-05-27T10:52:18.052" v="1557" actId="478"/>
          <ac:grpSpMkLst>
            <pc:docMk/>
            <pc:sldMk cId="792764856" sldId="263"/>
            <ac:grpSpMk id="9" creationId="{9DE5DD15-3EDA-ED01-9055-0F42282282C0}"/>
          </ac:grpSpMkLst>
        </pc:grpChg>
        <pc:grpChg chg="add mod">
          <ac:chgData name="حصه بنت العتيبي" userId="c1fe605c-1aaf-4791-a440-af891effc177" providerId="ADAL" clId="{F73C079F-3B58-4719-95F1-577FFAF8924B}" dt="2022-05-27T10:52:55.021" v="1565" actId="1076"/>
          <ac:grpSpMkLst>
            <pc:docMk/>
            <pc:sldMk cId="792764856" sldId="263"/>
            <ac:grpSpMk id="11" creationId="{8D51CB7D-72F5-D61A-0735-C5CD47A06EE4}"/>
          </ac:grpSpMkLst>
        </pc:grpChg>
        <pc:picChg chg="mod">
          <ac:chgData name="حصه بنت العتيبي" userId="c1fe605c-1aaf-4791-a440-af891effc177" providerId="ADAL" clId="{F73C079F-3B58-4719-95F1-577FFAF8924B}" dt="2022-05-27T10:52:27.545" v="1560" actId="14100"/>
          <ac:picMkLst>
            <pc:docMk/>
            <pc:sldMk cId="792764856" sldId="263"/>
            <ac:picMk id="3" creationId="{C12E2B9B-EAE8-199E-3FC3-F4A6DC94B868}"/>
          </ac:picMkLst>
        </pc:picChg>
        <pc:picChg chg="del mod">
          <ac:chgData name="حصه بنت العتيبي" userId="c1fe605c-1aaf-4791-a440-af891effc177" providerId="ADAL" clId="{F73C079F-3B58-4719-95F1-577FFAF8924B}" dt="2022-05-27T10:52:08.524" v="1555" actId="478"/>
          <ac:picMkLst>
            <pc:docMk/>
            <pc:sldMk cId="792764856" sldId="263"/>
            <ac:picMk id="4" creationId="{BD39F8D9-C00C-94D7-CD42-1712A2C4A9F1}"/>
          </ac:picMkLst>
        </pc:picChg>
        <pc:picChg chg="mod">
          <ac:chgData name="حصه بنت العتيبي" userId="c1fe605c-1aaf-4791-a440-af891effc177" providerId="ADAL" clId="{F73C079F-3B58-4719-95F1-577FFAF8924B}" dt="2022-05-27T10:52:32.395" v="1562" actId="14100"/>
          <ac:picMkLst>
            <pc:docMk/>
            <pc:sldMk cId="792764856" sldId="263"/>
            <ac:picMk id="5" creationId="{E691587F-FD6F-4AEA-DD51-CE0BA7EF30EC}"/>
          </ac:picMkLst>
        </pc:picChg>
        <pc:picChg chg="add mod modCrop">
          <ac:chgData name="حصه بنت العتيبي" userId="c1fe605c-1aaf-4791-a440-af891effc177" providerId="ADAL" clId="{F73C079F-3B58-4719-95F1-577FFAF8924B}" dt="2022-05-27T10:52:34.384" v="1563" actId="1076"/>
          <ac:picMkLst>
            <pc:docMk/>
            <pc:sldMk cId="792764856" sldId="263"/>
            <ac:picMk id="10" creationId="{DF2BD21B-AEE0-D74C-CB44-4448A499AF18}"/>
          </ac:picMkLst>
        </pc:picChg>
        <pc:picChg chg="mod">
          <ac:chgData name="حصه بنت العتيبي" userId="c1fe605c-1aaf-4791-a440-af891effc177" providerId="ADAL" clId="{F73C079F-3B58-4719-95F1-577FFAF8924B}" dt="2022-05-27T10:52:51.894" v="1564"/>
          <ac:picMkLst>
            <pc:docMk/>
            <pc:sldMk cId="792764856" sldId="263"/>
            <ac:picMk id="12" creationId="{568BB70C-AB33-F14F-B9EE-0369BC0F6EC7}"/>
          </ac:picMkLst>
        </pc:picChg>
        <pc:picChg chg="del">
          <ac:chgData name="حصه بنت العتيبي" userId="c1fe605c-1aaf-4791-a440-af891effc177" providerId="ADAL" clId="{F73C079F-3B58-4719-95F1-577FFAF8924B}" dt="2022-05-26T12:17:27.796" v="590" actId="478"/>
          <ac:picMkLst>
            <pc:docMk/>
            <pc:sldMk cId="792764856" sldId="263"/>
            <ac:picMk id="21" creationId="{F2D9CD7F-9E3B-7695-6114-B35D6BC39BC3}"/>
          </ac:picMkLst>
        </pc:picChg>
      </pc:sldChg>
      <pc:sldChg chg="addSp delSp modSp add mod modAnim">
        <pc:chgData name="حصه بنت العتيبي" userId="c1fe605c-1aaf-4791-a440-af891effc177" providerId="ADAL" clId="{F73C079F-3B58-4719-95F1-577FFAF8924B}" dt="2022-05-27T10:50:53.261" v="1547"/>
        <pc:sldMkLst>
          <pc:docMk/>
          <pc:sldMk cId="3636463233" sldId="264"/>
        </pc:sldMkLst>
        <pc:spChg chg="add mod">
          <ac:chgData name="حصه بنت العتيبي" userId="c1fe605c-1aaf-4791-a440-af891effc177" providerId="ADAL" clId="{F73C079F-3B58-4719-95F1-577FFAF8924B}" dt="2022-05-26T14:15:45.880" v="962" actId="1076"/>
          <ac:spMkLst>
            <pc:docMk/>
            <pc:sldMk cId="3636463233" sldId="264"/>
            <ac:spMk id="11" creationId="{9051C7B2-05B8-E4EE-E528-BCE02682ECEC}"/>
          </ac:spMkLst>
        </pc:spChg>
        <pc:spChg chg="add mod">
          <ac:chgData name="حصه بنت العتيبي" userId="c1fe605c-1aaf-4791-a440-af891effc177" providerId="ADAL" clId="{F73C079F-3B58-4719-95F1-577FFAF8924B}" dt="2022-05-26T14:15:42.844" v="961" actId="1076"/>
          <ac:spMkLst>
            <pc:docMk/>
            <pc:sldMk cId="3636463233" sldId="264"/>
            <ac:spMk id="12" creationId="{3539DD95-3C0C-5C08-36C5-83D6A6E63912}"/>
          </ac:spMkLst>
        </pc:spChg>
        <pc:spChg chg="add mod">
          <ac:chgData name="حصه بنت العتيبي" userId="c1fe605c-1aaf-4791-a440-af891effc177" providerId="ADAL" clId="{F73C079F-3B58-4719-95F1-577FFAF8924B}" dt="2022-05-26T14:14:31.844" v="957" actId="14861"/>
          <ac:spMkLst>
            <pc:docMk/>
            <pc:sldMk cId="3636463233" sldId="264"/>
            <ac:spMk id="13" creationId="{8BDBB2DE-5077-2FD9-B010-2A13AB687990}"/>
          </ac:spMkLst>
        </pc:spChg>
        <pc:spChg chg="add mod">
          <ac:chgData name="حصه بنت العتيبي" userId="c1fe605c-1aaf-4791-a440-af891effc177" providerId="ADAL" clId="{F73C079F-3B58-4719-95F1-577FFAF8924B}" dt="2022-05-26T14:15:56.425" v="963" actId="113"/>
          <ac:spMkLst>
            <pc:docMk/>
            <pc:sldMk cId="3636463233" sldId="264"/>
            <ac:spMk id="14" creationId="{92915B01-4F1A-4541-269F-3B80AF946489}"/>
          </ac:spMkLst>
        </pc:spChg>
        <pc:spChg chg="add del mod">
          <ac:chgData name="حصه بنت العتيبي" userId="c1fe605c-1aaf-4791-a440-af891effc177" providerId="ADAL" clId="{F73C079F-3B58-4719-95F1-577FFAF8924B}" dt="2022-05-27T08:49:42.366" v="1109" actId="478"/>
          <ac:spMkLst>
            <pc:docMk/>
            <pc:sldMk cId="3636463233" sldId="264"/>
            <ac:spMk id="17" creationId="{6DBA37BB-54C0-5842-82C7-3DC9C6A2DE9A}"/>
          </ac:spMkLst>
        </pc:spChg>
        <pc:spChg chg="add mod">
          <ac:chgData name="حصه بنت العتيبي" userId="c1fe605c-1aaf-4791-a440-af891effc177" providerId="ADAL" clId="{F73C079F-3B58-4719-95F1-577FFAF8924B}" dt="2022-05-27T10:18:25.059" v="1405" actId="1076"/>
          <ac:spMkLst>
            <pc:docMk/>
            <pc:sldMk cId="3636463233" sldId="264"/>
            <ac:spMk id="20" creationId="{AE9F5CC1-7C57-6D6D-F38D-D643AFA3209F}"/>
          </ac:spMkLst>
        </pc:spChg>
        <pc:grpChg chg="del">
          <ac:chgData name="حصه بنت العتيبي" userId="c1fe605c-1aaf-4791-a440-af891effc177" providerId="ADAL" clId="{F73C079F-3B58-4719-95F1-577FFAF8924B}" dt="2022-05-26T14:26:06.831" v="968" actId="478"/>
          <ac:grpSpMkLst>
            <pc:docMk/>
            <pc:sldMk cId="3636463233" sldId="264"/>
            <ac:grpSpMk id="9" creationId="{9DE5DD15-3EDA-ED01-9055-0F42282282C0}"/>
          </ac:grpSpMkLst>
        </pc:grpChg>
        <pc:picChg chg="mod">
          <ac:chgData name="حصه بنت العتيبي" userId="c1fe605c-1aaf-4791-a440-af891effc177" providerId="ADAL" clId="{F73C079F-3B58-4719-95F1-577FFAF8924B}" dt="2022-05-27T10:50:53.261" v="1547"/>
          <ac:picMkLst>
            <pc:docMk/>
            <pc:sldMk cId="3636463233" sldId="264"/>
            <ac:picMk id="4" creationId="{BD39F8D9-C00C-94D7-CD42-1712A2C4A9F1}"/>
          </ac:picMkLst>
        </pc:picChg>
        <pc:picChg chg="mod">
          <ac:chgData name="حصه بنت العتيبي" userId="c1fe605c-1aaf-4791-a440-af891effc177" providerId="ADAL" clId="{F73C079F-3B58-4719-95F1-577FFAF8924B}" dt="2022-05-26T14:07:25.656" v="935" actId="1076"/>
          <ac:picMkLst>
            <pc:docMk/>
            <pc:sldMk cId="3636463233" sldId="264"/>
            <ac:picMk id="5" creationId="{E691587F-FD6F-4AEA-DD51-CE0BA7EF30EC}"/>
          </ac:picMkLst>
        </pc:picChg>
        <pc:picChg chg="mod modCrop">
          <ac:chgData name="حصه بنت العتيبي" userId="c1fe605c-1aaf-4791-a440-af891effc177" providerId="ADAL" clId="{F73C079F-3B58-4719-95F1-577FFAF8924B}" dt="2022-05-27T10:18:17.099" v="1404" actId="14100"/>
          <ac:picMkLst>
            <pc:docMk/>
            <pc:sldMk cId="3636463233" sldId="264"/>
            <ac:picMk id="10" creationId="{DF2BD21B-AEE0-D74C-CB44-4448A499AF18}"/>
          </ac:picMkLst>
        </pc:picChg>
        <pc:picChg chg="add mod">
          <ac:chgData name="حصه بنت العتيبي" userId="c1fe605c-1aaf-4791-a440-af891effc177" providerId="ADAL" clId="{F73C079F-3B58-4719-95F1-577FFAF8924B}" dt="2022-05-27T08:49:23.137" v="1107"/>
          <ac:picMkLst>
            <pc:docMk/>
            <pc:sldMk cId="3636463233" sldId="264"/>
            <ac:picMk id="15" creationId="{5B7B14B3-CB49-9ED6-F4A0-C452488B88A5}"/>
          </ac:picMkLst>
        </pc:picChg>
        <pc:cxnChg chg="add del mod">
          <ac:chgData name="حصه بنت العتيبي" userId="c1fe605c-1aaf-4791-a440-af891effc177" providerId="ADAL" clId="{F73C079F-3B58-4719-95F1-577FFAF8924B}" dt="2022-05-27T08:51:11.429" v="1116" actId="478"/>
          <ac:cxnSpMkLst>
            <pc:docMk/>
            <pc:sldMk cId="3636463233" sldId="264"/>
            <ac:cxnSpMk id="16" creationId="{E66A22CD-3C8A-C9D1-6798-66B6DA9D81CD}"/>
          </ac:cxnSpMkLst>
        </pc:cxnChg>
        <pc:cxnChg chg="add mod">
          <ac:chgData name="حصه بنت العتيبي" userId="c1fe605c-1aaf-4791-a440-af891effc177" providerId="ADAL" clId="{F73C079F-3B58-4719-95F1-577FFAF8924B}" dt="2022-05-27T10:18:28.166" v="1406" actId="1076"/>
          <ac:cxnSpMkLst>
            <pc:docMk/>
            <pc:sldMk cId="3636463233" sldId="264"/>
            <ac:cxnSpMk id="18" creationId="{C106725A-B098-9686-82C6-A5D8040732B7}"/>
          </ac:cxnSpMkLst>
        </pc:cxnChg>
        <pc:cxnChg chg="add mod">
          <ac:chgData name="حصه بنت العتيبي" userId="c1fe605c-1aaf-4791-a440-af891effc177" providerId="ADAL" clId="{F73C079F-3B58-4719-95F1-577FFAF8924B}" dt="2022-05-27T10:18:37.283" v="1408" actId="14100"/>
          <ac:cxnSpMkLst>
            <pc:docMk/>
            <pc:sldMk cId="3636463233" sldId="264"/>
            <ac:cxnSpMk id="19" creationId="{6DFF2C6C-66DF-EE81-A7C6-983F7F9C719F}"/>
          </ac:cxnSpMkLst>
        </pc:cxnChg>
        <pc:cxnChg chg="add mod">
          <ac:chgData name="حصه بنت العتيبي" userId="c1fe605c-1aaf-4791-a440-af891effc177" providerId="ADAL" clId="{F73C079F-3B58-4719-95F1-577FFAF8924B}" dt="2022-05-27T10:19:00.712" v="1410" actId="1076"/>
          <ac:cxnSpMkLst>
            <pc:docMk/>
            <pc:sldMk cId="3636463233" sldId="264"/>
            <ac:cxnSpMk id="21" creationId="{3C8ED98F-A861-E045-44FE-9545B48B7B9E}"/>
          </ac:cxnSpMkLst>
        </pc:cxnChg>
        <pc:cxnChg chg="add mod">
          <ac:chgData name="حصه بنت العتيبي" userId="c1fe605c-1aaf-4791-a440-af891effc177" providerId="ADAL" clId="{F73C079F-3B58-4719-95F1-577FFAF8924B}" dt="2022-05-27T10:19:18.056" v="1414" actId="14100"/>
          <ac:cxnSpMkLst>
            <pc:docMk/>
            <pc:sldMk cId="3636463233" sldId="264"/>
            <ac:cxnSpMk id="22" creationId="{E0AA8099-8D64-87EA-AA72-72C22477A7E3}"/>
          </ac:cxnSpMkLst>
        </pc:cxnChg>
      </pc:sldChg>
      <pc:sldChg chg="addSp delSp modSp add mod modAnim">
        <pc:chgData name="حصه بنت العتيبي" userId="c1fe605c-1aaf-4791-a440-af891effc177" providerId="ADAL" clId="{F73C079F-3B58-4719-95F1-577FFAF8924B}" dt="2022-05-27T10:50:47.679" v="1546"/>
        <pc:sldMkLst>
          <pc:docMk/>
          <pc:sldMk cId="763244868" sldId="265"/>
        </pc:sldMkLst>
        <pc:spChg chg="add mod">
          <ac:chgData name="حصه بنت العتيبي" userId="c1fe605c-1aaf-4791-a440-af891effc177" providerId="ADAL" clId="{F73C079F-3B58-4719-95F1-577FFAF8924B}" dt="2022-05-27T09:02:57.404" v="1152" actId="207"/>
          <ac:spMkLst>
            <pc:docMk/>
            <pc:sldMk cId="763244868" sldId="265"/>
            <ac:spMk id="7" creationId="{1BF298E5-029F-1E06-0877-92FB917CFAE2}"/>
          </ac:spMkLst>
        </pc:spChg>
        <pc:spChg chg="add mod">
          <ac:chgData name="حصه بنت العتيبي" userId="c1fe605c-1aaf-4791-a440-af891effc177" providerId="ADAL" clId="{F73C079F-3B58-4719-95F1-577FFAF8924B}" dt="2022-05-27T09:04:25.554" v="1164" actId="113"/>
          <ac:spMkLst>
            <pc:docMk/>
            <pc:sldMk cId="763244868" sldId="265"/>
            <ac:spMk id="8" creationId="{DB8EDBBB-52AC-54A8-F963-BBA6CFFF59A7}"/>
          </ac:spMkLst>
        </pc:spChg>
        <pc:spChg chg="add mod">
          <ac:chgData name="حصه بنت العتيبي" userId="c1fe605c-1aaf-4791-a440-af891effc177" providerId="ADAL" clId="{F73C079F-3B58-4719-95F1-577FFAF8924B}" dt="2022-05-27T10:17:06.039" v="1395" actId="1076"/>
          <ac:spMkLst>
            <pc:docMk/>
            <pc:sldMk cId="763244868" sldId="265"/>
            <ac:spMk id="13" creationId="{33D1FF96-357A-1B18-22C2-CD5367FBE47C}"/>
          </ac:spMkLst>
        </pc:spChg>
        <pc:grpChg chg="del">
          <ac:chgData name="حصه بنت العتيبي" userId="c1fe605c-1aaf-4791-a440-af891effc177" providerId="ADAL" clId="{F73C079F-3B58-4719-95F1-577FFAF8924B}" dt="2022-05-26T14:26:11.074" v="969" actId="478"/>
          <ac:grpSpMkLst>
            <pc:docMk/>
            <pc:sldMk cId="763244868" sldId="265"/>
            <ac:grpSpMk id="9" creationId="{9DE5DD15-3EDA-ED01-9055-0F42282282C0}"/>
          </ac:grpSpMkLst>
        </pc:grpChg>
        <pc:picChg chg="mod">
          <ac:chgData name="حصه بنت العتيبي" userId="c1fe605c-1aaf-4791-a440-af891effc177" providerId="ADAL" clId="{F73C079F-3B58-4719-95F1-577FFAF8924B}" dt="2022-05-27T10:50:47.679" v="1546"/>
          <ac:picMkLst>
            <pc:docMk/>
            <pc:sldMk cId="763244868" sldId="265"/>
            <ac:picMk id="4" creationId="{BD39F8D9-C00C-94D7-CD42-1712A2C4A9F1}"/>
          </ac:picMkLst>
        </pc:picChg>
        <pc:picChg chg="add mod">
          <ac:chgData name="حصه بنت العتيبي" userId="c1fe605c-1aaf-4791-a440-af891effc177" providerId="ADAL" clId="{F73C079F-3B58-4719-95F1-577FFAF8924B}" dt="2022-05-27T08:57:15.925" v="1144" actId="14100"/>
          <ac:picMkLst>
            <pc:docMk/>
            <pc:sldMk cId="763244868" sldId="265"/>
            <ac:picMk id="6" creationId="{FB4CF381-663F-96B9-11AD-4368B4806430}"/>
          </ac:picMkLst>
        </pc:picChg>
        <pc:picChg chg="mod modCrop">
          <ac:chgData name="حصه بنت العتيبي" userId="c1fe605c-1aaf-4791-a440-af891effc177" providerId="ADAL" clId="{F73C079F-3B58-4719-95F1-577FFAF8924B}" dt="2022-05-27T10:17:24.690" v="1399" actId="1076"/>
          <ac:picMkLst>
            <pc:docMk/>
            <pc:sldMk cId="763244868" sldId="265"/>
            <ac:picMk id="10" creationId="{DF2BD21B-AEE0-D74C-CB44-4448A499AF18}"/>
          </ac:picMkLst>
        </pc:picChg>
        <pc:cxnChg chg="add mod">
          <ac:chgData name="حصه بنت العتيبي" userId="c1fe605c-1aaf-4791-a440-af891effc177" providerId="ADAL" clId="{F73C079F-3B58-4719-95F1-577FFAF8924B}" dt="2022-05-27T10:17:32.988" v="1401" actId="14100"/>
          <ac:cxnSpMkLst>
            <pc:docMk/>
            <pc:sldMk cId="763244868" sldId="265"/>
            <ac:cxnSpMk id="9" creationId="{8F8DE874-FDCD-A5EA-E4AA-6B070310F903}"/>
          </ac:cxnSpMkLst>
        </pc:cxnChg>
        <pc:cxnChg chg="add mod">
          <ac:chgData name="حصه بنت العتيبي" userId="c1fe605c-1aaf-4791-a440-af891effc177" providerId="ADAL" clId="{F73C079F-3B58-4719-95F1-577FFAF8924B}" dt="2022-05-27T10:17:18.254" v="1396" actId="1076"/>
          <ac:cxnSpMkLst>
            <pc:docMk/>
            <pc:sldMk cId="763244868" sldId="265"/>
            <ac:cxnSpMk id="11" creationId="{D787FC36-08F3-0CAC-A74C-50ABDA70799B}"/>
          </ac:cxnSpMkLst>
        </pc:cxnChg>
        <pc:cxnChg chg="add mod">
          <ac:chgData name="حصه بنت العتيبي" userId="c1fe605c-1aaf-4791-a440-af891effc177" providerId="ADAL" clId="{F73C079F-3B58-4719-95F1-577FFAF8924B}" dt="2022-05-27T10:17:39.379" v="1402" actId="1076"/>
          <ac:cxnSpMkLst>
            <pc:docMk/>
            <pc:sldMk cId="763244868" sldId="265"/>
            <ac:cxnSpMk id="12" creationId="{CEA167F3-934B-1D00-17CF-174546B415E5}"/>
          </ac:cxnSpMkLst>
        </pc:cxnChg>
      </pc:sldChg>
      <pc:sldChg chg="addSp delSp modSp add mod modAnim">
        <pc:chgData name="حصه بنت العتيبي" userId="c1fe605c-1aaf-4791-a440-af891effc177" providerId="ADAL" clId="{F73C079F-3B58-4719-95F1-577FFAF8924B}" dt="2022-05-27T11:13:57.070" v="1613"/>
        <pc:sldMkLst>
          <pc:docMk/>
          <pc:sldMk cId="2444931492" sldId="266"/>
        </pc:sldMkLst>
        <pc:spChg chg="add mod">
          <ac:chgData name="حصه بنت العتيبي" userId="c1fe605c-1aaf-4791-a440-af891effc177" providerId="ADAL" clId="{F73C079F-3B58-4719-95F1-577FFAF8924B}" dt="2022-05-27T09:50:33.969" v="1283" actId="1076"/>
          <ac:spMkLst>
            <pc:docMk/>
            <pc:sldMk cId="2444931492" sldId="266"/>
            <ac:spMk id="7" creationId="{B3EF24A4-0F7C-3057-2081-FCB158B30AD3}"/>
          </ac:spMkLst>
        </pc:spChg>
        <pc:spChg chg="add mod">
          <ac:chgData name="حصه بنت العتيبي" userId="c1fe605c-1aaf-4791-a440-af891effc177" providerId="ADAL" clId="{F73C079F-3B58-4719-95F1-577FFAF8924B}" dt="2022-05-27T09:50:33.969" v="1283" actId="1076"/>
          <ac:spMkLst>
            <pc:docMk/>
            <pc:sldMk cId="2444931492" sldId="266"/>
            <ac:spMk id="8" creationId="{DB018849-376A-3953-74EF-7DECF8538644}"/>
          </ac:spMkLst>
        </pc:spChg>
        <pc:spChg chg="add del">
          <ac:chgData name="حصه بنت العتيبي" userId="c1fe605c-1aaf-4791-a440-af891effc177" providerId="ADAL" clId="{F73C079F-3B58-4719-95F1-577FFAF8924B}" dt="2022-05-27T09:30:58.374" v="1225" actId="22"/>
          <ac:spMkLst>
            <pc:docMk/>
            <pc:sldMk cId="2444931492" sldId="266"/>
            <ac:spMk id="11" creationId="{DAEE8282-09BE-5448-2C15-FDECAEBECDF2}"/>
          </ac:spMkLst>
        </pc:spChg>
        <pc:spChg chg="add mod">
          <ac:chgData name="حصه بنت العتيبي" userId="c1fe605c-1aaf-4791-a440-af891effc177" providerId="ADAL" clId="{F73C079F-3B58-4719-95F1-577FFAF8924B}" dt="2022-05-27T09:51:26.104" v="1292" actId="14100"/>
          <ac:spMkLst>
            <pc:docMk/>
            <pc:sldMk cId="2444931492" sldId="266"/>
            <ac:spMk id="21" creationId="{1DFFE8AD-72F5-983C-4FE9-071D226F7E2E}"/>
          </ac:spMkLst>
        </pc:spChg>
        <pc:spChg chg="add mod">
          <ac:chgData name="حصه بنت العتيبي" userId="c1fe605c-1aaf-4791-a440-af891effc177" providerId="ADAL" clId="{F73C079F-3B58-4719-95F1-577FFAF8924B}" dt="2022-05-27T09:52:01.954" v="1298" actId="255"/>
          <ac:spMkLst>
            <pc:docMk/>
            <pc:sldMk cId="2444931492" sldId="266"/>
            <ac:spMk id="22" creationId="{D8847BD9-1EAA-6702-9243-C550EBB77846}"/>
          </ac:spMkLst>
        </pc:spChg>
        <pc:grpChg chg="del">
          <ac:chgData name="حصه بنت العتيبي" userId="c1fe605c-1aaf-4791-a440-af891effc177" providerId="ADAL" clId="{F73C079F-3B58-4719-95F1-577FFAF8924B}" dt="2022-05-26T14:26:14.342" v="970" actId="478"/>
          <ac:grpSpMkLst>
            <pc:docMk/>
            <pc:sldMk cId="2444931492" sldId="266"/>
            <ac:grpSpMk id="9" creationId="{9DE5DD15-3EDA-ED01-9055-0F42282282C0}"/>
          </ac:grpSpMkLst>
        </pc:grpChg>
        <pc:picChg chg="mod">
          <ac:chgData name="حصه بنت العتيبي" userId="c1fe605c-1aaf-4791-a440-af891effc177" providerId="ADAL" clId="{F73C079F-3B58-4719-95F1-577FFAF8924B}" dt="2022-05-27T10:50:37.998" v="1545"/>
          <ac:picMkLst>
            <pc:docMk/>
            <pc:sldMk cId="2444931492" sldId="266"/>
            <ac:picMk id="4" creationId="{BD39F8D9-C00C-94D7-CD42-1712A2C4A9F1}"/>
          </ac:picMkLst>
        </pc:picChg>
        <pc:picChg chg="mod">
          <ac:chgData name="حصه بنت العتيبي" userId="c1fe605c-1aaf-4791-a440-af891effc177" providerId="ADAL" clId="{F73C079F-3B58-4719-95F1-577FFAF8924B}" dt="2022-05-27T09:33:49.364" v="1250" actId="1076"/>
          <ac:picMkLst>
            <pc:docMk/>
            <pc:sldMk cId="2444931492" sldId="266"/>
            <ac:picMk id="5" creationId="{E691587F-FD6F-4AEA-DD51-CE0BA7EF30EC}"/>
          </ac:picMkLst>
        </pc:picChg>
        <pc:picChg chg="add mod">
          <ac:chgData name="حصه بنت العتيبي" userId="c1fe605c-1aaf-4791-a440-af891effc177" providerId="ADAL" clId="{F73C079F-3B58-4719-95F1-577FFAF8924B}" dt="2022-05-27T09:21:17.749" v="1205" actId="14100"/>
          <ac:picMkLst>
            <pc:docMk/>
            <pc:sldMk cId="2444931492" sldId="266"/>
            <ac:picMk id="6" creationId="{203425BA-5CBD-F983-04B8-875DBB7AC31F}"/>
          </ac:picMkLst>
        </pc:picChg>
        <pc:picChg chg="mod modCrop">
          <ac:chgData name="حصه بنت العتيبي" userId="c1fe605c-1aaf-4791-a440-af891effc177" providerId="ADAL" clId="{F73C079F-3B58-4719-95F1-577FFAF8924B}" dt="2022-05-27T09:35:23.715" v="1256" actId="14100"/>
          <ac:picMkLst>
            <pc:docMk/>
            <pc:sldMk cId="2444931492" sldId="266"/>
            <ac:picMk id="10" creationId="{DF2BD21B-AEE0-D74C-CB44-4448A499AF18}"/>
          </ac:picMkLst>
        </pc:picChg>
        <pc:cxnChg chg="add mod">
          <ac:chgData name="حصه بنت العتيبي" userId="c1fe605c-1aaf-4791-a440-af891effc177" providerId="ADAL" clId="{F73C079F-3B58-4719-95F1-577FFAF8924B}" dt="2022-05-27T09:36:43.264" v="1268" actId="1582"/>
          <ac:cxnSpMkLst>
            <pc:docMk/>
            <pc:sldMk cId="2444931492" sldId="266"/>
            <ac:cxnSpMk id="12" creationId="{64DFD74B-D9D4-83C0-3B4C-341F5878659D}"/>
          </ac:cxnSpMkLst>
        </pc:cxnChg>
        <pc:cxnChg chg="add mod">
          <ac:chgData name="حصه بنت العتيبي" userId="c1fe605c-1aaf-4791-a440-af891effc177" providerId="ADAL" clId="{F73C079F-3B58-4719-95F1-577FFAF8924B}" dt="2022-05-27T09:36:43.264" v="1268" actId="1582"/>
          <ac:cxnSpMkLst>
            <pc:docMk/>
            <pc:sldMk cId="2444931492" sldId="266"/>
            <ac:cxnSpMk id="13" creationId="{78D505E2-F710-5698-5E30-8B681DA67EE4}"/>
          </ac:cxnSpMkLst>
        </pc:cxnChg>
        <pc:cxnChg chg="add mod">
          <ac:chgData name="حصه بنت العتيبي" userId="c1fe605c-1aaf-4791-a440-af891effc177" providerId="ADAL" clId="{F73C079F-3B58-4719-95F1-577FFAF8924B}" dt="2022-05-27T09:36:43.264" v="1268" actId="1582"/>
          <ac:cxnSpMkLst>
            <pc:docMk/>
            <pc:sldMk cId="2444931492" sldId="266"/>
            <ac:cxnSpMk id="14" creationId="{92BA8458-1192-3BEB-F3C9-94C41DF38D40}"/>
          </ac:cxnSpMkLst>
        </pc:cxnChg>
        <pc:cxnChg chg="add mod">
          <ac:chgData name="حصه بنت العتيبي" userId="c1fe605c-1aaf-4791-a440-af891effc177" providerId="ADAL" clId="{F73C079F-3B58-4719-95F1-577FFAF8924B}" dt="2022-05-27T09:36:43.264" v="1268" actId="1582"/>
          <ac:cxnSpMkLst>
            <pc:docMk/>
            <pc:sldMk cId="2444931492" sldId="266"/>
            <ac:cxnSpMk id="15" creationId="{4A694C63-9ECA-0EE8-4232-4D0CEC4DA037}"/>
          </ac:cxnSpMkLst>
        </pc:cxnChg>
        <pc:cxnChg chg="add mod">
          <ac:chgData name="حصه بنت العتيبي" userId="c1fe605c-1aaf-4791-a440-af891effc177" providerId="ADAL" clId="{F73C079F-3B58-4719-95F1-577FFAF8924B}" dt="2022-05-27T09:37:23.895" v="1273" actId="1076"/>
          <ac:cxnSpMkLst>
            <pc:docMk/>
            <pc:sldMk cId="2444931492" sldId="266"/>
            <ac:cxnSpMk id="17" creationId="{98632646-FA76-0A33-A90C-CE5CE8F40930}"/>
          </ac:cxnSpMkLst>
        </pc:cxnChg>
        <pc:cxnChg chg="add mod">
          <ac:chgData name="حصه بنت العتيبي" userId="c1fe605c-1aaf-4791-a440-af891effc177" providerId="ADAL" clId="{F73C079F-3B58-4719-95F1-577FFAF8924B}" dt="2022-05-27T09:37:38.946" v="1275" actId="1076"/>
          <ac:cxnSpMkLst>
            <pc:docMk/>
            <pc:sldMk cId="2444931492" sldId="266"/>
            <ac:cxnSpMk id="18" creationId="{268F6F8E-DE99-700D-A473-7C1EFAC6F305}"/>
          </ac:cxnSpMkLst>
        </pc:cxnChg>
        <pc:cxnChg chg="add mod">
          <ac:chgData name="حصه بنت العتيبي" userId="c1fe605c-1aaf-4791-a440-af891effc177" providerId="ADAL" clId="{F73C079F-3B58-4719-95F1-577FFAF8924B}" dt="2022-05-27T09:37:43.947" v="1276" actId="1076"/>
          <ac:cxnSpMkLst>
            <pc:docMk/>
            <pc:sldMk cId="2444931492" sldId="266"/>
            <ac:cxnSpMk id="19" creationId="{5CF30898-1F7C-EB14-D78F-A21974088C80}"/>
          </ac:cxnSpMkLst>
        </pc:cxnChg>
        <pc:cxnChg chg="add mod">
          <ac:chgData name="حصه بنت العتيبي" userId="c1fe605c-1aaf-4791-a440-af891effc177" providerId="ADAL" clId="{F73C079F-3B58-4719-95F1-577FFAF8924B}" dt="2022-05-27T09:38:02.152" v="1277" actId="1076"/>
          <ac:cxnSpMkLst>
            <pc:docMk/>
            <pc:sldMk cId="2444931492" sldId="266"/>
            <ac:cxnSpMk id="20" creationId="{06E5319B-F895-9F8D-6B3A-340826E9DB13}"/>
          </ac:cxnSpMkLst>
        </pc:cxnChg>
      </pc:sldChg>
      <pc:sldChg chg="addSp delSp modSp add mod modAnim modNotesTx">
        <pc:chgData name="حصه بنت العتيبي" userId="c1fe605c-1aaf-4791-a440-af891effc177" providerId="ADAL" clId="{F73C079F-3B58-4719-95F1-577FFAF8924B}" dt="2022-05-27T11:02:37.628" v="1610"/>
        <pc:sldMkLst>
          <pc:docMk/>
          <pc:sldMk cId="3817383702" sldId="267"/>
        </pc:sldMkLst>
        <pc:spChg chg="add mod">
          <ac:chgData name="حصه بنت العتيبي" userId="c1fe605c-1aaf-4791-a440-af891effc177" providerId="ADAL" clId="{F73C079F-3B58-4719-95F1-577FFAF8924B}" dt="2022-05-27T10:44:36.246" v="1517" actId="14100"/>
          <ac:spMkLst>
            <pc:docMk/>
            <pc:sldMk cId="3817383702" sldId="267"/>
            <ac:spMk id="28" creationId="{CC110945-38D6-55CA-9628-A224F55548B9}"/>
          </ac:spMkLst>
        </pc:spChg>
        <pc:spChg chg="add del">
          <ac:chgData name="حصه بنت العتيبي" userId="c1fe605c-1aaf-4791-a440-af891effc177" providerId="ADAL" clId="{F73C079F-3B58-4719-95F1-577FFAF8924B}" dt="2022-05-27T11:02:35.561" v="1609" actId="22"/>
          <ac:spMkLst>
            <pc:docMk/>
            <pc:sldMk cId="3817383702" sldId="267"/>
            <ac:spMk id="30" creationId="{4FB55B85-1EF5-9219-3C46-4DF0EE80953F}"/>
          </ac:spMkLst>
        </pc:spChg>
        <pc:grpChg chg="del">
          <ac:chgData name="حصه بنت العتيبي" userId="c1fe605c-1aaf-4791-a440-af891effc177" providerId="ADAL" clId="{F73C079F-3B58-4719-95F1-577FFAF8924B}" dt="2022-05-26T14:26:20.124" v="971" actId="478"/>
          <ac:grpSpMkLst>
            <pc:docMk/>
            <pc:sldMk cId="3817383702" sldId="267"/>
            <ac:grpSpMk id="9" creationId="{9DE5DD15-3EDA-ED01-9055-0F42282282C0}"/>
          </ac:grpSpMkLst>
        </pc:grpChg>
        <pc:grpChg chg="add mod ord">
          <ac:chgData name="حصه بنت العتيبي" userId="c1fe605c-1aaf-4791-a440-af891effc177" providerId="ADAL" clId="{F73C079F-3B58-4719-95F1-577FFAF8924B}" dt="2022-05-27T10:22:25.634" v="1430" actId="164"/>
          <ac:grpSpMkLst>
            <pc:docMk/>
            <pc:sldMk cId="3817383702" sldId="267"/>
            <ac:grpSpMk id="26" creationId="{1B899C60-BD07-A047-397C-0D551315F3AC}"/>
          </ac:grpSpMkLst>
        </pc:grpChg>
        <pc:grpChg chg="add del mod ord">
          <ac:chgData name="حصه بنت العتيبي" userId="c1fe605c-1aaf-4791-a440-af891effc177" providerId="ADAL" clId="{F73C079F-3B58-4719-95F1-577FFAF8924B}" dt="2022-05-27T10:23:58.705" v="1443" actId="165"/>
          <ac:grpSpMkLst>
            <pc:docMk/>
            <pc:sldMk cId="3817383702" sldId="267"/>
            <ac:grpSpMk id="27" creationId="{09804130-3E9B-ECCB-D4DD-A730D5B65753}"/>
          </ac:grpSpMkLst>
        </pc:grpChg>
        <pc:picChg chg="mod ord">
          <ac:chgData name="حصه بنت العتيبي" userId="c1fe605c-1aaf-4791-a440-af891effc177" providerId="ADAL" clId="{F73C079F-3B58-4719-95F1-577FFAF8924B}" dt="2022-05-27T10:50:30.298" v="1544"/>
          <ac:picMkLst>
            <pc:docMk/>
            <pc:sldMk cId="3817383702" sldId="267"/>
            <ac:picMk id="4" creationId="{BD39F8D9-C00C-94D7-CD42-1712A2C4A9F1}"/>
          </ac:picMkLst>
        </pc:picChg>
        <pc:picChg chg="mod">
          <ac:chgData name="حصه بنت العتيبي" userId="c1fe605c-1aaf-4791-a440-af891effc177" providerId="ADAL" clId="{F73C079F-3B58-4719-95F1-577FFAF8924B}" dt="2022-05-27T09:58:23.759" v="1333" actId="1076"/>
          <ac:picMkLst>
            <pc:docMk/>
            <pc:sldMk cId="3817383702" sldId="267"/>
            <ac:picMk id="5" creationId="{E691587F-FD6F-4AEA-DD51-CE0BA7EF30EC}"/>
          </ac:picMkLst>
        </pc:picChg>
        <pc:picChg chg="add mod">
          <ac:chgData name="حصه بنت العتيبي" userId="c1fe605c-1aaf-4791-a440-af891effc177" providerId="ADAL" clId="{F73C079F-3B58-4719-95F1-577FFAF8924B}" dt="2022-05-27T09:54:47.278" v="1305" actId="1076"/>
          <ac:picMkLst>
            <pc:docMk/>
            <pc:sldMk cId="3817383702" sldId="267"/>
            <ac:picMk id="6" creationId="{6707DD84-CB82-732F-AADC-B8B465E955D7}"/>
          </ac:picMkLst>
        </pc:picChg>
        <pc:picChg chg="del mod modCrop">
          <ac:chgData name="حصه بنت العتيبي" userId="c1fe605c-1aaf-4791-a440-af891effc177" providerId="ADAL" clId="{F73C079F-3B58-4719-95F1-577FFAF8924B}" dt="2022-05-26T12:25:58.588" v="626" actId="478"/>
          <ac:picMkLst>
            <pc:docMk/>
            <pc:sldMk cId="3817383702" sldId="267"/>
            <ac:picMk id="10" creationId="{DF2BD21B-AEE0-D74C-CB44-4448A499AF18}"/>
          </ac:picMkLst>
        </pc:picChg>
        <pc:picChg chg="add mod topLvl modCrop">
          <ac:chgData name="حصه بنت العتيبي" userId="c1fe605c-1aaf-4791-a440-af891effc177" providerId="ADAL" clId="{F73C079F-3B58-4719-95F1-577FFAF8924B}" dt="2022-05-27T10:25:36.610" v="1465" actId="732"/>
          <ac:picMkLst>
            <pc:docMk/>
            <pc:sldMk cId="3817383702" sldId="267"/>
            <ac:picMk id="11" creationId="{D8F988D8-8E00-27B8-3AFB-014ED707C6E0}"/>
          </ac:picMkLst>
        </pc:picChg>
        <pc:picChg chg="add del mod topLvl modCrop">
          <ac:chgData name="حصه بنت العتيبي" userId="c1fe605c-1aaf-4791-a440-af891effc177" providerId="ADAL" clId="{F73C079F-3B58-4719-95F1-577FFAF8924B}" dt="2022-05-27T10:24:02.532" v="1444" actId="478"/>
          <ac:picMkLst>
            <pc:docMk/>
            <pc:sldMk cId="3817383702" sldId="267"/>
            <ac:picMk id="25" creationId="{75FDE357-C0EE-F9EC-CA8D-AEE8531066F1}"/>
          </ac:picMkLst>
        </pc:picChg>
        <pc:cxnChg chg="add mod">
          <ac:chgData name="حصه بنت العتيبي" userId="c1fe605c-1aaf-4791-a440-af891effc177" providerId="ADAL" clId="{F73C079F-3B58-4719-95F1-577FFAF8924B}" dt="2022-05-27T09:55:07.352" v="1309" actId="1076"/>
          <ac:cxnSpMkLst>
            <pc:docMk/>
            <pc:sldMk cId="3817383702" sldId="267"/>
            <ac:cxnSpMk id="7" creationId="{6D964D06-23E0-0AB8-94F0-61FC85260654}"/>
          </ac:cxnSpMkLst>
        </pc:cxnChg>
        <pc:cxnChg chg="add mod">
          <ac:chgData name="حصه بنت العتيبي" userId="c1fe605c-1aaf-4791-a440-af891effc177" providerId="ADAL" clId="{F73C079F-3B58-4719-95F1-577FFAF8924B}" dt="2022-05-27T09:55:14.369" v="1310" actId="1076"/>
          <ac:cxnSpMkLst>
            <pc:docMk/>
            <pc:sldMk cId="3817383702" sldId="267"/>
            <ac:cxnSpMk id="8" creationId="{D347F840-61EE-7F41-58D9-971ADFD68660}"/>
          </ac:cxnSpMkLst>
        </pc:cxnChg>
        <pc:cxnChg chg="add mod">
          <ac:chgData name="حصه بنت العتيبي" userId="c1fe605c-1aaf-4791-a440-af891effc177" providerId="ADAL" clId="{F73C079F-3B58-4719-95F1-577FFAF8924B}" dt="2022-05-27T09:55:22.341" v="1311" actId="1076"/>
          <ac:cxnSpMkLst>
            <pc:docMk/>
            <pc:sldMk cId="3817383702" sldId="267"/>
            <ac:cxnSpMk id="9" creationId="{86E09750-D0A8-9094-D88F-C7820A3C4E0A}"/>
          </ac:cxnSpMkLst>
        </pc:cxnChg>
        <pc:cxnChg chg="add mod">
          <ac:chgData name="حصه بنت العتيبي" userId="c1fe605c-1aaf-4791-a440-af891effc177" providerId="ADAL" clId="{F73C079F-3B58-4719-95F1-577FFAF8924B}" dt="2022-05-27T09:55:45.628" v="1314" actId="1076"/>
          <ac:cxnSpMkLst>
            <pc:docMk/>
            <pc:sldMk cId="3817383702" sldId="267"/>
            <ac:cxnSpMk id="10" creationId="{0AE99B23-9A9E-42FB-8A79-FF4680273AF4}"/>
          </ac:cxnSpMkLst>
        </pc:cxnChg>
        <pc:cxnChg chg="add mod">
          <ac:chgData name="حصه بنت العتيبي" userId="c1fe605c-1aaf-4791-a440-af891effc177" providerId="ADAL" clId="{F73C079F-3B58-4719-95F1-577FFAF8924B}" dt="2022-05-27T09:55:57.044" v="1317" actId="1076"/>
          <ac:cxnSpMkLst>
            <pc:docMk/>
            <pc:sldMk cId="3817383702" sldId="267"/>
            <ac:cxnSpMk id="12" creationId="{B1F93484-3692-4A26-D5CD-B7F2BF9B3AB7}"/>
          </ac:cxnSpMkLst>
        </pc:cxnChg>
        <pc:cxnChg chg="add mod">
          <ac:chgData name="حصه بنت العتيبي" userId="c1fe605c-1aaf-4791-a440-af891effc177" providerId="ADAL" clId="{F73C079F-3B58-4719-95F1-577FFAF8924B}" dt="2022-05-27T09:57:57.466" v="1324" actId="208"/>
          <ac:cxnSpMkLst>
            <pc:docMk/>
            <pc:sldMk cId="3817383702" sldId="267"/>
            <ac:cxnSpMk id="15" creationId="{C5A86E02-911B-E407-45DF-F77AADF914AF}"/>
          </ac:cxnSpMkLst>
        </pc:cxnChg>
        <pc:cxnChg chg="add mod">
          <ac:chgData name="حصه بنت العتيبي" userId="c1fe605c-1aaf-4791-a440-af891effc177" providerId="ADAL" clId="{F73C079F-3B58-4719-95F1-577FFAF8924B}" dt="2022-05-27T09:58:14.538" v="1329" actId="14100"/>
          <ac:cxnSpMkLst>
            <pc:docMk/>
            <pc:sldMk cId="3817383702" sldId="267"/>
            <ac:cxnSpMk id="17" creationId="{FFFF4C6F-36E6-79DA-5F50-2E55DC3847C0}"/>
          </ac:cxnSpMkLst>
        </pc:cxnChg>
        <pc:cxnChg chg="add mod">
          <ac:chgData name="حصه بنت العتيبي" userId="c1fe605c-1aaf-4791-a440-af891effc177" providerId="ADAL" clId="{F73C079F-3B58-4719-95F1-577FFAF8924B}" dt="2022-05-27T09:58:34.597" v="1335" actId="14100"/>
          <ac:cxnSpMkLst>
            <pc:docMk/>
            <pc:sldMk cId="3817383702" sldId="267"/>
            <ac:cxnSpMk id="19" creationId="{49C49806-FF3C-EA81-1413-C401A0017661}"/>
          </ac:cxnSpMkLst>
        </pc:cxnChg>
        <pc:cxnChg chg="add mod">
          <ac:chgData name="حصه بنت العتيبي" userId="c1fe605c-1aaf-4791-a440-af891effc177" providerId="ADAL" clId="{F73C079F-3B58-4719-95F1-577FFAF8924B}" dt="2022-05-27T09:58:47.049" v="1338" actId="14100"/>
          <ac:cxnSpMkLst>
            <pc:docMk/>
            <pc:sldMk cId="3817383702" sldId="267"/>
            <ac:cxnSpMk id="21" creationId="{0FC4012A-4A81-49D0-816F-524586CDE54A}"/>
          </ac:cxnSpMkLst>
        </pc:cxnChg>
        <pc:cxnChg chg="add mod">
          <ac:chgData name="حصه بنت العتيبي" userId="c1fe605c-1aaf-4791-a440-af891effc177" providerId="ADAL" clId="{F73C079F-3B58-4719-95F1-577FFAF8924B}" dt="2022-05-27T09:58:55.598" v="1341" actId="14100"/>
          <ac:cxnSpMkLst>
            <pc:docMk/>
            <pc:sldMk cId="3817383702" sldId="267"/>
            <ac:cxnSpMk id="23" creationId="{8A9B6ABB-0B12-A48E-EB42-7B4201B30852}"/>
          </ac:cxnSpMkLst>
        </pc:cxnChg>
      </pc:sldChg>
      <pc:sldChg chg="addSp delSp modSp add mod modAnim modNotesTx">
        <pc:chgData name="حصه بنت العتيبي" userId="c1fe605c-1aaf-4791-a440-af891effc177" providerId="ADAL" clId="{F73C079F-3B58-4719-95F1-577FFAF8924B}" dt="2022-05-27T11:16:31.854" v="1616" actId="1076"/>
        <pc:sldMkLst>
          <pc:docMk/>
          <pc:sldMk cId="3984096143" sldId="268"/>
        </pc:sldMkLst>
        <pc:spChg chg="add mod">
          <ac:chgData name="حصه بنت العتيبي" userId="c1fe605c-1aaf-4791-a440-af891effc177" providerId="ADAL" clId="{F73C079F-3B58-4719-95F1-577FFAF8924B}" dt="2022-05-27T10:06:38.841" v="1366" actId="113"/>
          <ac:spMkLst>
            <pc:docMk/>
            <pc:sldMk cId="3984096143" sldId="268"/>
            <ac:spMk id="7" creationId="{A1D0F4D9-F382-D01A-C2AE-BEFD628F9625}"/>
          </ac:spMkLst>
        </pc:spChg>
        <pc:spChg chg="add mod">
          <ac:chgData name="حصه بنت العتيبي" userId="c1fe605c-1aaf-4791-a440-af891effc177" providerId="ADAL" clId="{F73C079F-3B58-4719-95F1-577FFAF8924B}" dt="2022-05-27T10:07:38.592" v="1377" actId="1076"/>
          <ac:spMkLst>
            <pc:docMk/>
            <pc:sldMk cId="3984096143" sldId="268"/>
            <ac:spMk id="8" creationId="{FE4189A2-835A-96CD-AAF0-3B1F573C2416}"/>
          </ac:spMkLst>
        </pc:spChg>
        <pc:spChg chg="add del mod">
          <ac:chgData name="حصه بنت العتيبي" userId="c1fe605c-1aaf-4791-a440-af891effc177" providerId="ADAL" clId="{F73C079F-3B58-4719-95F1-577FFAF8924B}" dt="2022-05-27T10:43:34.657" v="1491" actId="478"/>
          <ac:spMkLst>
            <pc:docMk/>
            <pc:sldMk cId="3984096143" sldId="268"/>
            <ac:spMk id="21" creationId="{81CBA59B-9B24-0DE5-C5FE-E23175E7E418}"/>
          </ac:spMkLst>
        </pc:spChg>
        <pc:spChg chg="add mod">
          <ac:chgData name="حصه بنت العتيبي" userId="c1fe605c-1aaf-4791-a440-af891effc177" providerId="ADAL" clId="{F73C079F-3B58-4719-95F1-577FFAF8924B}" dt="2022-05-27T10:44:13.017" v="1513" actId="207"/>
          <ac:spMkLst>
            <pc:docMk/>
            <pc:sldMk cId="3984096143" sldId="268"/>
            <ac:spMk id="22" creationId="{22BDA7CD-A417-646F-3A17-6349E1EF30B1}"/>
          </ac:spMkLst>
        </pc:spChg>
        <pc:spChg chg="add mod">
          <ac:chgData name="حصه بنت العتيبي" userId="c1fe605c-1aaf-4791-a440-af891effc177" providerId="ADAL" clId="{F73C079F-3B58-4719-95F1-577FFAF8924B}" dt="2022-05-27T10:48:14.359" v="1533" actId="1076"/>
          <ac:spMkLst>
            <pc:docMk/>
            <pc:sldMk cId="3984096143" sldId="268"/>
            <ac:spMk id="23" creationId="{3806DF9A-69D9-E2A7-A525-F58693049F86}"/>
          </ac:spMkLst>
        </pc:spChg>
        <pc:spChg chg="add mod">
          <ac:chgData name="حصه بنت العتيبي" userId="c1fe605c-1aaf-4791-a440-af891effc177" providerId="ADAL" clId="{F73C079F-3B58-4719-95F1-577FFAF8924B}" dt="2022-05-27T10:48:27.513" v="1537" actId="113"/>
          <ac:spMkLst>
            <pc:docMk/>
            <pc:sldMk cId="3984096143" sldId="268"/>
            <ac:spMk id="24" creationId="{0CF5B2F8-AA74-8E60-5AF4-CDFE142186FA}"/>
          </ac:spMkLst>
        </pc:spChg>
        <pc:grpChg chg="del">
          <ac:chgData name="حصه بنت العتيبي" userId="c1fe605c-1aaf-4791-a440-af891effc177" providerId="ADAL" clId="{F73C079F-3B58-4719-95F1-577FFAF8924B}" dt="2022-05-26T14:26:24.700" v="972" actId="478"/>
          <ac:grpSpMkLst>
            <pc:docMk/>
            <pc:sldMk cId="3984096143" sldId="268"/>
            <ac:grpSpMk id="9" creationId="{9DE5DD15-3EDA-ED01-9055-0F42282282C0}"/>
          </ac:grpSpMkLst>
        </pc:grpChg>
        <pc:picChg chg="mod">
          <ac:chgData name="حصه بنت العتيبي" userId="c1fe605c-1aaf-4791-a440-af891effc177" providerId="ADAL" clId="{F73C079F-3B58-4719-95F1-577FFAF8924B}" dt="2022-05-27T10:50:22.570" v="1543"/>
          <ac:picMkLst>
            <pc:docMk/>
            <pc:sldMk cId="3984096143" sldId="268"/>
            <ac:picMk id="4" creationId="{BD39F8D9-C00C-94D7-CD42-1712A2C4A9F1}"/>
          </ac:picMkLst>
        </pc:picChg>
        <pc:picChg chg="add mod">
          <ac:chgData name="حصه بنت العتيبي" userId="c1fe605c-1aaf-4791-a440-af891effc177" providerId="ADAL" clId="{F73C079F-3B58-4719-95F1-577FFAF8924B}" dt="2022-05-27T10:03:57.709" v="1350" actId="1076"/>
          <ac:picMkLst>
            <pc:docMk/>
            <pc:sldMk cId="3984096143" sldId="268"/>
            <ac:picMk id="6" creationId="{8D8C6E6E-CAFE-5F64-120B-519A1620EA36}"/>
          </ac:picMkLst>
        </pc:picChg>
        <pc:picChg chg="add del mod">
          <ac:chgData name="حصه بنت العتيبي" userId="c1fe605c-1aaf-4791-a440-af891effc177" providerId="ADAL" clId="{F73C079F-3B58-4719-95F1-577FFAF8924B}" dt="2022-05-27T10:20:51.706" v="1418" actId="21"/>
          <ac:picMkLst>
            <pc:docMk/>
            <pc:sldMk cId="3984096143" sldId="268"/>
            <ac:picMk id="9" creationId="{54642FDD-8C14-F0B0-5C24-DE402526D4F1}"/>
          </ac:picMkLst>
        </pc:picChg>
        <pc:picChg chg="mod modCrop">
          <ac:chgData name="حصه بنت العتيبي" userId="c1fe605c-1aaf-4791-a440-af891effc177" providerId="ADAL" clId="{F73C079F-3B58-4719-95F1-577FFAF8924B}" dt="2022-05-27T10:04:32.040" v="1355" actId="1076"/>
          <ac:picMkLst>
            <pc:docMk/>
            <pc:sldMk cId="3984096143" sldId="268"/>
            <ac:picMk id="11" creationId="{D8F988D8-8E00-27B8-3AFB-014ED707C6E0}"/>
          </ac:picMkLst>
        </pc:picChg>
        <pc:picChg chg="add mod">
          <ac:chgData name="حصه بنت العتيبي" userId="c1fe605c-1aaf-4791-a440-af891effc177" providerId="ADAL" clId="{F73C079F-3B58-4719-95F1-577FFAF8924B}" dt="2022-05-27T11:16:31.854" v="1616" actId="1076"/>
          <ac:picMkLst>
            <pc:docMk/>
            <pc:sldMk cId="3984096143" sldId="268"/>
            <ac:picMk id="25" creationId="{137CDCB1-BCD3-40E9-6C86-6662CB7FCB5E}"/>
          </ac:picMkLst>
        </pc:picChg>
        <pc:cxnChg chg="add mod">
          <ac:chgData name="حصه بنت العتيبي" userId="c1fe605c-1aaf-4791-a440-af891effc177" providerId="ADAL" clId="{F73C079F-3B58-4719-95F1-577FFAF8924B}" dt="2022-05-27T10:39:09.109" v="1471" actId="1076"/>
          <ac:cxnSpMkLst>
            <pc:docMk/>
            <pc:sldMk cId="3984096143" sldId="268"/>
            <ac:cxnSpMk id="10" creationId="{3A1EA32F-6718-863D-F825-BDF25E3D82FC}"/>
          </ac:cxnSpMkLst>
        </pc:cxnChg>
        <pc:cxnChg chg="add mod">
          <ac:chgData name="حصه بنت العتيبي" userId="c1fe605c-1aaf-4791-a440-af891effc177" providerId="ADAL" clId="{F73C079F-3B58-4719-95F1-577FFAF8924B}" dt="2022-05-27T10:39:15.543" v="1473" actId="1076"/>
          <ac:cxnSpMkLst>
            <pc:docMk/>
            <pc:sldMk cId="3984096143" sldId="268"/>
            <ac:cxnSpMk id="12" creationId="{CEDA90B5-4F7C-0D15-C435-9E1905EFD8EB}"/>
          </ac:cxnSpMkLst>
        </pc:cxnChg>
        <pc:cxnChg chg="add mod">
          <ac:chgData name="حصه بنت العتيبي" userId="c1fe605c-1aaf-4791-a440-af891effc177" providerId="ADAL" clId="{F73C079F-3B58-4719-95F1-577FFAF8924B}" dt="2022-05-27T10:39:29.444" v="1475" actId="14100"/>
          <ac:cxnSpMkLst>
            <pc:docMk/>
            <pc:sldMk cId="3984096143" sldId="268"/>
            <ac:cxnSpMk id="13" creationId="{7B0056D1-4553-C692-6868-B5BF54B89DC8}"/>
          </ac:cxnSpMkLst>
        </pc:cxnChg>
        <pc:cxnChg chg="add mod">
          <ac:chgData name="حصه بنت العتيبي" userId="c1fe605c-1aaf-4791-a440-af891effc177" providerId="ADAL" clId="{F73C079F-3B58-4719-95F1-577FFAF8924B}" dt="2022-05-27T10:40:05.910" v="1478" actId="1076"/>
          <ac:cxnSpMkLst>
            <pc:docMk/>
            <pc:sldMk cId="3984096143" sldId="268"/>
            <ac:cxnSpMk id="16" creationId="{9A911CF0-1307-8E63-DA30-9BFBC78A8D98}"/>
          </ac:cxnSpMkLst>
        </pc:cxnChg>
        <pc:cxnChg chg="add mod">
          <ac:chgData name="حصه بنت العتيبي" userId="c1fe605c-1aaf-4791-a440-af891effc177" providerId="ADAL" clId="{F73C079F-3B58-4719-95F1-577FFAF8924B}" dt="2022-05-27T10:40:19.845" v="1481" actId="14100"/>
          <ac:cxnSpMkLst>
            <pc:docMk/>
            <pc:sldMk cId="3984096143" sldId="268"/>
            <ac:cxnSpMk id="17" creationId="{7D8585B3-C285-943C-DD3A-8A9F41ED6CC1}"/>
          </ac:cxnSpMkLst>
        </pc:cxnChg>
        <pc:cxnChg chg="add mod">
          <ac:chgData name="حصه بنت العتيبي" userId="c1fe605c-1aaf-4791-a440-af891effc177" providerId="ADAL" clId="{F73C079F-3B58-4719-95F1-577FFAF8924B}" dt="2022-05-27T10:40:29.219" v="1485" actId="1076"/>
          <ac:cxnSpMkLst>
            <pc:docMk/>
            <pc:sldMk cId="3984096143" sldId="268"/>
            <ac:cxnSpMk id="19" creationId="{5E989FD1-96F3-AD6A-DB3E-368D8F8DADEE}"/>
          </ac:cxnSpMkLst>
        </pc:cxnChg>
      </pc:sldChg>
      <pc:sldChg chg="addSp delSp modSp new mod modTransition modAnim">
        <pc:chgData name="حصه بنت العتيبي" userId="c1fe605c-1aaf-4791-a440-af891effc177" providerId="ADAL" clId="{F73C079F-3B58-4719-95F1-577FFAF8924B}" dt="2022-05-27T11:17:27.097" v="1620" actId="1076"/>
        <pc:sldMkLst>
          <pc:docMk/>
          <pc:sldMk cId="2757351496" sldId="269"/>
        </pc:sldMkLst>
        <pc:spChg chg="add mod">
          <ac:chgData name="حصه بنت العتيبي" userId="c1fe605c-1aaf-4791-a440-af891effc177" providerId="ADAL" clId="{F73C079F-3B58-4719-95F1-577FFAF8924B}" dt="2022-05-27T11:16:06.620" v="1614" actId="14100"/>
          <ac:spMkLst>
            <pc:docMk/>
            <pc:sldMk cId="2757351496" sldId="269"/>
            <ac:spMk id="4" creationId="{320BB17B-F93B-278C-3354-4D5C693BAA5F}"/>
          </ac:spMkLst>
        </pc:spChg>
        <pc:spChg chg="add mod">
          <ac:chgData name="حصه بنت العتيبي" userId="c1fe605c-1aaf-4791-a440-af891effc177" providerId="ADAL" clId="{F73C079F-3B58-4719-95F1-577FFAF8924B}" dt="2022-05-27T11:17:27.097" v="1620" actId="1076"/>
          <ac:spMkLst>
            <pc:docMk/>
            <pc:sldMk cId="2757351496" sldId="269"/>
            <ac:spMk id="5" creationId="{D1C7D696-AB1B-2BFC-98A0-DB1204B0CFDE}"/>
          </ac:spMkLst>
        </pc:spChg>
        <pc:spChg chg="add mod">
          <ac:chgData name="حصه بنت العتيبي" userId="c1fe605c-1aaf-4791-a440-af891effc177" providerId="ADAL" clId="{F73C079F-3B58-4719-95F1-577FFAF8924B}" dt="2022-05-27T11:17:21.730" v="1618" actId="1076"/>
          <ac:spMkLst>
            <pc:docMk/>
            <pc:sldMk cId="2757351496" sldId="269"/>
            <ac:spMk id="6" creationId="{2C39B8CD-5324-E1E9-6480-97CE229E2B23}"/>
          </ac:spMkLst>
        </pc:spChg>
        <pc:spChg chg="add mod">
          <ac:chgData name="حصه بنت العتيبي" userId="c1fe605c-1aaf-4791-a440-af891effc177" providerId="ADAL" clId="{F73C079F-3B58-4719-95F1-577FFAF8924B}" dt="2022-05-27T11:17:16.539" v="1617" actId="1076"/>
          <ac:spMkLst>
            <pc:docMk/>
            <pc:sldMk cId="2757351496" sldId="269"/>
            <ac:spMk id="7" creationId="{0666FA8E-DB5D-5F85-AEDF-EEF3ADB3B743}"/>
          </ac:spMkLst>
        </pc:spChg>
        <pc:spChg chg="add mod">
          <ac:chgData name="حصه بنت العتيبي" userId="c1fe605c-1aaf-4791-a440-af891effc177" providerId="ADAL" clId="{F73C079F-3B58-4719-95F1-577FFAF8924B}" dt="2022-05-27T11:17:16.539" v="1617" actId="1076"/>
          <ac:spMkLst>
            <pc:docMk/>
            <pc:sldMk cId="2757351496" sldId="269"/>
            <ac:spMk id="8" creationId="{08B2291F-C6D0-772B-80CB-E17602E599E4}"/>
          </ac:spMkLst>
        </pc:spChg>
        <pc:spChg chg="add mod">
          <ac:chgData name="حصه بنت العتيبي" userId="c1fe605c-1aaf-4791-a440-af891effc177" providerId="ADAL" clId="{F73C079F-3B58-4719-95F1-577FFAF8924B}" dt="2022-05-26T13:03:56.421" v="777" actId="207"/>
          <ac:spMkLst>
            <pc:docMk/>
            <pc:sldMk cId="2757351496" sldId="269"/>
            <ac:spMk id="9" creationId="{EFCB055D-E346-17A1-93D7-5F3E77C61870}"/>
          </ac:spMkLst>
        </pc:spChg>
        <pc:spChg chg="add mod">
          <ac:chgData name="حصه بنت العتيبي" userId="c1fe605c-1aaf-4791-a440-af891effc177" providerId="ADAL" clId="{F73C079F-3B58-4719-95F1-577FFAF8924B}" dt="2022-05-26T13:03:56.421" v="777" actId="207"/>
          <ac:spMkLst>
            <pc:docMk/>
            <pc:sldMk cId="2757351496" sldId="269"/>
            <ac:spMk id="10" creationId="{08D59F33-7F72-7155-F44D-EC9B7714445C}"/>
          </ac:spMkLst>
        </pc:spChg>
        <pc:spChg chg="add mod">
          <ac:chgData name="حصه بنت العتيبي" userId="c1fe605c-1aaf-4791-a440-af891effc177" providerId="ADAL" clId="{F73C079F-3B58-4719-95F1-577FFAF8924B}" dt="2022-05-26T13:04:30.937" v="783" actId="1076"/>
          <ac:spMkLst>
            <pc:docMk/>
            <pc:sldMk cId="2757351496" sldId="269"/>
            <ac:spMk id="11" creationId="{77757AD7-B792-772D-1145-613AF9D6725D}"/>
          </ac:spMkLst>
        </pc:spChg>
        <pc:spChg chg="add mod">
          <ac:chgData name="حصه بنت العتيبي" userId="c1fe605c-1aaf-4791-a440-af891effc177" providerId="ADAL" clId="{F73C079F-3B58-4719-95F1-577FFAF8924B}" dt="2022-05-26T13:04:38.787" v="784" actId="1076"/>
          <ac:spMkLst>
            <pc:docMk/>
            <pc:sldMk cId="2757351496" sldId="269"/>
            <ac:spMk id="12" creationId="{EAAB7064-4293-F5EA-0E7E-02409F6A8502}"/>
          </ac:spMkLst>
        </pc:spChg>
        <pc:picChg chg="add mod modCrop">
          <ac:chgData name="حصه بنت العتيبي" userId="c1fe605c-1aaf-4791-a440-af891effc177" providerId="ADAL" clId="{F73C079F-3B58-4719-95F1-577FFAF8924B}" dt="2022-05-27T11:17:24.294" v="1619" actId="1076"/>
          <ac:picMkLst>
            <pc:docMk/>
            <pc:sldMk cId="2757351496" sldId="269"/>
            <ac:picMk id="3" creationId="{0767917A-012B-E6C3-9B45-1D8D3C28E534}"/>
          </ac:picMkLst>
        </pc:picChg>
        <pc:picChg chg="add del mod modCrop">
          <ac:chgData name="حصه بنت العتيبي" userId="c1fe605c-1aaf-4791-a440-af891effc177" providerId="ADAL" clId="{F73C079F-3B58-4719-95F1-577FFAF8924B}" dt="2022-05-26T14:28:36.566" v="996" actId="478"/>
          <ac:picMkLst>
            <pc:docMk/>
            <pc:sldMk cId="2757351496" sldId="269"/>
            <ac:picMk id="14" creationId="{7CDBF3E4-0595-960B-C6D4-2617E07B150E}"/>
          </ac:picMkLst>
        </pc:picChg>
        <pc:picChg chg="add mod">
          <ac:chgData name="حصه بنت العتيبي" userId="c1fe605c-1aaf-4791-a440-af891effc177" providerId="ADAL" clId="{F73C079F-3B58-4719-95F1-577FFAF8924B}" dt="2022-05-26T13:02:05.467" v="757" actId="688"/>
          <ac:picMkLst>
            <pc:docMk/>
            <pc:sldMk cId="2757351496" sldId="269"/>
            <ac:picMk id="2050" creationId="{31A5F485-04DC-22E5-FF46-9D7A80CC8553}"/>
          </ac:picMkLst>
        </pc:picChg>
      </pc:sldChg>
      <pc:sldChg chg="addSp delSp modSp add mod ord">
        <pc:chgData name="حصه بنت العتيبي" userId="c1fe605c-1aaf-4791-a440-af891effc177" providerId="ADAL" clId="{F73C079F-3B58-4719-95F1-577FFAF8924B}" dt="2022-05-27T10:56:23.960" v="1601" actId="1076"/>
        <pc:sldMkLst>
          <pc:docMk/>
          <pc:sldMk cId="2159265662" sldId="270"/>
        </pc:sldMkLst>
        <pc:spChg chg="mod">
          <ac:chgData name="حصه بنت العتيبي" userId="c1fe605c-1aaf-4791-a440-af891effc177" providerId="ADAL" clId="{F73C079F-3B58-4719-95F1-577FFAF8924B}" dt="2022-05-26T13:09:21.255" v="804" actId="14100"/>
          <ac:spMkLst>
            <pc:docMk/>
            <pc:sldMk cId="2159265662" sldId="270"/>
            <ac:spMk id="2" creationId="{8AF44A8A-E822-8453-9873-79489DCAAAA1}"/>
          </ac:spMkLst>
        </pc:spChg>
        <pc:spChg chg="mod">
          <ac:chgData name="حصه بنت العتيبي" userId="c1fe605c-1aaf-4791-a440-af891effc177" providerId="ADAL" clId="{F73C079F-3B58-4719-95F1-577FFAF8924B}" dt="2022-05-26T13:09:21.255" v="804" actId="14100"/>
          <ac:spMkLst>
            <pc:docMk/>
            <pc:sldMk cId="2159265662" sldId="270"/>
            <ac:spMk id="4" creationId="{D3FC7763-6823-3B08-15AF-F26BE7D1967F}"/>
          </ac:spMkLst>
        </pc:spChg>
        <pc:spChg chg="mod">
          <ac:chgData name="حصه بنت العتيبي" userId="c1fe605c-1aaf-4791-a440-af891effc177" providerId="ADAL" clId="{F73C079F-3B58-4719-95F1-577FFAF8924B}" dt="2022-05-26T14:30:13.911" v="1024"/>
          <ac:spMkLst>
            <pc:docMk/>
            <pc:sldMk cId="2159265662" sldId="270"/>
            <ac:spMk id="10" creationId="{8F4B1D0F-71C9-19D5-9400-8B2F31374E14}"/>
          </ac:spMkLst>
        </pc:spChg>
        <pc:spChg chg="mod">
          <ac:chgData name="حصه بنت العتيبي" userId="c1fe605c-1aaf-4791-a440-af891effc177" providerId="ADAL" clId="{F73C079F-3B58-4719-95F1-577FFAF8924B}" dt="2022-05-27T10:56:19.723" v="1600"/>
          <ac:spMkLst>
            <pc:docMk/>
            <pc:sldMk cId="2159265662" sldId="270"/>
            <ac:spMk id="12" creationId="{D320A4CD-70D7-F569-076A-1D0737140595}"/>
          </ac:spMkLst>
        </pc:spChg>
        <pc:grpChg chg="add mod">
          <ac:chgData name="حصه بنت العتيبي" userId="c1fe605c-1aaf-4791-a440-af891effc177" providerId="ADAL" clId="{F73C079F-3B58-4719-95F1-577FFAF8924B}" dt="2022-05-26T14:30:19.718" v="1025" actId="1076"/>
          <ac:grpSpMkLst>
            <pc:docMk/>
            <pc:sldMk cId="2159265662" sldId="270"/>
            <ac:grpSpMk id="7" creationId="{60F29B07-4166-8E1D-5B3B-086D315512D8}"/>
          </ac:grpSpMkLst>
        </pc:grpChg>
        <pc:grpChg chg="add mod">
          <ac:chgData name="حصه بنت العتيبي" userId="c1fe605c-1aaf-4791-a440-af891effc177" providerId="ADAL" clId="{F73C079F-3B58-4719-95F1-577FFAF8924B}" dt="2022-05-27T10:56:23.960" v="1601" actId="1076"/>
          <ac:grpSpMkLst>
            <pc:docMk/>
            <pc:sldMk cId="2159265662" sldId="270"/>
            <ac:grpSpMk id="8" creationId="{AA2689E5-6DE3-68A7-3084-340A8813764B}"/>
          </ac:grpSpMkLst>
        </pc:grpChg>
        <pc:picChg chg="mod">
          <ac:chgData name="حصه بنت العتيبي" userId="c1fe605c-1aaf-4791-a440-af891effc177" providerId="ADAL" clId="{F73C079F-3B58-4719-95F1-577FFAF8924B}" dt="2022-05-26T13:09:23.530" v="805" actId="1076"/>
          <ac:picMkLst>
            <pc:docMk/>
            <pc:sldMk cId="2159265662" sldId="270"/>
            <ac:picMk id="6" creationId="{860ED76A-A8A4-5B6E-EE4C-D1B5E73110D7}"/>
          </ac:picMkLst>
        </pc:picChg>
        <pc:picChg chg="del">
          <ac:chgData name="حصه بنت العتيبي" userId="c1fe605c-1aaf-4791-a440-af891effc177" providerId="ADAL" clId="{F73C079F-3B58-4719-95F1-577FFAF8924B}" dt="2022-05-26T13:09:01.015" v="799" actId="478"/>
          <ac:picMkLst>
            <pc:docMk/>
            <pc:sldMk cId="2159265662" sldId="270"/>
            <ac:picMk id="8" creationId="{C4BFFF05-F0FD-A577-3001-16A5BAAA5CA9}"/>
          </ac:picMkLst>
        </pc:picChg>
        <pc:picChg chg="mod">
          <ac:chgData name="حصه بنت العتيبي" userId="c1fe605c-1aaf-4791-a440-af891effc177" providerId="ADAL" clId="{F73C079F-3B58-4719-95F1-577FFAF8924B}" dt="2022-05-26T14:30:13.911" v="1024"/>
          <ac:picMkLst>
            <pc:docMk/>
            <pc:sldMk cId="2159265662" sldId="270"/>
            <ac:picMk id="9" creationId="{0C0978CE-4E03-E215-BF44-EEA5189ED97F}"/>
          </ac:picMkLst>
        </pc:picChg>
        <pc:picChg chg="mod">
          <ac:chgData name="حصه بنت العتيبي" userId="c1fe605c-1aaf-4791-a440-af891effc177" providerId="ADAL" clId="{F73C079F-3B58-4719-95F1-577FFAF8924B}" dt="2022-05-27T10:56:19.723" v="1600"/>
          <ac:picMkLst>
            <pc:docMk/>
            <pc:sldMk cId="2159265662" sldId="270"/>
            <ac:picMk id="11" creationId="{700F8317-6D61-C9FF-AB55-BE6845913F6B}"/>
          </ac:picMkLst>
        </pc:picChg>
      </pc:sldChg>
      <pc:sldChg chg="delSp modSp add mod ord modTransition">
        <pc:chgData name="حصه بنت العتيبي" userId="c1fe605c-1aaf-4791-a440-af891effc177" providerId="ADAL" clId="{F73C079F-3B58-4719-95F1-577FFAF8924B}" dt="2022-05-27T10:16:26.505" v="1391" actId="1076"/>
        <pc:sldMkLst>
          <pc:docMk/>
          <pc:sldMk cId="236820419" sldId="271"/>
        </pc:sldMkLst>
        <pc:spChg chg="mod">
          <ac:chgData name="حصه بنت العتيبي" userId="c1fe605c-1aaf-4791-a440-af891effc177" providerId="ADAL" clId="{F73C079F-3B58-4719-95F1-577FFAF8924B}" dt="2022-05-27T10:16:26.505" v="1391" actId="1076"/>
          <ac:spMkLst>
            <pc:docMk/>
            <pc:sldMk cId="236820419" sldId="271"/>
            <ac:spMk id="2" creationId="{8AF44A8A-E822-8453-9873-79489DCAAAA1}"/>
          </ac:spMkLst>
        </pc:spChg>
        <pc:spChg chg="mod">
          <ac:chgData name="حصه بنت العتيبي" userId="c1fe605c-1aaf-4791-a440-af891effc177" providerId="ADAL" clId="{F73C079F-3B58-4719-95F1-577FFAF8924B}" dt="2022-05-27T10:16:23.450" v="1390" actId="1076"/>
          <ac:spMkLst>
            <pc:docMk/>
            <pc:sldMk cId="236820419" sldId="271"/>
            <ac:spMk id="4" creationId="{D3FC7763-6823-3B08-15AF-F26BE7D1967F}"/>
          </ac:spMkLst>
        </pc:spChg>
        <pc:picChg chg="del">
          <ac:chgData name="حصه بنت العتيبي" userId="c1fe605c-1aaf-4791-a440-af891effc177" providerId="ADAL" clId="{F73C079F-3B58-4719-95F1-577FFAF8924B}" dt="2022-05-26T13:09:41.093" v="810" actId="478"/>
          <ac:picMkLst>
            <pc:docMk/>
            <pc:sldMk cId="236820419" sldId="271"/>
            <ac:picMk id="6" creationId="{860ED76A-A8A4-5B6E-EE4C-D1B5E73110D7}"/>
          </ac:picMkLst>
        </pc:picChg>
        <pc:picChg chg="mod">
          <ac:chgData name="حصه بنت العتيبي" userId="c1fe605c-1aaf-4791-a440-af891effc177" providerId="ADAL" clId="{F73C079F-3B58-4719-95F1-577FFAF8924B}" dt="2022-05-26T14:26:45.916" v="975" actId="1076"/>
          <ac:picMkLst>
            <pc:docMk/>
            <pc:sldMk cId="236820419" sldId="271"/>
            <ac:picMk id="8" creationId="{C4BFFF05-F0FD-A577-3001-16A5BAAA5CA9}"/>
          </ac:picMkLst>
        </pc:picChg>
      </pc:sldChg>
      <pc:sldChg chg="addSp delSp modSp new mod modTransition setBg modAnim">
        <pc:chgData name="حصه بنت العتيبي" userId="c1fe605c-1aaf-4791-a440-af891effc177" providerId="ADAL" clId="{F73C079F-3B58-4719-95F1-577FFAF8924B}" dt="2022-05-27T11:18:37.825" v="1621"/>
        <pc:sldMkLst>
          <pc:docMk/>
          <pc:sldMk cId="1259923211" sldId="272"/>
        </pc:sldMkLst>
        <pc:picChg chg="add mod modCrop">
          <ac:chgData name="حصه بنت العتيبي" userId="c1fe605c-1aaf-4791-a440-af891effc177" providerId="ADAL" clId="{F73C079F-3B58-4719-95F1-577FFAF8924B}" dt="2022-05-27T10:16:15.116" v="1389" actId="14100"/>
          <ac:picMkLst>
            <pc:docMk/>
            <pc:sldMk cId="1259923211" sldId="272"/>
            <ac:picMk id="3" creationId="{74BA5150-B9E2-DE95-2A69-EF1A246A6601}"/>
          </ac:picMkLst>
        </pc:picChg>
        <pc:picChg chg="add del mod">
          <ac:chgData name="حصه بنت العتيبي" userId="c1fe605c-1aaf-4791-a440-af891effc177" providerId="ADAL" clId="{F73C079F-3B58-4719-95F1-577FFAF8924B}" dt="2022-05-26T13:15:41.180" v="839" actId="478"/>
          <ac:picMkLst>
            <pc:docMk/>
            <pc:sldMk cId="1259923211" sldId="272"/>
            <ac:picMk id="4" creationId="{2D5903E5-BF2C-F67C-2A88-D1DDBBA0FAE8}"/>
          </ac:picMkLst>
        </pc:picChg>
        <pc:picChg chg="add mod">
          <ac:chgData name="حصه بنت العتيبي" userId="c1fe605c-1aaf-4791-a440-af891effc177" providerId="ADAL" clId="{F73C079F-3B58-4719-95F1-577FFAF8924B}" dt="2022-05-27T10:15:45.467" v="1383" actId="1076"/>
          <ac:picMkLst>
            <pc:docMk/>
            <pc:sldMk cId="1259923211" sldId="272"/>
            <ac:picMk id="4" creationId="{AF45C3A3-42F7-60DB-37DD-80566958A8C4}"/>
          </ac:picMkLst>
        </pc:picChg>
        <pc:picChg chg="add mod modCrop">
          <ac:chgData name="حصه بنت العتيبي" userId="c1fe605c-1aaf-4791-a440-af891effc177" providerId="ADAL" clId="{F73C079F-3B58-4719-95F1-577FFAF8924B}" dt="2022-05-27T10:16:00.296" v="1386" actId="1076"/>
          <ac:picMkLst>
            <pc:docMk/>
            <pc:sldMk cId="1259923211" sldId="272"/>
            <ac:picMk id="6" creationId="{504B9A7D-8B0C-C701-A4E1-2133C2F81DC1}"/>
          </ac:picMkLst>
        </pc:picChg>
      </pc:sldChg>
      <pc:sldChg chg="addSp modSp new modTransition">
        <pc:chgData name="حصه بنت العتيبي" userId="c1fe605c-1aaf-4791-a440-af891effc177" providerId="ADAL" clId="{F73C079F-3B58-4719-95F1-577FFAF8924B}" dt="2022-05-26T13:21:30.773" v="886"/>
        <pc:sldMkLst>
          <pc:docMk/>
          <pc:sldMk cId="2325195096" sldId="273"/>
        </pc:sldMkLst>
        <pc:picChg chg="add mod">
          <ac:chgData name="حصه بنت العتيبي" userId="c1fe605c-1aaf-4791-a440-af891effc177" providerId="ADAL" clId="{F73C079F-3B58-4719-95F1-577FFAF8924B}" dt="2022-05-26T13:20:54.817" v="881" actId="14100"/>
          <ac:picMkLst>
            <pc:docMk/>
            <pc:sldMk cId="2325195096" sldId="273"/>
            <ac:picMk id="3074" creationId="{8126005F-22A0-9EF1-51A8-E91001D23FA9}"/>
          </ac:picMkLst>
        </pc:picChg>
      </pc:sldChg>
      <pc:sldChg chg="addSp delSp modSp new mod modTransition modAnim">
        <pc:chgData name="حصه بنت العتيبي" userId="c1fe605c-1aaf-4791-a440-af891effc177" providerId="ADAL" clId="{F73C079F-3B58-4719-95F1-577FFAF8924B}" dt="2022-05-27T11:09:14.626" v="1612"/>
        <pc:sldMkLst>
          <pc:docMk/>
          <pc:sldMk cId="4120484660" sldId="274"/>
        </pc:sldMkLst>
        <pc:spChg chg="mod">
          <ac:chgData name="حصه بنت العتيبي" userId="c1fe605c-1aaf-4791-a440-af891effc177" providerId="ADAL" clId="{F73C079F-3B58-4719-95F1-577FFAF8924B}" dt="2022-05-26T14:30:02.673" v="1022" actId="20577"/>
          <ac:spMkLst>
            <pc:docMk/>
            <pc:sldMk cId="4120484660" sldId="274"/>
            <ac:spMk id="4" creationId="{69AF4992-AE57-CE0F-7001-78645032F7AB}"/>
          </ac:spMkLst>
        </pc:spChg>
        <pc:spChg chg="mod">
          <ac:chgData name="حصه بنت العتيبي" userId="c1fe605c-1aaf-4791-a440-af891effc177" providerId="ADAL" clId="{F73C079F-3B58-4719-95F1-577FFAF8924B}" dt="2022-05-26T14:34:31.542" v="1029"/>
          <ac:spMkLst>
            <pc:docMk/>
            <pc:sldMk cId="4120484660" sldId="274"/>
            <ac:spMk id="7" creationId="{1C10C68E-14A2-A3CD-92C9-BAF1753B77C6}"/>
          </ac:spMkLst>
        </pc:spChg>
        <pc:spChg chg="mod">
          <ac:chgData name="حصه بنت العتيبي" userId="c1fe605c-1aaf-4791-a440-af891effc177" providerId="ADAL" clId="{F73C079F-3B58-4719-95F1-577FFAF8924B}" dt="2022-05-26T14:34:31.542" v="1029"/>
          <ac:spMkLst>
            <pc:docMk/>
            <pc:sldMk cId="4120484660" sldId="274"/>
            <ac:spMk id="10" creationId="{CDCA37C8-B5C3-6167-B34C-A1D73CEDD26B}"/>
          </ac:spMkLst>
        </pc:spChg>
        <pc:spChg chg="mod">
          <ac:chgData name="حصه بنت العتيبي" userId="c1fe605c-1aaf-4791-a440-af891effc177" providerId="ADAL" clId="{F73C079F-3B58-4719-95F1-577FFAF8924B}" dt="2022-05-26T14:34:31.542" v="1029"/>
          <ac:spMkLst>
            <pc:docMk/>
            <pc:sldMk cId="4120484660" sldId="274"/>
            <ac:spMk id="13" creationId="{7A582BA5-70B4-B20C-32F0-9AD9EFD9DA0C}"/>
          </ac:spMkLst>
        </pc:spChg>
        <pc:spChg chg="add mod">
          <ac:chgData name="حصه بنت العتيبي" userId="c1fe605c-1aaf-4791-a440-af891effc177" providerId="ADAL" clId="{F73C079F-3B58-4719-95F1-577FFAF8924B}" dt="2022-05-26T14:42:35.779" v="1084" actId="207"/>
          <ac:spMkLst>
            <pc:docMk/>
            <pc:sldMk cId="4120484660" sldId="274"/>
            <ac:spMk id="16" creationId="{223F42EC-9E16-FB95-8FD4-C1124A145B2C}"/>
          </ac:spMkLst>
        </pc:spChg>
        <pc:spChg chg="mod">
          <ac:chgData name="حصه بنت العتيبي" userId="c1fe605c-1aaf-4791-a440-af891effc177" providerId="ADAL" clId="{F73C079F-3B58-4719-95F1-577FFAF8924B}" dt="2022-05-27T10:55:57.881" v="1597"/>
          <ac:spMkLst>
            <pc:docMk/>
            <pc:sldMk cId="4120484660" sldId="274"/>
            <ac:spMk id="19" creationId="{E849FA5F-972A-AC09-8529-2EB900523E97}"/>
          </ac:spMkLst>
        </pc:spChg>
        <pc:spChg chg="mod">
          <ac:chgData name="حصه بنت العتيبي" userId="c1fe605c-1aaf-4791-a440-af891effc177" providerId="ADAL" clId="{F73C079F-3B58-4719-95F1-577FFAF8924B}" dt="2022-05-27T10:56:04.367" v="1599"/>
          <ac:spMkLst>
            <pc:docMk/>
            <pc:sldMk cId="4120484660" sldId="274"/>
            <ac:spMk id="22" creationId="{1BD92518-A693-ED02-A52D-DA2DCF728B05}"/>
          </ac:spMkLst>
        </pc:spChg>
        <pc:spChg chg="mod">
          <ac:chgData name="حصه بنت العتيبي" userId="c1fe605c-1aaf-4791-a440-af891effc177" providerId="ADAL" clId="{F73C079F-3B58-4719-95F1-577FFAF8924B}" dt="2022-05-27T10:57:58.904" v="1603"/>
          <ac:spMkLst>
            <pc:docMk/>
            <pc:sldMk cId="4120484660" sldId="274"/>
            <ac:spMk id="25" creationId="{1269B81D-849F-48A9-6589-9006243BC8B8}"/>
          </ac:spMkLst>
        </pc:spChg>
        <pc:spChg chg="mod">
          <ac:chgData name="حصه بنت العتيبي" userId="c1fe605c-1aaf-4791-a440-af891effc177" providerId="ADAL" clId="{F73C079F-3B58-4719-95F1-577FFAF8924B}" dt="2022-05-27T10:58:15.452" v="1606"/>
          <ac:spMkLst>
            <pc:docMk/>
            <pc:sldMk cId="4120484660" sldId="274"/>
            <ac:spMk id="28" creationId="{D4C39F87-D4C4-3269-E051-BE14025F6943}"/>
          </ac:spMkLst>
        </pc:spChg>
        <pc:grpChg chg="add mod">
          <ac:chgData name="حصه بنت العتيبي" userId="c1fe605c-1aaf-4791-a440-af891effc177" providerId="ADAL" clId="{F73C079F-3B58-4719-95F1-577FFAF8924B}" dt="2022-05-26T14:30:09.960" v="1023" actId="1076"/>
          <ac:grpSpMkLst>
            <pc:docMk/>
            <pc:sldMk cId="4120484660" sldId="274"/>
            <ac:grpSpMk id="2" creationId="{54C1C510-3150-BBDF-E6BA-5B900EC45CDD}"/>
          </ac:grpSpMkLst>
        </pc:grpChg>
        <pc:grpChg chg="add mod">
          <ac:chgData name="حصه بنت العتيبي" userId="c1fe605c-1aaf-4791-a440-af891effc177" providerId="ADAL" clId="{F73C079F-3B58-4719-95F1-577FFAF8924B}" dt="2022-05-26T14:34:39.605" v="1030" actId="1076"/>
          <ac:grpSpMkLst>
            <pc:docMk/>
            <pc:sldMk cId="4120484660" sldId="274"/>
            <ac:grpSpMk id="5" creationId="{524A0EDD-868B-880B-C0AD-E0F50C5DFA08}"/>
          </ac:grpSpMkLst>
        </pc:grpChg>
        <pc:grpChg chg="add mod">
          <ac:chgData name="حصه بنت العتيبي" userId="c1fe605c-1aaf-4791-a440-af891effc177" providerId="ADAL" clId="{F73C079F-3B58-4719-95F1-577FFAF8924B}" dt="2022-05-26T14:34:45.884" v="1034" actId="1076"/>
          <ac:grpSpMkLst>
            <pc:docMk/>
            <pc:sldMk cId="4120484660" sldId="274"/>
            <ac:grpSpMk id="8" creationId="{6C20247F-779A-439C-11FB-DB41782C06BC}"/>
          </ac:grpSpMkLst>
        </pc:grpChg>
        <pc:grpChg chg="add mod">
          <ac:chgData name="حصه بنت العتيبي" userId="c1fe605c-1aaf-4791-a440-af891effc177" providerId="ADAL" clId="{F73C079F-3B58-4719-95F1-577FFAF8924B}" dt="2022-05-26T14:34:43.015" v="1032" actId="1076"/>
          <ac:grpSpMkLst>
            <pc:docMk/>
            <pc:sldMk cId="4120484660" sldId="274"/>
            <ac:grpSpMk id="11" creationId="{AE3C4836-EACA-9171-8A1D-67BCA9BF57DA}"/>
          </ac:grpSpMkLst>
        </pc:grpChg>
        <pc:grpChg chg="add mod">
          <ac:chgData name="حصه بنت العتيبي" userId="c1fe605c-1aaf-4791-a440-af891effc177" providerId="ADAL" clId="{F73C079F-3B58-4719-95F1-577FFAF8924B}" dt="2022-05-27T10:56:01.500" v="1598" actId="1076"/>
          <ac:grpSpMkLst>
            <pc:docMk/>
            <pc:sldMk cId="4120484660" sldId="274"/>
            <ac:grpSpMk id="17" creationId="{54D122B0-A600-494E-AEC4-42C6DB9250DF}"/>
          </ac:grpSpMkLst>
        </pc:grpChg>
        <pc:grpChg chg="add del mod">
          <ac:chgData name="حصه بنت العتيبي" userId="c1fe605c-1aaf-4791-a440-af891effc177" providerId="ADAL" clId="{F73C079F-3B58-4719-95F1-577FFAF8924B}" dt="2022-05-27T10:57:21.852" v="1602" actId="21"/>
          <ac:grpSpMkLst>
            <pc:docMk/>
            <pc:sldMk cId="4120484660" sldId="274"/>
            <ac:grpSpMk id="20" creationId="{A169F399-8752-E52A-1676-90C3184788F0}"/>
          </ac:grpSpMkLst>
        </pc:grpChg>
        <pc:grpChg chg="add del mod">
          <ac:chgData name="حصه بنت العتيبي" userId="c1fe605c-1aaf-4791-a440-af891effc177" providerId="ADAL" clId="{F73C079F-3B58-4719-95F1-577FFAF8924B}" dt="2022-05-27T10:58:06.601" v="1605" actId="21"/>
          <ac:grpSpMkLst>
            <pc:docMk/>
            <pc:sldMk cId="4120484660" sldId="274"/>
            <ac:grpSpMk id="23" creationId="{B709DA39-2065-209D-4311-805E553E5BF7}"/>
          </ac:grpSpMkLst>
        </pc:grpChg>
        <pc:grpChg chg="add mod">
          <ac:chgData name="حصه بنت العتيبي" userId="c1fe605c-1aaf-4791-a440-af891effc177" providerId="ADAL" clId="{F73C079F-3B58-4719-95F1-577FFAF8924B}" dt="2022-05-27T11:09:14.626" v="1612"/>
          <ac:grpSpMkLst>
            <pc:docMk/>
            <pc:sldMk cId="4120484660" sldId="274"/>
            <ac:grpSpMk id="26" creationId="{2CC32A03-4646-25A9-425C-FA3CC3FD3254}"/>
          </ac:grpSpMkLst>
        </pc:grpChg>
        <pc:picChg chg="mod">
          <ac:chgData name="حصه بنت العتيبي" userId="c1fe605c-1aaf-4791-a440-af891effc177" providerId="ADAL" clId="{F73C079F-3B58-4719-95F1-577FFAF8924B}" dt="2022-05-26T14:29:41.728" v="998"/>
          <ac:picMkLst>
            <pc:docMk/>
            <pc:sldMk cId="4120484660" sldId="274"/>
            <ac:picMk id="3" creationId="{8A005D17-1C18-2271-3E52-6451632B0866}"/>
          </ac:picMkLst>
        </pc:picChg>
        <pc:picChg chg="mod">
          <ac:chgData name="حصه بنت العتيبي" userId="c1fe605c-1aaf-4791-a440-af891effc177" providerId="ADAL" clId="{F73C079F-3B58-4719-95F1-577FFAF8924B}" dt="2022-05-26T14:34:31.542" v="1029"/>
          <ac:picMkLst>
            <pc:docMk/>
            <pc:sldMk cId="4120484660" sldId="274"/>
            <ac:picMk id="6" creationId="{40A20E21-A63C-1493-879B-42C3DD830F86}"/>
          </ac:picMkLst>
        </pc:picChg>
        <pc:picChg chg="mod">
          <ac:chgData name="حصه بنت العتيبي" userId="c1fe605c-1aaf-4791-a440-af891effc177" providerId="ADAL" clId="{F73C079F-3B58-4719-95F1-577FFAF8924B}" dt="2022-05-26T14:34:31.542" v="1029"/>
          <ac:picMkLst>
            <pc:docMk/>
            <pc:sldMk cId="4120484660" sldId="274"/>
            <ac:picMk id="9" creationId="{6914FB67-3BFE-8C9B-A3BF-232DC3214049}"/>
          </ac:picMkLst>
        </pc:picChg>
        <pc:picChg chg="mod">
          <ac:chgData name="حصه بنت العتيبي" userId="c1fe605c-1aaf-4791-a440-af891effc177" providerId="ADAL" clId="{F73C079F-3B58-4719-95F1-577FFAF8924B}" dt="2022-05-26T14:34:31.542" v="1029"/>
          <ac:picMkLst>
            <pc:docMk/>
            <pc:sldMk cId="4120484660" sldId="274"/>
            <ac:picMk id="12" creationId="{D4B324DB-D4F5-9CF2-7225-5EBD7158180B}"/>
          </ac:picMkLst>
        </pc:picChg>
        <pc:picChg chg="mod">
          <ac:chgData name="حصه بنت العتيبي" userId="c1fe605c-1aaf-4791-a440-af891effc177" providerId="ADAL" clId="{F73C079F-3B58-4719-95F1-577FFAF8924B}" dt="2022-05-27T10:55:57.881" v="1597"/>
          <ac:picMkLst>
            <pc:docMk/>
            <pc:sldMk cId="4120484660" sldId="274"/>
            <ac:picMk id="18" creationId="{9B759505-122E-D740-ABBD-D9514914C467}"/>
          </ac:picMkLst>
        </pc:picChg>
        <pc:picChg chg="mod">
          <ac:chgData name="حصه بنت العتيبي" userId="c1fe605c-1aaf-4791-a440-af891effc177" providerId="ADAL" clId="{F73C079F-3B58-4719-95F1-577FFAF8924B}" dt="2022-05-27T10:56:04.367" v="1599"/>
          <ac:picMkLst>
            <pc:docMk/>
            <pc:sldMk cId="4120484660" sldId="274"/>
            <ac:picMk id="21" creationId="{8729F380-F3F1-D697-9841-789C8181030C}"/>
          </ac:picMkLst>
        </pc:picChg>
        <pc:picChg chg="mod">
          <ac:chgData name="حصه بنت العتيبي" userId="c1fe605c-1aaf-4791-a440-af891effc177" providerId="ADAL" clId="{F73C079F-3B58-4719-95F1-577FFAF8924B}" dt="2022-05-27T10:57:58.904" v="1603"/>
          <ac:picMkLst>
            <pc:docMk/>
            <pc:sldMk cId="4120484660" sldId="274"/>
            <ac:picMk id="24" creationId="{FEB80833-C6B2-6AC9-AF3F-9920531CAB04}"/>
          </ac:picMkLst>
        </pc:picChg>
        <pc:picChg chg="mod">
          <ac:chgData name="حصه بنت العتيبي" userId="c1fe605c-1aaf-4791-a440-af891effc177" providerId="ADAL" clId="{F73C079F-3B58-4719-95F1-577FFAF8924B}" dt="2022-05-27T10:58:15.452" v="1606"/>
          <ac:picMkLst>
            <pc:docMk/>
            <pc:sldMk cId="4120484660" sldId="274"/>
            <ac:picMk id="27" creationId="{16F1C165-D89B-6109-B83B-D4D015BD70F8}"/>
          </ac:picMkLst>
        </pc:picChg>
        <pc:picChg chg="add mod">
          <ac:chgData name="حصه بنت العتيبي" userId="c1fe605c-1aaf-4791-a440-af891effc177" providerId="ADAL" clId="{F73C079F-3B58-4719-95F1-577FFAF8924B}" dt="2022-05-26T14:38:21.328" v="1044" actId="1076"/>
          <ac:picMkLst>
            <pc:docMk/>
            <pc:sldMk cId="4120484660" sldId="274"/>
            <ac:picMk id="4098" creationId="{E1B4C251-4087-85AB-25E7-A931A2F1255C}"/>
          </ac:picMkLst>
        </pc:picChg>
      </pc:sldChg>
      <pc:sldMasterChg chg="addSp modSp mod setBg modSldLayout">
        <pc:chgData name="حصه بنت العتيبي" userId="c1fe605c-1aaf-4791-a440-af891effc177" providerId="ADAL" clId="{F73C079F-3B58-4719-95F1-577FFAF8924B}" dt="2022-05-26T11:41:18.097" v="282" actId="207"/>
        <pc:sldMasterMkLst>
          <pc:docMk/>
          <pc:sldMasterMk cId="580211598" sldId="2147483648"/>
        </pc:sldMasterMkLst>
        <pc:spChg chg="add mod">
          <ac:chgData name="حصه بنت العتيبي" userId="c1fe605c-1aaf-4791-a440-af891effc177" providerId="ADAL" clId="{F73C079F-3B58-4719-95F1-577FFAF8924B}" dt="2022-05-26T11:41:00.176" v="277" actId="1076"/>
          <ac:spMkLst>
            <pc:docMk/>
            <pc:sldMasterMk cId="580211598" sldId="2147483648"/>
            <ac:spMk id="7" creationId="{F6ED9E35-FF57-2969-0BF4-E56B03A333D9}"/>
          </ac:spMkLst>
        </pc:spChg>
        <pc:spChg chg="add mod">
          <ac:chgData name="حصه بنت العتيبي" userId="c1fe605c-1aaf-4791-a440-af891effc177" providerId="ADAL" clId="{F73C079F-3B58-4719-95F1-577FFAF8924B}" dt="2022-05-26T11:41:18.097" v="282" actId="207"/>
          <ac:spMkLst>
            <pc:docMk/>
            <pc:sldMasterMk cId="580211598" sldId="2147483648"/>
            <ac:spMk id="8" creationId="{08E63554-6225-20EC-1A8B-DA6675FFAD89}"/>
          </ac:spMkLst>
        </pc:sp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2999754074" sldId="2147483649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1595281686" sldId="2147483650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1188323055" sldId="2147483651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728951806" sldId="2147483652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3176719167" sldId="2147483653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2643872365" sldId="2147483654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1782520556" sldId="2147483655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1652057278" sldId="2147483656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488743355" sldId="2147483657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2665421290" sldId="2147483658"/>
          </pc:sldLayoutMkLst>
        </pc:sldLayoutChg>
        <pc:sldLayoutChg chg="setBg">
          <pc:chgData name="حصه بنت العتيبي" userId="c1fe605c-1aaf-4791-a440-af891effc177" providerId="ADAL" clId="{F73C079F-3B58-4719-95F1-577FFAF8924B}" dt="2022-05-26T11:13:00.541" v="89"/>
          <pc:sldLayoutMkLst>
            <pc:docMk/>
            <pc:sldMasterMk cId="580211598" sldId="2147483648"/>
            <pc:sldLayoutMk cId="184331515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EB6B77-3A3E-4CAB-9A27-F49DEDDE615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B9D6BD-9246-42CA-AB9D-13000122BF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731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38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099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84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7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740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02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is irrational to assume that there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is no intelligent life elsewhere just because no one has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been successful contacting Earth. We would contact life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elsewhere in the universe if we could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049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Ask students what is funny in the conversation with Mr.</a:t>
            </a:r>
          </a:p>
          <a:p>
            <a:pPr algn="l"/>
            <a:r>
              <a:rPr lang="en-US" sz="1800" b="0" i="0" u="none" strike="noStrike" baseline="0" dirty="0" err="1">
                <a:latin typeface="ProximaNova-Light"/>
              </a:rPr>
              <a:t>Hollyfield</a:t>
            </a:r>
            <a:r>
              <a:rPr lang="en-US" sz="1800" b="0" i="0" u="none" strike="noStrike" baseline="0" dirty="0">
                <a:latin typeface="ProximaNova-Light"/>
              </a:rPr>
              <a:t>. Point out that he intended to say that the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doctor found no problems with his head (or brain), but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instead he said that they saw nothing in his head. This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obviously has a very different meaning—that he has no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brain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872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D6BD-9246-42CA-AB9D-13000122BFF3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19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F1E09E4-F9D3-94FD-A547-25BB6AD6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FFED4BFB-94B7-D279-CEB5-8EA83E4F5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9E8FC23-A5D5-6DD2-6074-8FA8A4FC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E8D108C-C3DA-54A1-22CD-5B4DA0AC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8E64D8B-343B-5871-7D1A-4C503BBE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975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BB539B9-F6FB-351A-BBF2-B5ED4B0E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8E6BF73F-62C9-EDED-2CDF-4AD4BF051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6A5CC82-20B0-D1DA-D414-2A1E50AF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8EFBC4F5-8B36-3332-9418-D1A96F7B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215F91C-6DF9-DCBD-507D-B2BE6DC6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542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76B45767-FA1E-1427-AF5F-15C94E387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CBB3279A-AF20-4C8A-490A-49D4E3A50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E2C643C-75CE-27D6-4501-0DDA9C1A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1AA8C02-A641-F2C2-1032-68540907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7D07840-33BD-B246-4EE2-0302828E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3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DF8890B-ED5C-65B9-8915-7F83DBEE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C69D45F-14A6-397E-A357-CB0D78B67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33BC253-51E9-2789-1E44-24FC2235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0E6400A-857A-03B5-7D55-CC22D28D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F6F928E-1C24-2FD0-374B-4D409915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28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CFDADFA-9566-700A-6794-E67818FC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3D0AA617-6711-7A79-B10E-F980A512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ADDF142-CAA9-9D2D-E74C-86CF1762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69C2249-9B69-0825-5FCA-136C59EE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41FF51D-6C03-1C4C-09BB-1DA6F20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832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2A2B42B-B5D8-A204-38F8-24DAD3BF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FEBEEA1F-1547-4538-BF9A-C408C578B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33BF61D7-0672-DEE8-E6AB-1697C1D0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EAB4EF92-2F30-C736-53E9-DCF11BA8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0F6AA69C-7E97-73FF-E111-316E9854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4B4C9CD-C0A5-F520-7416-A2F9BCB1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89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C88E44E-2FC3-F4C2-8D79-40B7A531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DCA7F0D-52F8-D784-B349-D840AC451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DBD97857-F966-0970-CE42-7F3529DB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04704FB0-B64B-CACB-9C16-1C2D9BBFA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4E38BF4-CDE4-DB0A-271B-B61B0AD97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A0156AE-AE98-2AF9-71AF-74DDFEF4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CF91C7A6-0BA9-B433-A723-79573F28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94049E35-001A-8BFF-BA21-1D2554CB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7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F5E5FE9-CCDB-7C60-5860-93500A36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44B2CB82-350F-A6FF-9A5B-59299182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23B9F327-C039-0EA3-E1FC-5A229BAA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A42707C3-72C2-31FC-1B81-11A8E8EF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387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525C8818-59BB-7CBD-AF65-86CF1504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7F2426C9-08AA-EDDB-3913-6B55730F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D75F3610-3A9D-EE46-51AD-D935452B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5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423C6D3-DBFE-513B-A020-434192BB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A51F8C3-3F41-53C6-6F6F-933C9537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33BA5DF1-9CA3-82A0-8673-55E05413C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C92A8C81-CDD7-F3C0-A50B-83EDDEA2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54D58FB2-A5D5-CF03-B689-E93C1728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48C97D53-C1C9-F7F2-0FEC-4374EB58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05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E9ACB87-B894-2CEF-5EF7-37A88360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B5BD3D55-B454-05F7-A748-A68854482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68677C5-695D-EAB2-85A3-467FC5416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086A42F-CD8C-912F-F68E-321448FA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AA466DA-F066-6775-874E-08CD04EE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BBA7FA5E-6684-6002-DD86-A6EBC4E7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874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96E54C12-5D3F-EBB9-E953-17ABBF08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DBA48C8-A588-78E5-0AD9-56852EC39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BDFB1954-127F-9061-75CA-F6E3B96C3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789B4-4824-4BD7-88CA-A11647ADE942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88719E-684A-22AE-09EE-4AF3D018D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388C89E-61FA-AF7A-7050-0C7C2B0D4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3A26-BE00-4D0D-958C-9B29E8132BE4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F6ED9E35-FF57-2969-0BF4-E56B03A333D9}"/>
              </a:ext>
            </a:extLst>
          </p:cNvPr>
          <p:cNvSpPr txBox="1"/>
          <p:nvPr userDrawn="1"/>
        </p:nvSpPr>
        <p:spPr>
          <a:xfrm>
            <a:off x="-110836" y="6900862"/>
            <a:ext cx="50430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08E63554-6225-20EC-1A8B-DA6675FFAD89}"/>
              </a:ext>
            </a:extLst>
          </p:cNvPr>
          <p:cNvSpPr txBox="1"/>
          <p:nvPr userDrawn="1"/>
        </p:nvSpPr>
        <p:spPr>
          <a:xfrm rot="16200000">
            <a:off x="9551083" y="4117725"/>
            <a:ext cx="50430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8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1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notesSlide" Target="../notesSlides/notesSlide7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tmp"/><Relationship Id="rId11" Type="http://schemas.microsoft.com/office/2007/relationships/hdphoto" Target="../media/hdphoto5.wdp"/><Relationship Id="rId5" Type="http://schemas.openxmlformats.org/officeDocument/2006/relationships/image" Target="../media/image10.tmp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tmp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tm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11.tm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tmp"/><Relationship Id="rId11" Type="http://schemas.openxmlformats.org/officeDocument/2006/relationships/image" Target="../media/image13.png"/><Relationship Id="rId5" Type="http://schemas.openxmlformats.org/officeDocument/2006/relationships/image" Target="../media/image10.tmp"/><Relationship Id="rId10" Type="http://schemas.microsoft.com/office/2007/relationships/hdphoto" Target="../media/hdphoto4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رمزيات صباحيه بالدعاء والاذكار 2022 - مجلة فوتوجرافر">
            <a:extLst>
              <a:ext uri="{FF2B5EF4-FFF2-40B4-BE49-F238E27FC236}">
                <a16:creationId xmlns:a16="http://schemas.microsoft.com/office/drawing/2014/main" xmlns="" id="{D33CFF3B-90C5-0385-2A48-E5EB06A70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15774" r="1793" b="30419"/>
          <a:stretch/>
        </p:blipFill>
        <p:spPr bwMode="auto">
          <a:xfrm>
            <a:off x="3561079" y="1179512"/>
            <a:ext cx="5069841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2935882" y="1021267"/>
            <a:ext cx="6320235" cy="462695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3088282" y="1173667"/>
            <a:ext cx="6320235" cy="46269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6F4DC36-98E2-C643-DB15-9FB3B2FDC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326" y="4241194"/>
            <a:ext cx="4678624" cy="42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55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2E2B9B-EAE8-199E-3FC3-F4A6DC94B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33" r="43183" b="3904"/>
          <a:stretch/>
        </p:blipFill>
        <p:spPr>
          <a:xfrm>
            <a:off x="459501" y="178421"/>
            <a:ext cx="5644152" cy="66052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91587F-FD6F-4AEA-DD51-CE0BA7EF3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1444" r="43182" b="27347"/>
          <a:stretch/>
        </p:blipFill>
        <p:spPr>
          <a:xfrm>
            <a:off x="5988603" y="115341"/>
            <a:ext cx="5887445" cy="66683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DF2BD21B-AEE0-D74C-CB44-4448A499A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1" t="20768" r="43544" b="55409"/>
          <a:stretch/>
        </p:blipFill>
        <p:spPr>
          <a:xfrm>
            <a:off x="1756921" y="115340"/>
            <a:ext cx="4339079" cy="4671833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8D51CB7D-72F5-D61A-0735-C5CD47A06EE4}"/>
              </a:ext>
            </a:extLst>
          </p:cNvPr>
          <p:cNvGrpSpPr/>
          <p:nvPr/>
        </p:nvGrpSpPr>
        <p:grpSpPr>
          <a:xfrm>
            <a:off x="7401073" y="563298"/>
            <a:ext cx="2670683" cy="1659974"/>
            <a:chOff x="3960268" y="3897014"/>
            <a:chExt cx="3229190" cy="206286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xmlns="" id="{568BB70C-AB33-F14F-B9EE-0369BC0F6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9" b="97326" l="1852" r="97778">
                          <a14:foregroundMark x1="11111" y1="52941" x2="11111" y2="52941"/>
                          <a14:foregroundMark x1="5926" y1="88770" x2="5926" y2="88770"/>
                          <a14:foregroundMark x1="90741" y1="50802" x2="90741" y2="50802"/>
                          <a14:foregroundMark x1="98148" y1="43850" x2="98148" y2="43850"/>
                          <a14:foregroundMark x1="48889" y1="4278" x2="48889" y2="4278"/>
                          <a14:foregroundMark x1="89259" y1="16043" x2="89259" y2="16043"/>
                          <a14:foregroundMark x1="61481" y1="3209" x2="61481" y2="3209"/>
                          <a14:foregroundMark x1="42593" y1="3209" x2="42593" y2="3209"/>
                          <a14:foregroundMark x1="21481" y1="11230" x2="21481" y2="11230"/>
                          <a14:foregroundMark x1="1852" y1="97326" x2="1852" y2="97326"/>
                          <a14:foregroundMark x1="10370" y1="65241" x2="10370" y2="65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268" y="3897014"/>
              <a:ext cx="3229190" cy="2062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xmlns="" id="{A5C0588C-4ACC-3193-F266-F3673BE9F48E}"/>
                </a:ext>
              </a:extLst>
            </p:cNvPr>
            <p:cNvSpPr txBox="1"/>
            <p:nvPr/>
          </p:nvSpPr>
          <p:spPr>
            <a:xfrm>
              <a:off x="4412968" y="4483011"/>
              <a:ext cx="2578198" cy="6502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Who is he?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B466B9F5-E4F7-1C0B-A748-9C0F148E5976}"/>
              </a:ext>
            </a:extLst>
          </p:cNvPr>
          <p:cNvSpPr txBox="1"/>
          <p:nvPr/>
        </p:nvSpPr>
        <p:spPr>
          <a:xfrm>
            <a:off x="7775476" y="3050311"/>
            <a:ext cx="291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n w="0"/>
                <a:solidFill>
                  <a:srgbClr val="FF4024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announcer</a:t>
            </a:r>
            <a:endParaRPr lang="en-US" sz="3200" b="1" dirty="0">
              <a:solidFill>
                <a:srgbClr val="FF4024"/>
              </a:solidFill>
              <a:highlight>
                <a:srgbClr val="FFFF00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64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2E2B9B-EAE8-199E-3FC3-F4A6DC94B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33" r="43183" b="3904"/>
          <a:stretch/>
        </p:blipFill>
        <p:spPr>
          <a:xfrm>
            <a:off x="868647" y="657241"/>
            <a:ext cx="5235005" cy="6126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91587F-FD6F-4AEA-DD51-CE0BA7EF30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1444" r="43182" b="27347"/>
          <a:stretch/>
        </p:blipFill>
        <p:spPr>
          <a:xfrm>
            <a:off x="5988604" y="611428"/>
            <a:ext cx="5433902" cy="59436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D39F8D9-C00C-94D7-CD42-1712A2C4A9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1461" r="13556" b="11371"/>
          <a:stretch/>
        </p:blipFill>
        <p:spPr>
          <a:xfrm>
            <a:off x="10696104" y="99151"/>
            <a:ext cx="1345559" cy="143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DF2BD21B-AEE0-D74C-CB44-4448A499AF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3" t="41297" r="43545" b="38927"/>
          <a:stretch/>
        </p:blipFill>
        <p:spPr>
          <a:xfrm>
            <a:off x="864457" y="1624613"/>
            <a:ext cx="6450742" cy="430242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9051C7B2-05B8-E4EE-E528-BCE02682ECEC}"/>
              </a:ext>
            </a:extLst>
          </p:cNvPr>
          <p:cNvSpPr txBox="1"/>
          <p:nvPr/>
        </p:nvSpPr>
        <p:spPr>
          <a:xfrm>
            <a:off x="3486149" y="1304053"/>
            <a:ext cx="645074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the candidate for mayor promise?</a:t>
            </a:r>
            <a:endParaRPr lang="ar-SA" sz="2400" b="1" u="none" strike="noStrike" baseline="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3539DD95-3C0C-5C08-36C5-83D6A6E63912}"/>
              </a:ext>
            </a:extLst>
          </p:cNvPr>
          <p:cNvSpPr txBox="1"/>
          <p:nvPr/>
        </p:nvSpPr>
        <p:spPr>
          <a:xfrm>
            <a:off x="5682927" y="1996551"/>
            <a:ext cx="5433903" cy="830997"/>
          </a:xfrm>
          <a:prstGeom prst="rect">
            <a:avLst/>
          </a:prstGeom>
          <a:solidFill>
            <a:srgbClr val="F5EED5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build a sports complex and not raise taxes)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8BDBB2DE-5077-2FD9-B010-2A13AB687990}"/>
              </a:ext>
            </a:extLst>
          </p:cNvPr>
          <p:cNvSpPr txBox="1"/>
          <p:nvPr/>
        </p:nvSpPr>
        <p:spPr>
          <a:xfrm>
            <a:off x="4751156" y="5062809"/>
            <a:ext cx="594494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do you think he promised this? </a:t>
            </a:r>
            <a:endParaRPr lang="ar-SA" sz="2400" b="1" u="none" strike="noStrike" baseline="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92915B01-4F1A-4541-269F-3B80AF946489}"/>
              </a:ext>
            </a:extLst>
          </p:cNvPr>
          <p:cNvSpPr txBox="1"/>
          <p:nvPr/>
        </p:nvSpPr>
        <p:spPr>
          <a:xfrm>
            <a:off x="8017750" y="5753154"/>
            <a:ext cx="2591493" cy="461665"/>
          </a:xfrm>
          <a:prstGeom prst="rect">
            <a:avLst/>
          </a:prstGeom>
          <a:solidFill>
            <a:srgbClr val="F5EED5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18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gain votes</a:t>
            </a:r>
            <a:endParaRPr lang="ar-SA" b="1" dirty="0">
              <a:latin typeface="MV Boli" panose="02000500030200090000" pitchFamily="2" charset="0"/>
            </a:endParaRPr>
          </a:p>
        </p:txBody>
      </p:sp>
      <p:pic>
        <p:nvPicPr>
          <p:cNvPr id="15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5B7B14B3-CB49-9ED6-F4A0-C452488B88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19" end="98164.8"/>
                </p14:media>
              </p:ext>
            </p:extLst>
          </p:nvPr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7553" y="930959"/>
            <a:ext cx="495446" cy="495446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C106725A-B098-9686-82C6-A5D8040732B7}"/>
              </a:ext>
            </a:extLst>
          </p:cNvPr>
          <p:cNvCxnSpPr>
            <a:cxnSpLocks/>
          </p:cNvCxnSpPr>
          <p:nvPr/>
        </p:nvCxnSpPr>
        <p:spPr>
          <a:xfrm>
            <a:off x="4965456" y="4070919"/>
            <a:ext cx="71747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xmlns="" id="{6DFF2C6C-66DF-EE81-A7C6-983F7F9C719F}"/>
              </a:ext>
            </a:extLst>
          </p:cNvPr>
          <p:cNvCxnSpPr>
            <a:cxnSpLocks/>
          </p:cNvCxnSpPr>
          <p:nvPr/>
        </p:nvCxnSpPr>
        <p:spPr>
          <a:xfrm>
            <a:off x="4541182" y="4334117"/>
            <a:ext cx="78300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">
            <a:extLst>
              <a:ext uri="{FF2B5EF4-FFF2-40B4-BE49-F238E27FC236}">
                <a16:creationId xmlns:a16="http://schemas.microsoft.com/office/drawing/2014/main" xmlns="" id="{AE9F5CC1-7C57-6D6D-F38D-D643AFA3209F}"/>
              </a:ext>
            </a:extLst>
          </p:cNvPr>
          <p:cNvSpPr/>
          <p:nvPr/>
        </p:nvSpPr>
        <p:spPr>
          <a:xfrm>
            <a:off x="3395173" y="3851193"/>
            <a:ext cx="717471" cy="21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xmlns="" id="{3C8ED98F-A861-E045-44FE-9545B48B7B9E}"/>
              </a:ext>
            </a:extLst>
          </p:cNvPr>
          <p:cNvCxnSpPr>
            <a:cxnSpLocks/>
          </p:cNvCxnSpPr>
          <p:nvPr/>
        </p:nvCxnSpPr>
        <p:spPr>
          <a:xfrm>
            <a:off x="4638649" y="3126039"/>
            <a:ext cx="71747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xmlns="" id="{E0AA8099-8D64-87EA-AA72-72C22477A7E3}"/>
              </a:ext>
            </a:extLst>
          </p:cNvPr>
          <p:cNvCxnSpPr>
            <a:cxnSpLocks/>
          </p:cNvCxnSpPr>
          <p:nvPr/>
        </p:nvCxnSpPr>
        <p:spPr>
          <a:xfrm>
            <a:off x="4997384" y="3359719"/>
            <a:ext cx="63316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6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2E2B9B-EAE8-199E-3FC3-F4A6DC94B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33" r="43183" b="3904"/>
          <a:stretch/>
        </p:blipFill>
        <p:spPr>
          <a:xfrm>
            <a:off x="868647" y="657241"/>
            <a:ext cx="5235005" cy="6126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91587F-FD6F-4AEA-DD51-CE0BA7EF30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1444" r="43182" b="27347"/>
          <a:stretch/>
        </p:blipFill>
        <p:spPr>
          <a:xfrm>
            <a:off x="5988604" y="611428"/>
            <a:ext cx="5433902" cy="59436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D39F8D9-C00C-94D7-CD42-1712A2C4A9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1461" r="13556" b="11371"/>
          <a:stretch/>
        </p:blipFill>
        <p:spPr>
          <a:xfrm>
            <a:off x="10696104" y="99151"/>
            <a:ext cx="1345559" cy="143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DF2BD21B-AEE0-D74C-CB44-4448A499AF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 t="56745" r="44161" b="22441"/>
          <a:stretch/>
        </p:blipFill>
        <p:spPr>
          <a:xfrm>
            <a:off x="204537" y="2504029"/>
            <a:ext cx="6150983" cy="4051007"/>
          </a:xfrm>
          <a:prstGeom prst="rect">
            <a:avLst/>
          </a:prstGeom>
        </p:spPr>
      </p:pic>
      <p:pic>
        <p:nvPicPr>
          <p:cNvPr id="6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FB4CF381-663F-96B9-11AD-4368B48064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00" end="80291.8"/>
                </p14:media>
              </p:ext>
            </p:extLst>
          </p:nvPr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6991" y="503434"/>
            <a:ext cx="818886" cy="81888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1BF298E5-029F-1E06-0877-92FB917CFAE2}"/>
              </a:ext>
            </a:extLst>
          </p:cNvPr>
          <p:cNvSpPr txBox="1"/>
          <p:nvPr/>
        </p:nvSpPr>
        <p:spPr>
          <a:xfrm>
            <a:off x="3486149" y="1304053"/>
            <a:ext cx="645074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much damage did the storm cause?</a:t>
            </a:r>
            <a:endParaRPr lang="ar-SA" sz="3200" b="1" u="none" strike="noStrike" baseline="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DB8EDBBB-52AC-54A8-F963-BBA6CFFF59A7}"/>
              </a:ext>
            </a:extLst>
          </p:cNvPr>
          <p:cNvSpPr txBox="1"/>
          <p:nvPr/>
        </p:nvSpPr>
        <p:spPr>
          <a:xfrm>
            <a:off x="5682927" y="1996551"/>
            <a:ext cx="2829171" cy="461665"/>
          </a:xfrm>
          <a:prstGeom prst="rect">
            <a:avLst/>
          </a:prstGeom>
          <a:solidFill>
            <a:srgbClr val="F5EED5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 lot of damage)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xmlns="" id="{8F8DE874-FDCD-A5EA-E4AA-6B070310F903}"/>
              </a:ext>
            </a:extLst>
          </p:cNvPr>
          <p:cNvCxnSpPr>
            <a:cxnSpLocks/>
          </p:cNvCxnSpPr>
          <p:nvPr/>
        </p:nvCxnSpPr>
        <p:spPr>
          <a:xfrm>
            <a:off x="2155365" y="4287425"/>
            <a:ext cx="2725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xmlns="" id="{D787FC36-08F3-0CAC-A74C-50ABDA70799B}"/>
              </a:ext>
            </a:extLst>
          </p:cNvPr>
          <p:cNvCxnSpPr>
            <a:cxnSpLocks/>
          </p:cNvCxnSpPr>
          <p:nvPr/>
        </p:nvCxnSpPr>
        <p:spPr>
          <a:xfrm>
            <a:off x="475009" y="4529532"/>
            <a:ext cx="78727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xmlns="" id="{CEA167F3-934B-1D00-17CF-174546B415E5}"/>
              </a:ext>
            </a:extLst>
          </p:cNvPr>
          <p:cNvCxnSpPr>
            <a:cxnSpLocks/>
          </p:cNvCxnSpPr>
          <p:nvPr/>
        </p:nvCxnSpPr>
        <p:spPr>
          <a:xfrm>
            <a:off x="1262285" y="4745919"/>
            <a:ext cx="2789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3D1FF96-357A-1B18-22C2-CD5367FBE47C}"/>
              </a:ext>
            </a:extLst>
          </p:cNvPr>
          <p:cNvSpPr/>
          <p:nvPr/>
        </p:nvSpPr>
        <p:spPr>
          <a:xfrm>
            <a:off x="1325218" y="3871944"/>
            <a:ext cx="463826" cy="170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44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2E2B9B-EAE8-199E-3FC3-F4A6DC94B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33" r="43183" b="3904"/>
          <a:stretch/>
        </p:blipFill>
        <p:spPr>
          <a:xfrm>
            <a:off x="868647" y="657241"/>
            <a:ext cx="5235005" cy="6126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91587F-FD6F-4AEA-DD51-CE0BA7EF30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1444" r="43182" b="27347"/>
          <a:stretch/>
        </p:blipFill>
        <p:spPr>
          <a:xfrm>
            <a:off x="5988604" y="611428"/>
            <a:ext cx="5433902" cy="59436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D39F8D9-C00C-94D7-CD42-1712A2C4A9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1461" r="13556" b="11371"/>
          <a:stretch/>
        </p:blipFill>
        <p:spPr>
          <a:xfrm>
            <a:off x="10696104" y="99151"/>
            <a:ext cx="1345559" cy="143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DF2BD21B-AEE0-D74C-CB44-4448A499AF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t="70075" r="43931" b="6033"/>
          <a:stretch/>
        </p:blipFill>
        <p:spPr>
          <a:xfrm>
            <a:off x="329610" y="2340528"/>
            <a:ext cx="7153370" cy="4443188"/>
          </a:xfrm>
          <a:prstGeom prst="rect">
            <a:avLst/>
          </a:prstGeom>
        </p:spPr>
      </p:pic>
      <p:pic>
        <p:nvPicPr>
          <p:cNvPr id="6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203425BA-5CBD-F983-04B8-875DBB7AC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400" end="58619.8"/>
                </p14:media>
              </p:ext>
            </p:extLst>
          </p:nvPr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4828" y="618975"/>
            <a:ext cx="792206" cy="79220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B3EF24A4-0F7C-3057-2081-FCB158B30AD3}"/>
              </a:ext>
            </a:extLst>
          </p:cNvPr>
          <p:cNvSpPr txBox="1"/>
          <p:nvPr/>
        </p:nvSpPr>
        <p:spPr>
          <a:xfrm>
            <a:off x="3851353" y="543508"/>
            <a:ext cx="645074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the doctor recommend to lower</a:t>
            </a:r>
          </a:p>
          <a:p>
            <a:pPr algn="l"/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blood pressure? </a:t>
            </a:r>
            <a:endParaRPr lang="ar-SA" sz="2400" b="1" u="none" strike="noStrike" baseline="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DB018849-376A-3953-74EF-7DECF8538644}"/>
              </a:ext>
            </a:extLst>
          </p:cNvPr>
          <p:cNvSpPr txBox="1"/>
          <p:nvPr/>
        </p:nvSpPr>
        <p:spPr>
          <a:xfrm>
            <a:off x="7027910" y="1878863"/>
            <a:ext cx="3359295" cy="461665"/>
          </a:xfrm>
          <a:prstGeom prst="rect">
            <a:avLst/>
          </a:prstGeom>
          <a:solidFill>
            <a:srgbClr val="F5EED5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(pomegranate juice)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xmlns="" id="{64DFD74B-D9D4-83C0-3B4C-341F5878659D}"/>
              </a:ext>
            </a:extLst>
          </p:cNvPr>
          <p:cNvCxnSpPr>
            <a:cxnSpLocks/>
          </p:cNvCxnSpPr>
          <p:nvPr/>
        </p:nvCxnSpPr>
        <p:spPr>
          <a:xfrm>
            <a:off x="6570224" y="4700854"/>
            <a:ext cx="21771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xmlns="" id="{78D505E2-F710-5698-5E30-8B681DA67EE4}"/>
              </a:ext>
            </a:extLst>
          </p:cNvPr>
          <p:cNvCxnSpPr>
            <a:cxnSpLocks/>
          </p:cNvCxnSpPr>
          <p:nvPr/>
        </p:nvCxnSpPr>
        <p:spPr>
          <a:xfrm>
            <a:off x="4801969" y="4902746"/>
            <a:ext cx="52755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2BA8458-1192-3BEB-F3C9-94C41DF38D40}"/>
              </a:ext>
            </a:extLst>
          </p:cNvPr>
          <p:cNvCxnSpPr>
            <a:cxnSpLocks/>
          </p:cNvCxnSpPr>
          <p:nvPr/>
        </p:nvCxnSpPr>
        <p:spPr>
          <a:xfrm>
            <a:off x="4709095" y="5135885"/>
            <a:ext cx="47897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xmlns="" id="{4A694C63-9ECA-0EE8-4232-4D0CEC4DA037}"/>
              </a:ext>
            </a:extLst>
          </p:cNvPr>
          <p:cNvCxnSpPr>
            <a:cxnSpLocks/>
          </p:cNvCxnSpPr>
          <p:nvPr/>
        </p:nvCxnSpPr>
        <p:spPr>
          <a:xfrm>
            <a:off x="5261907" y="5135885"/>
            <a:ext cx="50319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xmlns="" id="{98632646-FA76-0A33-A90C-CE5CE8F40930}"/>
              </a:ext>
            </a:extLst>
          </p:cNvPr>
          <p:cNvCxnSpPr>
            <a:cxnSpLocks/>
          </p:cNvCxnSpPr>
          <p:nvPr/>
        </p:nvCxnSpPr>
        <p:spPr>
          <a:xfrm>
            <a:off x="4231924" y="6008574"/>
            <a:ext cx="2177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xmlns="" id="{268F6F8E-DE99-700D-A473-7C1EFAC6F305}"/>
              </a:ext>
            </a:extLst>
          </p:cNvPr>
          <p:cNvCxnSpPr>
            <a:cxnSpLocks/>
          </p:cNvCxnSpPr>
          <p:nvPr/>
        </p:nvCxnSpPr>
        <p:spPr>
          <a:xfrm>
            <a:off x="3098364" y="6226892"/>
            <a:ext cx="52755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xmlns="" id="{5CF30898-1F7C-EB14-D78F-A21974088C80}"/>
              </a:ext>
            </a:extLst>
          </p:cNvPr>
          <p:cNvCxnSpPr>
            <a:cxnSpLocks/>
          </p:cNvCxnSpPr>
          <p:nvPr/>
        </p:nvCxnSpPr>
        <p:spPr>
          <a:xfrm>
            <a:off x="3098364" y="6410752"/>
            <a:ext cx="47897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xmlns="" id="{06E5319B-F895-9F8D-6B3A-340826E9DB13}"/>
              </a:ext>
            </a:extLst>
          </p:cNvPr>
          <p:cNvCxnSpPr>
            <a:cxnSpLocks/>
          </p:cNvCxnSpPr>
          <p:nvPr/>
        </p:nvCxnSpPr>
        <p:spPr>
          <a:xfrm>
            <a:off x="3802963" y="6465506"/>
            <a:ext cx="50319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1DFFE8AD-72F5-983C-4FE9-071D226F7E2E}"/>
              </a:ext>
            </a:extLst>
          </p:cNvPr>
          <p:cNvSpPr txBox="1"/>
          <p:nvPr/>
        </p:nvSpPr>
        <p:spPr>
          <a:xfrm>
            <a:off x="4417245" y="2960499"/>
            <a:ext cx="680636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the doctor say pumpkin seeds were</a:t>
            </a:r>
          </a:p>
          <a:p>
            <a:pPr algn="l"/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for? </a:t>
            </a:r>
            <a:endParaRPr lang="ar-SA" sz="2400" b="1" u="none" strike="noStrike" baseline="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D8847BD9-1EAA-6702-9243-C550EBB77846}"/>
              </a:ext>
            </a:extLst>
          </p:cNvPr>
          <p:cNvSpPr txBox="1"/>
          <p:nvPr/>
        </p:nvSpPr>
        <p:spPr>
          <a:xfrm>
            <a:off x="7588477" y="4279320"/>
            <a:ext cx="3359295" cy="461665"/>
          </a:xfrm>
          <a:prstGeom prst="rect">
            <a:avLst/>
          </a:prstGeom>
          <a:solidFill>
            <a:srgbClr val="F5EED5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improving memory</a:t>
            </a:r>
            <a:endParaRPr lang="ar-SA" sz="2400" b="1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31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2E2B9B-EAE8-199E-3FC3-F4A6DC94B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33" r="43183" b="3904"/>
          <a:stretch/>
        </p:blipFill>
        <p:spPr>
          <a:xfrm>
            <a:off x="868647" y="657241"/>
            <a:ext cx="5235005" cy="6126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91587F-FD6F-4AEA-DD51-CE0BA7EF30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1444" r="43182" b="27347"/>
          <a:stretch/>
        </p:blipFill>
        <p:spPr>
          <a:xfrm>
            <a:off x="5988604" y="611428"/>
            <a:ext cx="5433902" cy="59436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D8F988D8-8E00-27B8-3AFB-014ED707C6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1" t="25487" r="43182" b="39521"/>
          <a:stretch/>
        </p:blipFill>
        <p:spPr>
          <a:xfrm>
            <a:off x="4452256" y="611428"/>
            <a:ext cx="6970249" cy="4279673"/>
          </a:xfrm>
          <a:prstGeom prst="rect">
            <a:avLst/>
          </a:prstGeom>
        </p:spPr>
      </p:pic>
      <p:pic>
        <p:nvPicPr>
          <p:cNvPr id="6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6707DD84-CB82-732F-AADC-B8B465E955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794" end="23553.8"/>
                </p14:media>
              </p:ext>
            </p:extLst>
          </p:nvPr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58248" y="1953100"/>
            <a:ext cx="429661" cy="429661"/>
          </a:xfrm>
          <a:prstGeom prst="rect">
            <a:avLst/>
          </a:prstGeom>
        </p:spPr>
      </p:pic>
      <p:cxnSp>
        <p:nvCxnSpPr>
          <p:cNvPr id="7" name="!!Straight Connector 31">
            <a:extLst>
              <a:ext uri="{FF2B5EF4-FFF2-40B4-BE49-F238E27FC236}">
                <a16:creationId xmlns:a16="http://schemas.microsoft.com/office/drawing/2014/main" xmlns="" id="{6D964D06-23E0-0AB8-94F0-61FC85260654}"/>
              </a:ext>
            </a:extLst>
          </p:cNvPr>
          <p:cNvCxnSpPr>
            <a:cxnSpLocks/>
          </p:cNvCxnSpPr>
          <p:nvPr/>
        </p:nvCxnSpPr>
        <p:spPr>
          <a:xfrm>
            <a:off x="4543209" y="1502061"/>
            <a:ext cx="50763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xmlns="" id="{D347F840-61EE-7F41-58D9-971ADFD68660}"/>
              </a:ext>
            </a:extLst>
          </p:cNvPr>
          <p:cNvCxnSpPr>
            <a:cxnSpLocks/>
          </p:cNvCxnSpPr>
          <p:nvPr/>
        </p:nvCxnSpPr>
        <p:spPr>
          <a:xfrm>
            <a:off x="4539062" y="1629700"/>
            <a:ext cx="69184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xmlns="" id="{86E09750-D0A8-9094-D88F-C7820A3C4E0A}"/>
              </a:ext>
            </a:extLst>
          </p:cNvPr>
          <p:cNvCxnSpPr>
            <a:cxnSpLocks/>
          </p:cNvCxnSpPr>
          <p:nvPr/>
        </p:nvCxnSpPr>
        <p:spPr>
          <a:xfrm>
            <a:off x="5773473" y="1629700"/>
            <a:ext cx="4302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3">
            <a:extLst>
              <a:ext uri="{FF2B5EF4-FFF2-40B4-BE49-F238E27FC236}">
                <a16:creationId xmlns:a16="http://schemas.microsoft.com/office/drawing/2014/main" xmlns="" id="{0AE99B23-9A9E-42FB-8A79-FF4680273AF4}"/>
              </a:ext>
            </a:extLst>
          </p:cNvPr>
          <p:cNvCxnSpPr>
            <a:cxnSpLocks/>
          </p:cNvCxnSpPr>
          <p:nvPr/>
        </p:nvCxnSpPr>
        <p:spPr>
          <a:xfrm>
            <a:off x="5401994" y="1944013"/>
            <a:ext cx="8589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7">
            <a:extLst>
              <a:ext uri="{FF2B5EF4-FFF2-40B4-BE49-F238E27FC236}">
                <a16:creationId xmlns:a16="http://schemas.microsoft.com/office/drawing/2014/main" xmlns="" id="{B1F93484-3692-4A26-D5CD-B7F2BF9B3AB7}"/>
              </a:ext>
            </a:extLst>
          </p:cNvPr>
          <p:cNvCxnSpPr>
            <a:cxnSpLocks/>
          </p:cNvCxnSpPr>
          <p:nvPr/>
        </p:nvCxnSpPr>
        <p:spPr>
          <a:xfrm>
            <a:off x="7146388" y="1746996"/>
            <a:ext cx="37932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!!Straight Connector 31">
            <a:extLst>
              <a:ext uri="{FF2B5EF4-FFF2-40B4-BE49-F238E27FC236}">
                <a16:creationId xmlns:a16="http://schemas.microsoft.com/office/drawing/2014/main" xmlns="" id="{C5A86E02-911B-E407-45DF-F77AADF914AF}"/>
              </a:ext>
            </a:extLst>
          </p:cNvPr>
          <p:cNvCxnSpPr>
            <a:cxnSpLocks/>
          </p:cNvCxnSpPr>
          <p:nvPr/>
        </p:nvCxnSpPr>
        <p:spPr>
          <a:xfrm>
            <a:off x="8117058" y="1018967"/>
            <a:ext cx="288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!!Straight Connector 31">
            <a:extLst>
              <a:ext uri="{FF2B5EF4-FFF2-40B4-BE49-F238E27FC236}">
                <a16:creationId xmlns:a16="http://schemas.microsoft.com/office/drawing/2014/main" xmlns="" id="{FFFF4C6F-36E6-79DA-5F50-2E55DC3847C0}"/>
              </a:ext>
            </a:extLst>
          </p:cNvPr>
          <p:cNvCxnSpPr>
            <a:cxnSpLocks/>
          </p:cNvCxnSpPr>
          <p:nvPr/>
        </p:nvCxnSpPr>
        <p:spPr>
          <a:xfrm>
            <a:off x="8951742" y="4289706"/>
            <a:ext cx="2339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!!Straight Connector 31">
            <a:extLst>
              <a:ext uri="{FF2B5EF4-FFF2-40B4-BE49-F238E27FC236}">
                <a16:creationId xmlns:a16="http://schemas.microsoft.com/office/drawing/2014/main" xmlns="" id="{49C49806-FF3C-EA81-1413-C401A0017661}"/>
              </a:ext>
            </a:extLst>
          </p:cNvPr>
          <p:cNvCxnSpPr>
            <a:cxnSpLocks/>
          </p:cNvCxnSpPr>
          <p:nvPr/>
        </p:nvCxnSpPr>
        <p:spPr>
          <a:xfrm>
            <a:off x="8576603" y="4592162"/>
            <a:ext cx="1289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!!Straight Connector 31">
            <a:extLst>
              <a:ext uri="{FF2B5EF4-FFF2-40B4-BE49-F238E27FC236}">
                <a16:creationId xmlns:a16="http://schemas.microsoft.com/office/drawing/2014/main" xmlns="" id="{0FC4012A-4A81-49D0-816F-524586CDE54A}"/>
              </a:ext>
            </a:extLst>
          </p:cNvPr>
          <p:cNvCxnSpPr>
            <a:cxnSpLocks/>
          </p:cNvCxnSpPr>
          <p:nvPr/>
        </p:nvCxnSpPr>
        <p:spPr>
          <a:xfrm>
            <a:off x="10046677" y="4614669"/>
            <a:ext cx="218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!!Straight Connector 31">
            <a:extLst>
              <a:ext uri="{FF2B5EF4-FFF2-40B4-BE49-F238E27FC236}">
                <a16:creationId xmlns:a16="http://schemas.microsoft.com/office/drawing/2014/main" xmlns="" id="{8A9B6ABB-0B12-A48E-EB42-7B4201B30852}"/>
              </a:ext>
            </a:extLst>
          </p:cNvPr>
          <p:cNvCxnSpPr>
            <a:cxnSpLocks/>
          </p:cNvCxnSpPr>
          <p:nvPr/>
        </p:nvCxnSpPr>
        <p:spPr>
          <a:xfrm>
            <a:off x="8224911" y="4740339"/>
            <a:ext cx="562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D39F8D9-C00C-94D7-CD42-1712A2C4A9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1461" r="13556" b="11371"/>
          <a:stretch/>
        </p:blipFill>
        <p:spPr>
          <a:xfrm>
            <a:off x="10696104" y="99151"/>
            <a:ext cx="1345559" cy="143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xmlns="" id="{CC110945-38D6-55CA-9628-A224F55548B9}"/>
              </a:ext>
            </a:extLst>
          </p:cNvPr>
          <p:cNvSpPr/>
          <p:nvPr/>
        </p:nvSpPr>
        <p:spPr>
          <a:xfrm>
            <a:off x="4452255" y="2141978"/>
            <a:ext cx="3136483" cy="2772009"/>
          </a:xfrm>
          <a:prstGeom prst="rect">
            <a:avLst/>
          </a:prstGeom>
          <a:solidFill>
            <a:srgbClr val="FCF6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738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2E2B9B-EAE8-199E-3FC3-F4A6DC94B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33" r="43183" b="3904"/>
          <a:stretch/>
        </p:blipFill>
        <p:spPr>
          <a:xfrm>
            <a:off x="868647" y="657241"/>
            <a:ext cx="5235005" cy="6126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91587F-FD6F-4AEA-DD51-CE0BA7EF30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1444" r="43182" b="27347"/>
          <a:stretch/>
        </p:blipFill>
        <p:spPr>
          <a:xfrm>
            <a:off x="5988604" y="611428"/>
            <a:ext cx="5433902" cy="59436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D39F8D9-C00C-94D7-CD42-1712A2C4A9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1461" r="13556" b="11371"/>
          <a:stretch/>
        </p:blipFill>
        <p:spPr>
          <a:xfrm>
            <a:off x="10696104" y="99151"/>
            <a:ext cx="1345559" cy="143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D8F988D8-8E00-27B8-3AFB-014ED707C6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t="40316" r="45528" b="30943"/>
          <a:stretch/>
        </p:blipFill>
        <p:spPr>
          <a:xfrm>
            <a:off x="4339772" y="2541319"/>
            <a:ext cx="7314275" cy="4059530"/>
          </a:xfrm>
          <a:prstGeom prst="rect">
            <a:avLst/>
          </a:prstGeom>
        </p:spPr>
      </p:pic>
      <p:pic>
        <p:nvPicPr>
          <p:cNvPr id="6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8D8C6E6E-CAFE-5F64-120B-519A1620EA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900"/>
                </p14:media>
              </p:ext>
            </p:extLst>
          </p:nvPr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9218" y="302964"/>
            <a:ext cx="372673" cy="37267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A1D0F4D9-F382-D01A-C2AE-BEFD628F9625}"/>
              </a:ext>
            </a:extLst>
          </p:cNvPr>
          <p:cNvSpPr txBox="1"/>
          <p:nvPr/>
        </p:nvSpPr>
        <p:spPr>
          <a:xfrm>
            <a:off x="287496" y="611428"/>
            <a:ext cx="645074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funny in the conversation with Mr. </a:t>
            </a:r>
            <a:r>
              <a:rPr lang="en-US" sz="2400" b="1" dirty="0" err="1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Hollyfield</a:t>
            </a:r>
            <a:r>
              <a:rPr lang="en-US" sz="24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?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FE4189A2-835A-96CD-AAF0-3B1F573C2416}"/>
              </a:ext>
            </a:extLst>
          </p:cNvPr>
          <p:cNvSpPr txBox="1"/>
          <p:nvPr/>
        </p:nvSpPr>
        <p:spPr>
          <a:xfrm>
            <a:off x="234061" y="1727057"/>
            <a:ext cx="4531784" cy="1938992"/>
          </a:xfrm>
          <a:prstGeom prst="rect">
            <a:avLst/>
          </a:prstGeom>
          <a:solidFill>
            <a:srgbClr val="F5EED5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He intended to say that the doctor found no problems</a:t>
            </a:r>
          </a:p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With his head (or brain), but instead he said that they saw nothing in his head .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xmlns="" id="{3A1EA32F-6718-863D-F825-BDF25E3D82FC}"/>
              </a:ext>
            </a:extLst>
          </p:cNvPr>
          <p:cNvCxnSpPr>
            <a:cxnSpLocks/>
          </p:cNvCxnSpPr>
          <p:nvPr/>
        </p:nvCxnSpPr>
        <p:spPr>
          <a:xfrm>
            <a:off x="6304625" y="2767528"/>
            <a:ext cx="18914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EDA90B5-4F7C-0D15-C435-9E1905EFD8EB}"/>
              </a:ext>
            </a:extLst>
          </p:cNvPr>
          <p:cNvCxnSpPr>
            <a:cxnSpLocks/>
          </p:cNvCxnSpPr>
          <p:nvPr/>
        </p:nvCxnSpPr>
        <p:spPr>
          <a:xfrm>
            <a:off x="5682781" y="3503968"/>
            <a:ext cx="47712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xmlns="" id="{7B0056D1-4553-C692-6868-B5BF54B89DC8}"/>
              </a:ext>
            </a:extLst>
          </p:cNvPr>
          <p:cNvCxnSpPr>
            <a:cxnSpLocks/>
          </p:cNvCxnSpPr>
          <p:nvPr/>
        </p:nvCxnSpPr>
        <p:spPr>
          <a:xfrm>
            <a:off x="5642531" y="3666049"/>
            <a:ext cx="402328" cy="0"/>
          </a:xfrm>
          <a:prstGeom prst="line">
            <a:avLst/>
          </a:prstGeom>
          <a:ln w="28575">
            <a:solidFill>
              <a:srgbClr val="FF4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A911CF0-1307-8E63-DA30-9BFBC78A8D98}"/>
              </a:ext>
            </a:extLst>
          </p:cNvPr>
          <p:cNvCxnSpPr>
            <a:cxnSpLocks/>
          </p:cNvCxnSpPr>
          <p:nvPr/>
        </p:nvCxnSpPr>
        <p:spPr>
          <a:xfrm>
            <a:off x="9716945" y="5997053"/>
            <a:ext cx="402328" cy="0"/>
          </a:xfrm>
          <a:prstGeom prst="line">
            <a:avLst/>
          </a:prstGeom>
          <a:ln w="28575">
            <a:solidFill>
              <a:srgbClr val="FF4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5">
            <a:extLst>
              <a:ext uri="{FF2B5EF4-FFF2-40B4-BE49-F238E27FC236}">
                <a16:creationId xmlns:a16="http://schemas.microsoft.com/office/drawing/2014/main" xmlns="" id="{7D8585B3-C285-943C-DD3A-8A9F41ED6CC1}"/>
              </a:ext>
            </a:extLst>
          </p:cNvPr>
          <p:cNvCxnSpPr>
            <a:cxnSpLocks/>
          </p:cNvCxnSpPr>
          <p:nvPr/>
        </p:nvCxnSpPr>
        <p:spPr>
          <a:xfrm>
            <a:off x="9090484" y="6309013"/>
            <a:ext cx="716303" cy="0"/>
          </a:xfrm>
          <a:prstGeom prst="line">
            <a:avLst/>
          </a:prstGeom>
          <a:ln w="28575">
            <a:solidFill>
              <a:srgbClr val="FF4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xmlns="" id="{5E989FD1-96F3-AD6A-DB3E-368D8F8DADEE}"/>
              </a:ext>
            </a:extLst>
          </p:cNvPr>
          <p:cNvCxnSpPr>
            <a:cxnSpLocks/>
          </p:cNvCxnSpPr>
          <p:nvPr/>
        </p:nvCxnSpPr>
        <p:spPr>
          <a:xfrm>
            <a:off x="8174368" y="6479824"/>
            <a:ext cx="546873" cy="0"/>
          </a:xfrm>
          <a:prstGeom prst="line">
            <a:avLst/>
          </a:prstGeom>
          <a:ln w="28575">
            <a:solidFill>
              <a:srgbClr val="FF4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>
            <a:extLst>
              <a:ext uri="{FF2B5EF4-FFF2-40B4-BE49-F238E27FC236}">
                <a16:creationId xmlns:a16="http://schemas.microsoft.com/office/drawing/2014/main" xmlns="" id="{22BDA7CD-A417-646F-3A17-6349E1EF30B1}"/>
              </a:ext>
            </a:extLst>
          </p:cNvPr>
          <p:cNvSpPr/>
          <p:nvPr/>
        </p:nvSpPr>
        <p:spPr>
          <a:xfrm>
            <a:off x="8236970" y="2541319"/>
            <a:ext cx="3305479" cy="2973560"/>
          </a:xfrm>
          <a:prstGeom prst="rect">
            <a:avLst/>
          </a:prstGeom>
          <a:solidFill>
            <a:srgbClr val="FCF6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3806DF9A-69D9-E2A7-A525-F58693049F86}"/>
              </a:ext>
            </a:extLst>
          </p:cNvPr>
          <p:cNvSpPr txBox="1"/>
          <p:nvPr/>
        </p:nvSpPr>
        <p:spPr>
          <a:xfrm>
            <a:off x="8150594" y="2541319"/>
            <a:ext cx="3654166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his reply have a different meaning that makes it funny ? What is it ?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0CF5B2F8-AA74-8E60-5AF4-CDFE142186FA}"/>
              </a:ext>
            </a:extLst>
          </p:cNvPr>
          <p:cNvSpPr txBox="1"/>
          <p:nvPr/>
        </p:nvSpPr>
        <p:spPr>
          <a:xfrm>
            <a:off x="8075238" y="4706906"/>
            <a:ext cx="3654166" cy="461665"/>
          </a:xfrm>
          <a:prstGeom prst="rect">
            <a:avLst/>
          </a:prstGeom>
          <a:solidFill>
            <a:srgbClr val="F5EED5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That he has no brain</a:t>
            </a:r>
          </a:p>
        </p:txBody>
      </p:sp>
      <p:pic>
        <p:nvPicPr>
          <p:cNvPr id="25" name="Picture 2" descr="Fast Services Check List And Stopwatch Quick Questionnaire Short Survey  Stock Illustration - Download Image Now - iStock">
            <a:extLst>
              <a:ext uri="{FF2B5EF4-FFF2-40B4-BE49-F238E27FC236}">
                <a16:creationId xmlns:a16="http://schemas.microsoft.com/office/drawing/2014/main" xmlns="" id="{137CDCB1-BCD3-40E9-6C86-6662CB7FC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6" b="89904" l="9856" r="91346">
                        <a14:foregroundMark x1="67548" y1="77885" x2="67548" y2="77885"/>
                        <a14:foregroundMark x1="70192" y1="75962" x2="70192" y2="75962"/>
                        <a14:foregroundMark x1="70192" y1="75962" x2="70192" y2="75962"/>
                        <a14:foregroundMark x1="70192" y1="75962" x2="70192" y2="75962"/>
                        <a14:foregroundMark x1="66346" y1="80529" x2="66346" y2="80529"/>
                        <a14:foregroundMark x1="68269" y1="77163" x2="68269" y2="77163"/>
                        <a14:foregroundMark x1="60332" y1="76442" x2="58376" y2="76264"/>
                        <a14:foregroundMark x1="62985" y1="76683" x2="61102" y2="76512"/>
                        <a14:foregroundMark x1="65627" y1="76923" x2="62985" y2="76683"/>
                        <a14:foregroundMark x1="68269" y1="77163" x2="65627" y2="76923"/>
                        <a14:foregroundMark x1="91346" y1="81490" x2="91346" y2="81490"/>
                        <a14:foregroundMark x1="38462" y1="44471" x2="38462" y2="44471"/>
                        <a14:foregroundMark x1="44952" y1="39183" x2="44952" y2="39183"/>
                        <a14:foregroundMark x1="52885" y1="39663" x2="52885" y2="39663"/>
                        <a14:foregroundMark x1="51442" y1="37019" x2="51442" y2="37019"/>
                        <a14:foregroundMark x1="42788" y1="43269" x2="42788" y2="43269"/>
                        <a14:foregroundMark x1="63942" y1="43269" x2="63942" y2="43269"/>
                        <a14:foregroundMark x1="65144" y1="53125" x2="65144" y2="53125"/>
                        <a14:foregroundMark x1="69952" y1="54327" x2="69952" y2="54327"/>
                        <a14:foregroundMark x1="67788" y1="49279" x2="67788" y2="49279"/>
                        <a14:foregroundMark x1="43029" y1="70192" x2="43029" y2="70192"/>
                        <a14:foregroundMark x1="44952" y1="68510" x2="44952" y2="68510"/>
                        <a14:foregroundMark x1="40385" y1="65144" x2="40385" y2="65144"/>
                        <a14:foregroundMark x1="37981" y1="54808" x2="37981" y2="54808"/>
                        <a14:foregroundMark x1="40385" y1="56490" x2="40385" y2="56490"/>
                        <a14:foregroundMark x1="49760" y1="50721" x2="49760" y2="50721"/>
                        <a14:foregroundMark x1="51683" y1="50240" x2="51683" y2="50240"/>
                        <a14:foregroundMark x1="47115" y1="54567" x2="47115" y2="54567"/>
                        <a14:foregroundMark x1="62500" y1="58413" x2="62500" y2="58413"/>
                        <a14:foregroundMark x1="71635" y1="65385" x2="71635" y2="65385"/>
                        <a14:foregroundMark x1="74760" y1="61538" x2="74760" y2="61538"/>
                        <a14:foregroundMark x1="66346" y1="66827" x2="66346" y2="66827"/>
                        <a14:foregroundMark x1="56010" y1="52404" x2="56010" y2="52404"/>
                        <a14:foregroundMark x1="54327" y1="52644" x2="54327" y2="52644"/>
                        <a14:foregroundMark x1="52885" y1="52644" x2="52885" y2="52644"/>
                        <a14:foregroundMark x1="50481" y1="53606" x2="50481" y2="53606"/>
                        <a14:foregroundMark x1="56971" y1="48798" x2="56971" y2="48798"/>
                        <a14:foregroundMark x1="45913" y1="51683" x2="45913" y2="51683"/>
                        <a14:foregroundMark x1="54567" y1="62500" x2="54567" y2="62500"/>
                        <a14:foregroundMark x1="54327" y1="62260" x2="54327" y2="62260"/>
                        <a14:foregroundMark x1="52163" y1="62740" x2="52163" y2="62740"/>
                        <a14:foregroundMark x1="48077" y1="63702" x2="48077" y2="63702"/>
                        <a14:foregroundMark x1="48798" y1="66827" x2="48798" y2="66827"/>
                        <a14:foregroundMark x1="55048" y1="65385" x2="55048" y2="65385"/>
                        <a14:foregroundMark x1="53125" y1="66106" x2="53125" y2="66106"/>
                        <a14:foregroundMark x1="50962" y1="66106" x2="50962" y2="66106"/>
                        <a14:foregroundMark x1="45673" y1="55288" x2="45673" y2="55288"/>
                        <a14:foregroundMark x1="47837" y1="54567" x2="47837" y2="54567"/>
                        <a14:foregroundMark x1="57212" y1="48558" x2="57212" y2="48558"/>
                        <a14:foregroundMark x1="54808" y1="49279" x2="54808" y2="49279"/>
                        <a14:foregroundMark x1="52885" y1="49038" x2="52885" y2="49038"/>
                        <a14:foregroundMark x1="78125" y1="19712" x2="78125" y2="19712"/>
                        <a14:foregroundMark x1="38702" y1="41587" x2="38702" y2="41587"/>
                        <a14:foregroundMark x1="33894" y1="40625" x2="33894" y2="40625"/>
                        <a14:foregroundMark x1="33894" y1="40625" x2="33894" y2="40625"/>
                        <a14:foregroundMark x1="39183" y1="46154" x2="39183" y2="46154"/>
                        <a14:foregroundMark x1="38462" y1="44231" x2="38462" y2="44231"/>
                        <a14:foregroundMark x1="38462" y1="44231" x2="38462" y2="44231"/>
                        <a14:foregroundMark x1="38462" y1="44231" x2="38462" y2="44231"/>
                        <a14:foregroundMark x1="38462" y1="44231" x2="38462" y2="44231"/>
                        <a14:foregroundMark x1="36538" y1="44712" x2="36538" y2="44712"/>
                        <a14:foregroundMark x1="34375" y1="42788" x2="34375" y2="42788"/>
                        <a14:backgroundMark x1="78125" y1="20192" x2="78125" y2="20192"/>
                        <a14:backgroundMark x1="59615" y1="76442" x2="59615" y2="76442"/>
                        <a14:backgroundMark x1="56250" y1="77404" x2="56250" y2="77404"/>
                        <a14:backgroundMark x1="58413" y1="76923" x2="58413" y2="76923"/>
                        <a14:backgroundMark x1="59856" y1="76442" x2="59856" y2="76442"/>
                        <a14:backgroundMark x1="61779" y1="75962" x2="61779" y2="75962"/>
                        <a14:backgroundMark x1="55769" y1="75962" x2="55769" y2="75962"/>
                        <a14:backgroundMark x1="60096" y1="76442" x2="60096" y2="76442"/>
                        <a14:backgroundMark x1="58173" y1="77163" x2="58173" y2="77163"/>
                        <a14:backgroundMark x1="56971" y1="75721" x2="56971" y2="75721"/>
                        <a14:backgroundMark x1="54087" y1="76683" x2="58413" y2="76202"/>
                        <a14:backgroundMark x1="65865" y1="81250" x2="65865" y2="81250"/>
                        <a14:backgroundMark x1="60577" y1="76683" x2="60577" y2="76683"/>
                        <a14:backgroundMark x1="60817" y1="76683" x2="60817" y2="76683"/>
                        <a14:backgroundMark x1="61538" y1="76442" x2="61538" y2="76442"/>
                        <a14:backgroundMark x1="61058" y1="76442" x2="60577" y2="76442"/>
                        <a14:backgroundMark x1="60577" y1="76442" x2="60577" y2="76442"/>
                        <a14:backgroundMark x1="58654" y1="76683" x2="58654" y2="76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11649" r="16182" b="11269"/>
          <a:stretch/>
        </p:blipFill>
        <p:spPr bwMode="auto">
          <a:xfrm rot="21221565">
            <a:off x="-2201464" y="-1154047"/>
            <a:ext cx="2425531" cy="27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96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767917A-012B-E6C3-9B45-1D8D3C28E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36104" r="55703" b="10734"/>
          <a:stretch/>
        </p:blipFill>
        <p:spPr>
          <a:xfrm>
            <a:off x="1042873" y="381076"/>
            <a:ext cx="8388531" cy="6175363"/>
          </a:xfrm>
          <a:prstGeom prst="rect">
            <a:avLst/>
          </a:prstGeom>
        </p:spPr>
      </p:pic>
      <p:pic>
        <p:nvPicPr>
          <p:cNvPr id="2050" name="Picture 2" descr="Fast Services Check List And Stopwatch Quick Questionnaire Short Survey  Stock Illustration - Download Image Now - iStock">
            <a:extLst>
              <a:ext uri="{FF2B5EF4-FFF2-40B4-BE49-F238E27FC236}">
                <a16:creationId xmlns:a16="http://schemas.microsoft.com/office/drawing/2014/main" xmlns="" id="{31A5F485-04DC-22E5-FF46-9D7A80CC8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6" b="89904" l="9856" r="91346">
                        <a14:foregroundMark x1="67548" y1="77885" x2="67548" y2="77885"/>
                        <a14:foregroundMark x1="70192" y1="75962" x2="70192" y2="75962"/>
                        <a14:foregroundMark x1="70192" y1="75962" x2="70192" y2="75962"/>
                        <a14:foregroundMark x1="70192" y1="75962" x2="70192" y2="75962"/>
                        <a14:foregroundMark x1="66346" y1="80529" x2="66346" y2="80529"/>
                        <a14:foregroundMark x1="68269" y1="77163" x2="68269" y2="77163"/>
                        <a14:foregroundMark x1="60332" y1="76442" x2="58376" y2="76264"/>
                        <a14:foregroundMark x1="62985" y1="76683" x2="61102" y2="76512"/>
                        <a14:foregroundMark x1="65627" y1="76923" x2="62985" y2="76683"/>
                        <a14:foregroundMark x1="68269" y1="77163" x2="65627" y2="76923"/>
                        <a14:foregroundMark x1="91346" y1="81490" x2="91346" y2="81490"/>
                        <a14:foregroundMark x1="38462" y1="44471" x2="38462" y2="44471"/>
                        <a14:foregroundMark x1="44952" y1="39183" x2="44952" y2="39183"/>
                        <a14:foregroundMark x1="52885" y1="39663" x2="52885" y2="39663"/>
                        <a14:foregroundMark x1="51442" y1="37019" x2="51442" y2="37019"/>
                        <a14:foregroundMark x1="42788" y1="43269" x2="42788" y2="43269"/>
                        <a14:foregroundMark x1="63942" y1="43269" x2="63942" y2="43269"/>
                        <a14:foregroundMark x1="65144" y1="53125" x2="65144" y2="53125"/>
                        <a14:foregroundMark x1="69952" y1="54327" x2="69952" y2="54327"/>
                        <a14:foregroundMark x1="67788" y1="49279" x2="67788" y2="49279"/>
                        <a14:foregroundMark x1="43029" y1="70192" x2="43029" y2="70192"/>
                        <a14:foregroundMark x1="44952" y1="68510" x2="44952" y2="68510"/>
                        <a14:foregroundMark x1="40385" y1="65144" x2="40385" y2="65144"/>
                        <a14:foregroundMark x1="37981" y1="54808" x2="37981" y2="54808"/>
                        <a14:foregroundMark x1="40385" y1="56490" x2="40385" y2="56490"/>
                        <a14:foregroundMark x1="49760" y1="50721" x2="49760" y2="50721"/>
                        <a14:foregroundMark x1="51683" y1="50240" x2="51683" y2="50240"/>
                        <a14:foregroundMark x1="47115" y1="54567" x2="47115" y2="54567"/>
                        <a14:foregroundMark x1="62500" y1="58413" x2="62500" y2="58413"/>
                        <a14:foregroundMark x1="71635" y1="65385" x2="71635" y2="65385"/>
                        <a14:foregroundMark x1="74760" y1="61538" x2="74760" y2="61538"/>
                        <a14:foregroundMark x1="66346" y1="66827" x2="66346" y2="66827"/>
                        <a14:foregroundMark x1="56010" y1="52404" x2="56010" y2="52404"/>
                        <a14:foregroundMark x1="54327" y1="52644" x2="54327" y2="52644"/>
                        <a14:foregroundMark x1="52885" y1="52644" x2="52885" y2="52644"/>
                        <a14:foregroundMark x1="50481" y1="53606" x2="50481" y2="53606"/>
                        <a14:foregroundMark x1="56971" y1="48798" x2="56971" y2="48798"/>
                        <a14:foregroundMark x1="45913" y1="51683" x2="45913" y2="51683"/>
                        <a14:foregroundMark x1="54567" y1="62500" x2="54567" y2="62500"/>
                        <a14:foregroundMark x1="54327" y1="62260" x2="54327" y2="62260"/>
                        <a14:foregroundMark x1="52163" y1="62740" x2="52163" y2="62740"/>
                        <a14:foregroundMark x1="48077" y1="63702" x2="48077" y2="63702"/>
                        <a14:foregroundMark x1="48798" y1="66827" x2="48798" y2="66827"/>
                        <a14:foregroundMark x1="55048" y1="65385" x2="55048" y2="65385"/>
                        <a14:foregroundMark x1="53125" y1="66106" x2="53125" y2="66106"/>
                        <a14:foregroundMark x1="50962" y1="66106" x2="50962" y2="66106"/>
                        <a14:foregroundMark x1="45673" y1="55288" x2="45673" y2="55288"/>
                        <a14:foregroundMark x1="47837" y1="54567" x2="47837" y2="54567"/>
                        <a14:foregroundMark x1="57212" y1="48558" x2="57212" y2="48558"/>
                        <a14:foregroundMark x1="54808" y1="49279" x2="54808" y2="49279"/>
                        <a14:foregroundMark x1="52885" y1="49038" x2="52885" y2="49038"/>
                        <a14:foregroundMark x1="78125" y1="19712" x2="78125" y2="19712"/>
                        <a14:foregroundMark x1="38702" y1="41587" x2="38702" y2="41587"/>
                        <a14:foregroundMark x1="33894" y1="40625" x2="33894" y2="40625"/>
                        <a14:foregroundMark x1="33894" y1="40625" x2="33894" y2="40625"/>
                        <a14:foregroundMark x1="39183" y1="46154" x2="39183" y2="46154"/>
                        <a14:foregroundMark x1="38462" y1="44231" x2="38462" y2="44231"/>
                        <a14:foregroundMark x1="38462" y1="44231" x2="38462" y2="44231"/>
                        <a14:foregroundMark x1="38462" y1="44231" x2="38462" y2="44231"/>
                        <a14:foregroundMark x1="38462" y1="44231" x2="38462" y2="44231"/>
                        <a14:foregroundMark x1="36538" y1="44712" x2="36538" y2="44712"/>
                        <a14:foregroundMark x1="34375" y1="42788" x2="34375" y2="42788"/>
                        <a14:backgroundMark x1="78125" y1="20192" x2="78125" y2="20192"/>
                        <a14:backgroundMark x1="59615" y1="76442" x2="59615" y2="76442"/>
                        <a14:backgroundMark x1="56250" y1="77404" x2="56250" y2="77404"/>
                        <a14:backgroundMark x1="58413" y1="76923" x2="58413" y2="76923"/>
                        <a14:backgroundMark x1="59856" y1="76442" x2="59856" y2="76442"/>
                        <a14:backgroundMark x1="61779" y1="75962" x2="61779" y2="75962"/>
                        <a14:backgroundMark x1="55769" y1="75962" x2="55769" y2="75962"/>
                        <a14:backgroundMark x1="60096" y1="76442" x2="60096" y2="76442"/>
                        <a14:backgroundMark x1="58173" y1="77163" x2="58173" y2="77163"/>
                        <a14:backgroundMark x1="56971" y1="75721" x2="56971" y2="75721"/>
                        <a14:backgroundMark x1="54087" y1="76683" x2="58413" y2="76202"/>
                        <a14:backgroundMark x1="65865" y1="81250" x2="65865" y2="81250"/>
                        <a14:backgroundMark x1="60577" y1="76683" x2="60577" y2="76683"/>
                        <a14:backgroundMark x1="60817" y1="76683" x2="60817" y2="76683"/>
                        <a14:backgroundMark x1="61538" y1="76442" x2="61538" y2="76442"/>
                        <a14:backgroundMark x1="61058" y1="76442" x2="60577" y2="76442"/>
                        <a14:backgroundMark x1="60577" y1="76442" x2="60577" y2="76442"/>
                        <a14:backgroundMark x1="58654" y1="76683" x2="58654" y2="76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11649" r="16182" b="11269"/>
          <a:stretch/>
        </p:blipFill>
        <p:spPr bwMode="auto">
          <a:xfrm rot="21221565">
            <a:off x="8857341" y="148004"/>
            <a:ext cx="2425531" cy="27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D1C7D696-AB1B-2BFC-98A0-DB1204B0CFDE}"/>
              </a:ext>
            </a:extLst>
          </p:cNvPr>
          <p:cNvSpPr txBox="1"/>
          <p:nvPr/>
        </p:nvSpPr>
        <p:spPr>
          <a:xfrm>
            <a:off x="2325328" y="1796141"/>
            <a:ext cx="52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2C39B8CD-5324-E1E9-6480-97CE229E2B23}"/>
              </a:ext>
            </a:extLst>
          </p:cNvPr>
          <p:cNvSpPr txBox="1"/>
          <p:nvPr/>
        </p:nvSpPr>
        <p:spPr>
          <a:xfrm>
            <a:off x="2250375" y="2142928"/>
            <a:ext cx="52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0666FA8E-DB5D-5F85-AEDF-EEF3ADB3B743}"/>
              </a:ext>
            </a:extLst>
          </p:cNvPr>
          <p:cNvSpPr txBox="1"/>
          <p:nvPr/>
        </p:nvSpPr>
        <p:spPr>
          <a:xfrm>
            <a:off x="2250375" y="2540803"/>
            <a:ext cx="52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8B2291F-C6D0-772B-80CB-E17602E599E4}"/>
              </a:ext>
            </a:extLst>
          </p:cNvPr>
          <p:cNvSpPr txBox="1"/>
          <p:nvPr/>
        </p:nvSpPr>
        <p:spPr>
          <a:xfrm>
            <a:off x="2250375" y="2868573"/>
            <a:ext cx="52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EFCB055D-E346-17A1-93D7-5F3E77C61870}"/>
              </a:ext>
            </a:extLst>
          </p:cNvPr>
          <p:cNvSpPr txBox="1"/>
          <p:nvPr/>
        </p:nvSpPr>
        <p:spPr>
          <a:xfrm>
            <a:off x="1875623" y="3883996"/>
            <a:ext cx="89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true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08D59F33-7F72-7155-F44D-EC9B7714445C}"/>
              </a:ext>
            </a:extLst>
          </p:cNvPr>
          <p:cNvSpPr txBox="1"/>
          <p:nvPr/>
        </p:nvSpPr>
        <p:spPr>
          <a:xfrm>
            <a:off x="1875623" y="4211766"/>
            <a:ext cx="89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false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77757AD7-B792-772D-1145-613AF9D6725D}"/>
              </a:ext>
            </a:extLst>
          </p:cNvPr>
          <p:cNvSpPr txBox="1"/>
          <p:nvPr/>
        </p:nvSpPr>
        <p:spPr>
          <a:xfrm>
            <a:off x="1875623" y="4887399"/>
            <a:ext cx="89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true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EAAB7064-4293-F5EA-0E7E-02409F6A8502}"/>
              </a:ext>
            </a:extLst>
          </p:cNvPr>
          <p:cNvSpPr txBox="1"/>
          <p:nvPr/>
        </p:nvSpPr>
        <p:spPr>
          <a:xfrm>
            <a:off x="1956389" y="5563032"/>
            <a:ext cx="89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true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320BB17B-F93B-278C-3354-4D5C693BAA5F}"/>
              </a:ext>
            </a:extLst>
          </p:cNvPr>
          <p:cNvSpPr/>
          <p:nvPr/>
        </p:nvSpPr>
        <p:spPr>
          <a:xfrm>
            <a:off x="1200150" y="3359689"/>
            <a:ext cx="7915275" cy="3130000"/>
          </a:xfrm>
          <a:prstGeom prst="rect">
            <a:avLst/>
          </a:prstGeom>
          <a:solidFill>
            <a:srgbClr val="F5E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351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2359972" y="913538"/>
            <a:ext cx="7016258" cy="424621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2636345" y="758332"/>
            <a:ext cx="6463513" cy="4246214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54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5400" b="1" dirty="0">
                <a:solidFill>
                  <a:srgbClr val="7A89A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2-</a:t>
            </a:r>
            <a:r>
              <a:rPr lang="en-US" sz="5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Pair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Work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C4BFFF05-F0FD-A577-3001-16A5BAAA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32" y="3036644"/>
            <a:ext cx="816100" cy="7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4BA5150-B9E2-DE95-2A69-EF1A246A66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1" t="44486" r="30683" b="27093"/>
          <a:stretch/>
        </p:blipFill>
        <p:spPr>
          <a:xfrm>
            <a:off x="3204776" y="377371"/>
            <a:ext cx="8682423" cy="63619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04B9A7D-8B0C-C701-A4E1-2133C2F81D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89924" l="10000" r="90313">
                        <a14:foregroundMark x1="86875" y1="79632" x2="86875" y2="79632"/>
                        <a14:foregroundMark x1="20417" y1="71831" x2="20417" y2="71831"/>
                        <a14:foregroundMark x1="90313" y1="36836" x2="90313" y2="36836"/>
                        <a14:foregroundMark x1="75729" y1="75731" x2="75729" y2="75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1" t="12793" r="5190" b="17838"/>
          <a:stretch/>
        </p:blipFill>
        <p:spPr>
          <a:xfrm>
            <a:off x="700473" y="4779324"/>
            <a:ext cx="2143964" cy="167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air Work">
            <a:hlinkClick r:id="" action="ppaction://media"/>
            <a:extLst>
              <a:ext uri="{FF2B5EF4-FFF2-40B4-BE49-F238E27FC236}">
                <a16:creationId xmlns:a16="http://schemas.microsoft.com/office/drawing/2014/main" xmlns="" id="{AF45C3A3-42F7-60DB-37DD-80566958A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1600" y="118679"/>
            <a:ext cx="578188" cy="5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ve A Nice Day Its A Nice Day Sticker - Have A Nice Day Its A Nice Day  Sunny - Discover &amp; Share GIFs">
            <a:extLst>
              <a:ext uri="{FF2B5EF4-FFF2-40B4-BE49-F238E27FC236}">
                <a16:creationId xmlns:a16="http://schemas.microsoft.com/office/drawing/2014/main" xmlns="" id="{8126005F-22A0-9EF1-51A8-E91001D2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2" b="97736" l="2632" r="96316">
                        <a14:foregroundMark x1="84737" y1="67925" x2="84737" y2="67925"/>
                        <a14:foregroundMark x1="96842" y1="57358" x2="96842" y2="57358"/>
                        <a14:foregroundMark x1="84211" y1="80755" x2="84211" y2="80755"/>
                        <a14:foregroundMark x1="83684" y1="81509" x2="83684" y2="81509"/>
                        <a14:foregroundMark x1="54737" y1="90943" x2="54737" y2="90943"/>
                        <a14:foregroundMark x1="52632" y1="94717" x2="52632" y2="94717"/>
                        <a14:foregroundMark x1="60526" y1="95094" x2="60526" y2="95094"/>
                        <a14:foregroundMark x1="56842" y1="98113" x2="56842" y2="98113"/>
                        <a14:foregroundMark x1="45789" y1="47925" x2="45789" y2="47925"/>
                        <a14:foregroundMark x1="11053" y1="49434" x2="11053" y2="49434"/>
                        <a14:foregroundMark x1="2632" y1="49811" x2="2632" y2="49811"/>
                        <a14:foregroundMark x1="9474" y1="40755" x2="10000" y2="40755"/>
                        <a14:foregroundMark x1="61053" y1="35472" x2="61053" y2="35472"/>
                        <a14:foregroundMark x1="84211" y1="47925" x2="84211" y2="47925"/>
                        <a14:foregroundMark x1="16842" y1="15094" x2="16842" y2="15472"/>
                        <a14:foregroundMark x1="31579" y1="15094" x2="31579" y2="15094"/>
                        <a14:foregroundMark x1="46316" y1="25283" x2="46316" y2="25283"/>
                        <a14:foregroundMark x1="32632" y1="5283" x2="32632" y2="5283"/>
                        <a14:foregroundMark x1="33158" y1="1132" x2="33158" y2="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2" y="244401"/>
            <a:ext cx="8367386" cy="661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2935883" y="1237388"/>
            <a:ext cx="6320235" cy="462695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3372762" y="1143130"/>
            <a:ext cx="6320235" cy="46269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  <a:endParaRPr lang="ar-SA" sz="6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182B90E-DCC8-3752-8272-16C3FC9E9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26" y="4179626"/>
            <a:ext cx="2678374" cy="26783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C49FF58B-133A-55E1-A525-9CE1B5F2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404">
            <a:off x="-4505610" y="3860033"/>
            <a:ext cx="4222056" cy="42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9407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2935883" y="1237388"/>
            <a:ext cx="6320235" cy="462695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3372762" y="1143130"/>
            <a:ext cx="6320235" cy="46269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Unit-4-</a:t>
            </a:r>
            <a:endParaRPr lang="ar-SA" sz="6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6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4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They Said</a:t>
            </a:r>
            <a:endParaRPr lang="ar-SA" sz="138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4E5BD8B-5632-79CF-2519-30E3789CD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404">
            <a:off x="-18558" y="4391506"/>
            <a:ext cx="2252188" cy="225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62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1940906" y="1100216"/>
            <a:ext cx="8659101" cy="462695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2415560" y="1260207"/>
            <a:ext cx="7976932" cy="46269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5400" b="1" dirty="0">
                <a:solidFill>
                  <a:srgbClr val="C3182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5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-Listen and Discuss</a:t>
            </a:r>
          </a:p>
          <a:p>
            <a:pPr algn="l"/>
            <a:endParaRPr lang="en-US" sz="54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5400" b="1" dirty="0">
                <a:solidFill>
                  <a:srgbClr val="7A89A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sz="5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Pair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Work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860ED76A-A8A4-5B6E-EE4C-D1B5E731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712" y="2300643"/>
            <a:ext cx="734620" cy="66602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C4BFFF05-F0FD-A577-3001-16A5BAAA5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510" y="3623857"/>
            <a:ext cx="889276" cy="8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307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3">
            <a:extLst>
              <a:ext uri="{FF2B5EF4-FFF2-40B4-BE49-F238E27FC236}">
                <a16:creationId xmlns:a16="http://schemas.microsoft.com/office/drawing/2014/main" xmlns="" id="{139BFD25-E943-372D-2777-3F86459E5CC2}"/>
              </a:ext>
            </a:extLst>
          </p:cNvPr>
          <p:cNvSpPr txBox="1">
            <a:spLocks/>
          </p:cNvSpPr>
          <p:nvPr/>
        </p:nvSpPr>
        <p:spPr>
          <a:xfrm>
            <a:off x="1161285" y="1630931"/>
            <a:ext cx="9188060" cy="32696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32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</a:t>
            </a:r>
            <a:r>
              <a:rPr lang="en-US" sz="32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compare the different reporting styles</a:t>
            </a:r>
          </a:p>
          <a:p>
            <a:r>
              <a:rPr lang="en-US" sz="32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match words with their meanings .</a:t>
            </a:r>
          </a:p>
          <a:p>
            <a:r>
              <a:rPr lang="en-US" sz="32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using reported speech .</a:t>
            </a:r>
          </a:p>
          <a:p>
            <a:r>
              <a:rPr lang="en-US" sz="32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correct some information about the reports </a:t>
            </a:r>
            <a:r>
              <a:rPr lang="en-US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32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32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0C8EADEC-2B8C-B778-6A8D-96CC7EB8BA2F}"/>
              </a:ext>
            </a:extLst>
          </p:cNvPr>
          <p:cNvSpPr txBox="1"/>
          <p:nvPr/>
        </p:nvSpPr>
        <p:spPr>
          <a:xfrm>
            <a:off x="1781275" y="1276988"/>
            <a:ext cx="3635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000" u="sng" dirty="0">
              <a:latin typeface="MV Boli" panose="02000500030200090000" pitchFamily="2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917165B-B1BD-DEA8-D271-F0168E59B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0" y="640381"/>
            <a:ext cx="1981099" cy="19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1851117" y="1303263"/>
            <a:ext cx="8659101" cy="39658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2259177" y="1473787"/>
            <a:ext cx="7976932" cy="3965850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5400" b="1" dirty="0">
              <a:solidFill>
                <a:srgbClr val="C3182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5400" b="1" dirty="0">
              <a:solidFill>
                <a:srgbClr val="C3182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5400" b="1" dirty="0">
                <a:solidFill>
                  <a:srgbClr val="C3182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5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-Listen and Discuss</a:t>
            </a:r>
          </a:p>
          <a:p>
            <a:pPr algn="l"/>
            <a:endParaRPr lang="en-US" sz="54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54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860ED76A-A8A4-5B6E-EE4C-D1B5E731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837" y="3123701"/>
            <a:ext cx="734620" cy="66602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60F29B07-4166-8E1D-5B3B-086D315512D8}"/>
              </a:ext>
            </a:extLst>
          </p:cNvPr>
          <p:cNvGrpSpPr/>
          <p:nvPr/>
        </p:nvGrpSpPr>
        <p:grpSpPr>
          <a:xfrm>
            <a:off x="8614611" y="-1102615"/>
            <a:ext cx="4003964" cy="861060"/>
            <a:chOff x="106681" y="0"/>
            <a:chExt cx="4003964" cy="86106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0C0978CE-4E03-E215-BF44-EEA5189ED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752" b="78272" l="27667" r="76750">
                          <a14:foregroundMark x1="27667" y1="70883" x2="27667" y2="70883"/>
                          <a14:foregroundMark x1="27667" y1="75204" x2="27667" y2="75204"/>
                          <a14:foregroundMark x1="76583" y1="70695" x2="76583" y2="70695"/>
                          <a14:foregroundMark x1="76750" y1="75579" x2="76750" y2="75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8772" r="22279" b="22814"/>
            <a:stretch/>
          </p:blipFill>
          <p:spPr>
            <a:xfrm>
              <a:off x="106681" y="0"/>
              <a:ext cx="4003964" cy="86106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8F4B1D0F-71C9-19D5-9400-8B2F31374E14}"/>
                </a:ext>
              </a:extLst>
            </p:cNvPr>
            <p:cNvSpPr txBox="1"/>
            <p:nvPr/>
          </p:nvSpPr>
          <p:spPr>
            <a:xfrm>
              <a:off x="560070" y="195576"/>
              <a:ext cx="2926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AA2689E5-6DE3-68A7-3084-340A8813764B}"/>
              </a:ext>
            </a:extLst>
          </p:cNvPr>
          <p:cNvGrpSpPr/>
          <p:nvPr/>
        </p:nvGrpSpPr>
        <p:grpSpPr>
          <a:xfrm>
            <a:off x="12618575" y="6916920"/>
            <a:ext cx="4003964" cy="861060"/>
            <a:chOff x="106681" y="0"/>
            <a:chExt cx="4003964" cy="86106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700F8317-6D61-C9FF-AB55-BE6845913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752" b="78272" l="27667" r="76750">
                          <a14:foregroundMark x1="27667" y1="70883" x2="27667" y2="70883"/>
                          <a14:foregroundMark x1="27667" y1="75204" x2="27667" y2="75204"/>
                          <a14:foregroundMark x1="76583" y1="70695" x2="76583" y2="70695"/>
                          <a14:foregroundMark x1="76750" y1="75579" x2="76750" y2="75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8772" r="22279" b="22814"/>
            <a:stretch/>
          </p:blipFill>
          <p:spPr>
            <a:xfrm>
              <a:off x="106681" y="0"/>
              <a:ext cx="4003964" cy="86106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D320A4CD-70D7-F569-076A-1D0737140595}"/>
                </a:ext>
              </a:extLst>
            </p:cNvPr>
            <p:cNvSpPr txBox="1"/>
            <p:nvPr/>
          </p:nvSpPr>
          <p:spPr>
            <a:xfrm>
              <a:off x="560070" y="195576"/>
              <a:ext cx="2926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 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26566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54C1C510-3150-BBDF-E6BA-5B900EC45CDD}"/>
              </a:ext>
            </a:extLst>
          </p:cNvPr>
          <p:cNvGrpSpPr/>
          <p:nvPr/>
        </p:nvGrpSpPr>
        <p:grpSpPr>
          <a:xfrm>
            <a:off x="0" y="0"/>
            <a:ext cx="4003964" cy="861060"/>
            <a:chOff x="106681" y="0"/>
            <a:chExt cx="4003964" cy="86106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8A005D17-1C18-2271-3E52-6451632B0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752" b="78272" l="27667" r="76750">
                          <a14:foregroundMark x1="27667" y1="70883" x2="27667" y2="70883"/>
                          <a14:foregroundMark x1="27667" y1="75204" x2="27667" y2="75204"/>
                          <a14:foregroundMark x1="76583" y1="70695" x2="76583" y2="70695"/>
                          <a14:foregroundMark x1="76750" y1="75579" x2="76750" y2="75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8772" r="22279" b="22814"/>
            <a:stretch/>
          </p:blipFill>
          <p:spPr>
            <a:xfrm>
              <a:off x="106681" y="0"/>
              <a:ext cx="4003964" cy="86106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69AF4992-AE57-CE0F-7001-78645032F7AB}"/>
                </a:ext>
              </a:extLst>
            </p:cNvPr>
            <p:cNvSpPr txBox="1"/>
            <p:nvPr/>
          </p:nvSpPr>
          <p:spPr>
            <a:xfrm>
              <a:off x="560070" y="195576"/>
              <a:ext cx="2926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524A0EDD-868B-880B-C0AD-E0F50C5DFA08}"/>
              </a:ext>
            </a:extLst>
          </p:cNvPr>
          <p:cNvGrpSpPr/>
          <p:nvPr/>
        </p:nvGrpSpPr>
        <p:grpSpPr>
          <a:xfrm>
            <a:off x="14239744" y="2921081"/>
            <a:ext cx="3542758" cy="1967332"/>
            <a:chOff x="8276040" y="683715"/>
            <a:chExt cx="4609489" cy="3113519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xmlns="" id="{40A20E21-A63C-1493-879B-42C3DD830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09" b="97326" l="1852" r="97778">
                          <a14:foregroundMark x1="11111" y1="52941" x2="11111" y2="52941"/>
                          <a14:foregroundMark x1="5926" y1="88770" x2="5926" y2="88770"/>
                          <a14:foregroundMark x1="90741" y1="50802" x2="90741" y2="50802"/>
                          <a14:foregroundMark x1="98148" y1="43850" x2="98148" y2="43850"/>
                          <a14:foregroundMark x1="48889" y1="4278" x2="48889" y2="4278"/>
                          <a14:foregroundMark x1="89259" y1="16043" x2="89259" y2="16043"/>
                          <a14:foregroundMark x1="61481" y1="3209" x2="61481" y2="3209"/>
                          <a14:foregroundMark x1="42593" y1="3209" x2="42593" y2="3209"/>
                          <a14:foregroundMark x1="21481" y1="11230" x2="21481" y2="11230"/>
                          <a14:foregroundMark x1="1852" y1="97326" x2="1852" y2="97326"/>
                          <a14:foregroundMark x1="10370" y1="65241" x2="10370" y2="65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40" y="683715"/>
              <a:ext cx="4495455" cy="31135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1C10C68E-14A2-A3CD-92C9-BAF1753B77C6}"/>
                </a:ext>
              </a:extLst>
            </p:cNvPr>
            <p:cNvSpPr txBox="1"/>
            <p:nvPr/>
          </p:nvSpPr>
          <p:spPr>
            <a:xfrm>
              <a:off x="8798058" y="1582902"/>
              <a:ext cx="4087471" cy="13151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How many pictures are there?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6C20247F-779A-439C-11FB-DB41782C06BC}"/>
              </a:ext>
            </a:extLst>
          </p:cNvPr>
          <p:cNvGrpSpPr/>
          <p:nvPr/>
        </p:nvGrpSpPr>
        <p:grpSpPr>
          <a:xfrm>
            <a:off x="-4617090" y="195576"/>
            <a:ext cx="3229190" cy="1969587"/>
            <a:chOff x="9157150" y="3148943"/>
            <a:chExt cx="3229190" cy="206286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6914FB67-3BFE-8C9B-A3BF-232DC3214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09" b="97326" l="1852" r="97778">
                          <a14:foregroundMark x1="11111" y1="52941" x2="11111" y2="52941"/>
                          <a14:foregroundMark x1="5926" y1="88770" x2="5926" y2="88770"/>
                          <a14:foregroundMark x1="90741" y1="50802" x2="90741" y2="50802"/>
                          <a14:foregroundMark x1="98148" y1="43850" x2="98148" y2="43850"/>
                          <a14:foregroundMark x1="48889" y1="4278" x2="48889" y2="4278"/>
                          <a14:foregroundMark x1="89259" y1="16043" x2="89259" y2="16043"/>
                          <a14:foregroundMark x1="61481" y1="3209" x2="61481" y2="3209"/>
                          <a14:foregroundMark x1="42593" y1="3209" x2="42593" y2="3209"/>
                          <a14:foregroundMark x1="21481" y1="11230" x2="21481" y2="11230"/>
                          <a14:foregroundMark x1="1852" y1="97326" x2="1852" y2="97326"/>
                          <a14:foregroundMark x1="10370" y1="65241" x2="10370" y2="65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7150" y="3148943"/>
              <a:ext cx="3229190" cy="2062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CDCA37C8-B5C3-6167-B34C-A1D73CEDD26B}"/>
                </a:ext>
              </a:extLst>
            </p:cNvPr>
            <p:cNvSpPr txBox="1"/>
            <p:nvPr/>
          </p:nvSpPr>
          <p:spPr>
            <a:xfrm>
              <a:off x="9870561" y="3642928"/>
              <a:ext cx="225664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Where are they 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AE3C4836-EACA-9171-8A1D-67BCA9BF57DA}"/>
              </a:ext>
            </a:extLst>
          </p:cNvPr>
          <p:cNvGrpSpPr/>
          <p:nvPr/>
        </p:nvGrpSpPr>
        <p:grpSpPr>
          <a:xfrm>
            <a:off x="-5496233" y="4592016"/>
            <a:ext cx="2670683" cy="1921077"/>
            <a:chOff x="3960268" y="3897014"/>
            <a:chExt cx="3229190" cy="206286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xmlns="" id="{D4B324DB-D4F5-9CF2-7225-5EBD71581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09" b="97326" l="1852" r="97778">
                          <a14:foregroundMark x1="11111" y1="52941" x2="11111" y2="52941"/>
                          <a14:foregroundMark x1="5926" y1="88770" x2="5926" y2="88770"/>
                          <a14:foregroundMark x1="90741" y1="50802" x2="90741" y2="50802"/>
                          <a14:foregroundMark x1="98148" y1="43850" x2="98148" y2="43850"/>
                          <a14:foregroundMark x1="48889" y1="4278" x2="48889" y2="4278"/>
                          <a14:foregroundMark x1="89259" y1="16043" x2="89259" y2="16043"/>
                          <a14:foregroundMark x1="61481" y1="3209" x2="61481" y2="3209"/>
                          <a14:foregroundMark x1="42593" y1="3209" x2="42593" y2="3209"/>
                          <a14:foregroundMark x1="21481" y1="11230" x2="21481" y2="11230"/>
                          <a14:foregroundMark x1="1852" y1="97326" x2="1852" y2="97326"/>
                          <a14:foregroundMark x1="10370" y1="65241" x2="10370" y2="65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268" y="3897014"/>
              <a:ext cx="3229190" cy="2062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xmlns="" id="{7A582BA5-70B4-B20C-32F0-9AD9EFD9DA0C}"/>
                </a:ext>
              </a:extLst>
            </p:cNvPr>
            <p:cNvSpPr txBox="1"/>
            <p:nvPr/>
          </p:nvSpPr>
          <p:spPr>
            <a:xfrm>
              <a:off x="4565692" y="4289003"/>
              <a:ext cx="2578198" cy="10395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What are they doing?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4098" name="Picture 2" descr="فيديو لحريق في السعودية.. نار اشتعلت في الظهران مول">
            <a:extLst>
              <a:ext uri="{FF2B5EF4-FFF2-40B4-BE49-F238E27FC236}">
                <a16:creationId xmlns:a16="http://schemas.microsoft.com/office/drawing/2014/main" xmlns="" id="{E1B4C251-4087-85AB-25E7-A931A2F1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57" y="1056636"/>
            <a:ext cx="9957086" cy="5449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223F42EC-9E16-FB95-8FD4-C1124A145B2C}"/>
              </a:ext>
            </a:extLst>
          </p:cNvPr>
          <p:cNvSpPr txBox="1"/>
          <p:nvPr/>
        </p:nvSpPr>
        <p:spPr>
          <a:xfrm>
            <a:off x="4950315" y="241742"/>
            <a:ext cx="7241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was a fire in </a:t>
            </a:r>
            <a:r>
              <a:rPr lang="en-US" sz="2400" b="1" u="none" strike="noStrike" baseline="0" dirty="0" err="1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Dahran</a:t>
            </a:r>
            <a:r>
              <a:rPr lang="en-US" sz="24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Mall Downtown. Nobody was hurt, but the Mall was destroyed.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54D122B0-A600-494E-AEC4-42C6DB9250DF}"/>
              </a:ext>
            </a:extLst>
          </p:cNvPr>
          <p:cNvGrpSpPr/>
          <p:nvPr/>
        </p:nvGrpSpPr>
        <p:grpSpPr>
          <a:xfrm>
            <a:off x="11722032" y="7735330"/>
            <a:ext cx="4003964" cy="861060"/>
            <a:chOff x="106681" y="0"/>
            <a:chExt cx="4003964" cy="86106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xmlns="" id="{9B759505-122E-D740-ABBD-D9514914C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752" b="78272" l="27667" r="76750">
                          <a14:foregroundMark x1="27667" y1="70883" x2="27667" y2="70883"/>
                          <a14:foregroundMark x1="27667" y1="75204" x2="27667" y2="75204"/>
                          <a14:foregroundMark x1="76583" y1="70695" x2="76583" y2="70695"/>
                          <a14:foregroundMark x1="76750" y1="75579" x2="76750" y2="75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8772" r="22279" b="22814"/>
            <a:stretch/>
          </p:blipFill>
          <p:spPr>
            <a:xfrm>
              <a:off x="106681" y="0"/>
              <a:ext cx="4003964" cy="86106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xmlns="" id="{E849FA5F-972A-AC09-8529-2EB900523E97}"/>
                </a:ext>
              </a:extLst>
            </p:cNvPr>
            <p:cNvSpPr txBox="1"/>
            <p:nvPr/>
          </p:nvSpPr>
          <p:spPr>
            <a:xfrm>
              <a:off x="560070" y="195576"/>
              <a:ext cx="2926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xmlns="" id="{2CC32A03-4646-25A9-425C-FA3CC3FD3254}"/>
              </a:ext>
            </a:extLst>
          </p:cNvPr>
          <p:cNvGrpSpPr/>
          <p:nvPr/>
        </p:nvGrpSpPr>
        <p:grpSpPr>
          <a:xfrm>
            <a:off x="4003964" y="8435953"/>
            <a:ext cx="4003964" cy="861060"/>
            <a:chOff x="106681" y="0"/>
            <a:chExt cx="4003964" cy="861060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xmlns="" id="{16F1C165-D89B-6109-B83B-D4D015BD7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752" b="78272" l="27667" r="76750">
                          <a14:foregroundMark x1="27667" y1="70883" x2="27667" y2="70883"/>
                          <a14:foregroundMark x1="27667" y1="75204" x2="27667" y2="75204"/>
                          <a14:foregroundMark x1="76583" y1="70695" x2="76583" y2="70695"/>
                          <a14:foregroundMark x1="76750" y1="75579" x2="76750" y2="75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8772" r="22279" b="22814"/>
            <a:stretch/>
          </p:blipFill>
          <p:spPr>
            <a:xfrm>
              <a:off x="106681" y="0"/>
              <a:ext cx="4003964" cy="861060"/>
            </a:xfrm>
            <a:prstGeom prst="rect">
              <a:avLst/>
            </a:prstGeom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xmlns="" id="{D4C39F87-D4C4-3269-E051-BE14025F6943}"/>
                </a:ext>
              </a:extLst>
            </p:cNvPr>
            <p:cNvSpPr txBox="1"/>
            <p:nvPr/>
          </p:nvSpPr>
          <p:spPr>
            <a:xfrm>
              <a:off x="560070" y="195576"/>
              <a:ext cx="2926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 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484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2E2B9B-EAE8-199E-3FC3-F4A6DC94B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33" r="43183" b="3904"/>
          <a:stretch/>
        </p:blipFill>
        <p:spPr>
          <a:xfrm>
            <a:off x="2500547" y="483889"/>
            <a:ext cx="4012415" cy="46956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91587F-FD6F-4AEA-DD51-CE0BA7EF3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1444" r="43182" b="857"/>
          <a:stretch/>
        </p:blipFill>
        <p:spPr>
          <a:xfrm>
            <a:off x="6096000" y="1377975"/>
            <a:ext cx="3699186" cy="4748067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9DE5DD15-3EDA-ED01-9055-0F42282282C0}"/>
              </a:ext>
            </a:extLst>
          </p:cNvPr>
          <p:cNvGrpSpPr/>
          <p:nvPr/>
        </p:nvGrpSpPr>
        <p:grpSpPr>
          <a:xfrm>
            <a:off x="106681" y="0"/>
            <a:ext cx="4003964" cy="861060"/>
            <a:chOff x="106681" y="0"/>
            <a:chExt cx="4003964" cy="86106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3F6A1498-6063-18CE-CA1A-03AC127A3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752" b="78272" l="27667" r="76750">
                          <a14:foregroundMark x1="27667" y1="70883" x2="27667" y2="70883"/>
                          <a14:foregroundMark x1="27667" y1="75204" x2="27667" y2="75204"/>
                          <a14:foregroundMark x1="76583" y1="70695" x2="76583" y2="70695"/>
                          <a14:foregroundMark x1="76750" y1="75579" x2="76750" y2="75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8772" r="22279" b="22814"/>
            <a:stretch/>
          </p:blipFill>
          <p:spPr>
            <a:xfrm>
              <a:off x="106681" y="0"/>
              <a:ext cx="4003964" cy="86106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74D579C8-C9BC-CCA3-854A-2AB50B8C56DE}"/>
                </a:ext>
              </a:extLst>
            </p:cNvPr>
            <p:cNvSpPr txBox="1"/>
            <p:nvPr/>
          </p:nvSpPr>
          <p:spPr>
            <a:xfrm>
              <a:off x="560070" y="195576"/>
              <a:ext cx="2926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xmlns="" id="{FEDE0220-203A-910F-004E-3067A99278D5}"/>
              </a:ext>
            </a:extLst>
          </p:cNvPr>
          <p:cNvGrpSpPr/>
          <p:nvPr/>
        </p:nvGrpSpPr>
        <p:grpSpPr>
          <a:xfrm>
            <a:off x="8721260" y="195576"/>
            <a:ext cx="3542758" cy="1967332"/>
            <a:chOff x="8276040" y="683715"/>
            <a:chExt cx="4609489" cy="3113519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xmlns="" id="{1922C267-483D-5F07-74D8-D2C942C1D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9" b="97326" l="1852" r="97778">
                          <a14:foregroundMark x1="11111" y1="52941" x2="11111" y2="52941"/>
                          <a14:foregroundMark x1="5926" y1="88770" x2="5926" y2="88770"/>
                          <a14:foregroundMark x1="90741" y1="50802" x2="90741" y2="50802"/>
                          <a14:foregroundMark x1="98148" y1="43850" x2="98148" y2="43850"/>
                          <a14:foregroundMark x1="48889" y1="4278" x2="48889" y2="4278"/>
                          <a14:foregroundMark x1="89259" y1="16043" x2="89259" y2="16043"/>
                          <a14:foregroundMark x1="61481" y1="3209" x2="61481" y2="3209"/>
                          <a14:foregroundMark x1="42593" y1="3209" x2="42593" y2="3209"/>
                          <a14:foregroundMark x1="21481" y1="11230" x2="21481" y2="11230"/>
                          <a14:foregroundMark x1="1852" y1="97326" x2="1852" y2="97326"/>
                          <a14:foregroundMark x1="10370" y1="65241" x2="10370" y2="65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40" y="683715"/>
              <a:ext cx="4495455" cy="31135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xmlns="" id="{727CED16-F152-398B-A4C6-BB80B0459627}"/>
                </a:ext>
              </a:extLst>
            </p:cNvPr>
            <p:cNvSpPr txBox="1"/>
            <p:nvPr/>
          </p:nvSpPr>
          <p:spPr>
            <a:xfrm>
              <a:off x="8798058" y="1582902"/>
              <a:ext cx="4087471" cy="13151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How many pictures are there?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xmlns="" id="{28DC4782-A506-9A21-E28C-B40FDA741565}"/>
              </a:ext>
            </a:extLst>
          </p:cNvPr>
          <p:cNvGrpSpPr/>
          <p:nvPr/>
        </p:nvGrpSpPr>
        <p:grpSpPr>
          <a:xfrm>
            <a:off x="2676712" y="4888413"/>
            <a:ext cx="3229190" cy="1969587"/>
            <a:chOff x="9157150" y="3148943"/>
            <a:chExt cx="3229190" cy="2062861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94D83BBC-1B4C-83A8-A875-154A304F2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9" b="97326" l="1852" r="97778">
                          <a14:foregroundMark x1="11111" y1="52941" x2="11111" y2="52941"/>
                          <a14:foregroundMark x1="5926" y1="88770" x2="5926" y2="88770"/>
                          <a14:foregroundMark x1="90741" y1="50802" x2="90741" y2="50802"/>
                          <a14:foregroundMark x1="98148" y1="43850" x2="98148" y2="43850"/>
                          <a14:foregroundMark x1="48889" y1="4278" x2="48889" y2="4278"/>
                          <a14:foregroundMark x1="89259" y1="16043" x2="89259" y2="16043"/>
                          <a14:foregroundMark x1="61481" y1="3209" x2="61481" y2="3209"/>
                          <a14:foregroundMark x1="42593" y1="3209" x2="42593" y2="3209"/>
                          <a14:foregroundMark x1="21481" y1="11230" x2="21481" y2="11230"/>
                          <a14:foregroundMark x1="1852" y1="97326" x2="1852" y2="97326"/>
                          <a14:foregroundMark x1="10370" y1="65241" x2="10370" y2="65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7150" y="3148943"/>
              <a:ext cx="3229190" cy="2062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xmlns="" id="{A9302895-0D01-D401-27F9-27E526DC54FE}"/>
                </a:ext>
              </a:extLst>
            </p:cNvPr>
            <p:cNvSpPr txBox="1"/>
            <p:nvPr/>
          </p:nvSpPr>
          <p:spPr>
            <a:xfrm>
              <a:off x="9870561" y="3642928"/>
              <a:ext cx="225664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Where are they 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xmlns="" id="{53B3796E-A826-5B20-68A4-E93CF929B1BE}"/>
              </a:ext>
            </a:extLst>
          </p:cNvPr>
          <p:cNvGrpSpPr/>
          <p:nvPr/>
        </p:nvGrpSpPr>
        <p:grpSpPr>
          <a:xfrm>
            <a:off x="292249" y="3228439"/>
            <a:ext cx="2670683" cy="1659974"/>
            <a:chOff x="3960268" y="3897014"/>
            <a:chExt cx="3229190" cy="206286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xmlns="" id="{826480D4-45BC-C64C-0FFD-2378E3DB2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09" b="97326" l="1852" r="97778">
                          <a14:foregroundMark x1="11111" y1="52941" x2="11111" y2="52941"/>
                          <a14:foregroundMark x1="5926" y1="88770" x2="5926" y2="88770"/>
                          <a14:foregroundMark x1="90741" y1="50802" x2="90741" y2="50802"/>
                          <a14:foregroundMark x1="98148" y1="43850" x2="98148" y2="43850"/>
                          <a14:foregroundMark x1="48889" y1="4278" x2="48889" y2="4278"/>
                          <a14:foregroundMark x1="89259" y1="16043" x2="89259" y2="16043"/>
                          <a14:foregroundMark x1="61481" y1="3209" x2="61481" y2="3209"/>
                          <a14:foregroundMark x1="42593" y1="3209" x2="42593" y2="3209"/>
                          <a14:foregroundMark x1="21481" y1="11230" x2="21481" y2="11230"/>
                          <a14:foregroundMark x1="1852" y1="97326" x2="1852" y2="97326"/>
                          <a14:foregroundMark x1="10370" y1="65241" x2="10370" y2="65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268" y="3897014"/>
              <a:ext cx="3229190" cy="2062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xmlns="" id="{FF47EA8D-B055-4157-274F-C342ECC86B24}"/>
                </a:ext>
              </a:extLst>
            </p:cNvPr>
            <p:cNvSpPr txBox="1"/>
            <p:nvPr/>
          </p:nvSpPr>
          <p:spPr>
            <a:xfrm>
              <a:off x="4565692" y="4289003"/>
              <a:ext cx="2578198" cy="10395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What are they doing?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xmlns="" id="{5797DC53-44C5-E06D-8803-AF9CAF032099}"/>
              </a:ext>
            </a:extLst>
          </p:cNvPr>
          <p:cNvGrpSpPr/>
          <p:nvPr/>
        </p:nvGrpSpPr>
        <p:grpSpPr>
          <a:xfrm>
            <a:off x="-264022" y="-2250909"/>
            <a:ext cx="4003964" cy="861060"/>
            <a:chOff x="106681" y="0"/>
            <a:chExt cx="4003964" cy="86106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xmlns="" id="{AEC8B98E-FF1F-BD27-002B-BCF8DB44F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752" b="78272" l="27667" r="76750">
                          <a14:foregroundMark x1="27667" y1="70883" x2="27667" y2="70883"/>
                          <a14:foregroundMark x1="27667" y1="75204" x2="27667" y2="75204"/>
                          <a14:foregroundMark x1="76583" y1="70695" x2="76583" y2="70695"/>
                          <a14:foregroundMark x1="76750" y1="75579" x2="76750" y2="75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8772" r="22279" b="22814"/>
            <a:stretch/>
          </p:blipFill>
          <p:spPr>
            <a:xfrm>
              <a:off x="106681" y="0"/>
              <a:ext cx="4003964" cy="86106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xmlns="" id="{C7A695A6-507D-C493-5809-AA4E83565BAA}"/>
                </a:ext>
              </a:extLst>
            </p:cNvPr>
            <p:cNvSpPr txBox="1"/>
            <p:nvPr/>
          </p:nvSpPr>
          <p:spPr>
            <a:xfrm>
              <a:off x="560070" y="195576"/>
              <a:ext cx="2926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 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192A858-EDDC-EDE2-8302-F84C631B40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1461" r="13556" b="11371"/>
          <a:stretch/>
        </p:blipFill>
        <p:spPr>
          <a:xfrm>
            <a:off x="10325401" y="-2151758"/>
            <a:ext cx="1345559" cy="143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82760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12E2B9B-EAE8-199E-3FC3-F4A6DC94B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33" r="43183" b="3904"/>
          <a:stretch/>
        </p:blipFill>
        <p:spPr>
          <a:xfrm>
            <a:off x="868647" y="657241"/>
            <a:ext cx="5235005" cy="61264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691587F-FD6F-4AEA-DD51-CE0BA7EF30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21444" r="43182" b="27347"/>
          <a:stretch/>
        </p:blipFill>
        <p:spPr>
          <a:xfrm>
            <a:off x="5988604" y="611428"/>
            <a:ext cx="5433902" cy="594360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9DE5DD15-3EDA-ED01-9055-0F42282282C0}"/>
              </a:ext>
            </a:extLst>
          </p:cNvPr>
          <p:cNvGrpSpPr/>
          <p:nvPr/>
        </p:nvGrpSpPr>
        <p:grpSpPr>
          <a:xfrm>
            <a:off x="106681" y="0"/>
            <a:ext cx="4003964" cy="861060"/>
            <a:chOff x="106681" y="0"/>
            <a:chExt cx="4003964" cy="86106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3F6A1498-6063-18CE-CA1A-03AC127A3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752" b="78272" l="27667" r="76750">
                          <a14:foregroundMark x1="27667" y1="70883" x2="27667" y2="70883"/>
                          <a14:foregroundMark x1="27667" y1="75204" x2="27667" y2="75204"/>
                          <a14:foregroundMark x1="76583" y1="70695" x2="76583" y2="70695"/>
                          <a14:foregroundMark x1="76750" y1="75579" x2="76750" y2="75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8772" r="22279" b="22814"/>
            <a:stretch/>
          </p:blipFill>
          <p:spPr>
            <a:xfrm>
              <a:off x="106681" y="0"/>
              <a:ext cx="4003964" cy="86106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74D579C8-C9BC-CCA3-854A-2AB50B8C56DE}"/>
                </a:ext>
              </a:extLst>
            </p:cNvPr>
            <p:cNvSpPr txBox="1"/>
            <p:nvPr/>
          </p:nvSpPr>
          <p:spPr>
            <a:xfrm>
              <a:off x="560070" y="195576"/>
              <a:ext cx="2926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 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D39F8D9-C00C-94D7-CD42-1712A2C4A9F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1461" r="13556" b="11371"/>
          <a:stretch/>
        </p:blipFill>
        <p:spPr>
          <a:xfrm>
            <a:off x="10696104" y="99151"/>
            <a:ext cx="1345559" cy="143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F2D9CD7F-9E3B-7695-6114-B35D6BC39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8763" y="680688"/>
            <a:ext cx="360743" cy="360743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60CBD562-F9FC-9ADC-43B9-A5C68E8235BC}"/>
              </a:ext>
            </a:extLst>
          </p:cNvPr>
          <p:cNvGrpSpPr/>
          <p:nvPr/>
        </p:nvGrpSpPr>
        <p:grpSpPr>
          <a:xfrm>
            <a:off x="13182919" y="-910695"/>
            <a:ext cx="2670683" cy="1659974"/>
            <a:chOff x="3960268" y="3897014"/>
            <a:chExt cx="3229190" cy="2062861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CDF9E6AB-5440-1C1A-BEA2-F07105E61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209" b="97326" l="1852" r="97778">
                          <a14:foregroundMark x1="11111" y1="52941" x2="11111" y2="52941"/>
                          <a14:foregroundMark x1="5926" y1="88770" x2="5926" y2="88770"/>
                          <a14:foregroundMark x1="90741" y1="50802" x2="90741" y2="50802"/>
                          <a14:foregroundMark x1="98148" y1="43850" x2="98148" y2="43850"/>
                          <a14:foregroundMark x1="48889" y1="4278" x2="48889" y2="4278"/>
                          <a14:foregroundMark x1="89259" y1="16043" x2="89259" y2="16043"/>
                          <a14:foregroundMark x1="61481" y1="3209" x2="61481" y2="3209"/>
                          <a14:foregroundMark x1="42593" y1="3209" x2="42593" y2="3209"/>
                          <a14:foregroundMark x1="21481" y1="11230" x2="21481" y2="11230"/>
                          <a14:foregroundMark x1="1852" y1="97326" x2="1852" y2="97326"/>
                          <a14:foregroundMark x1="10370" y1="65241" x2="10370" y2="65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268" y="3897014"/>
              <a:ext cx="3229190" cy="2062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BCA83966-DA17-687C-8854-1840F38E4035}"/>
                </a:ext>
              </a:extLst>
            </p:cNvPr>
            <p:cNvSpPr txBox="1"/>
            <p:nvPr/>
          </p:nvSpPr>
          <p:spPr>
            <a:xfrm>
              <a:off x="4412968" y="4483011"/>
              <a:ext cx="2578198" cy="6502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Who is he?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012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367</Words>
  <Application>Microsoft Office PowerPoint</Application>
  <PresentationFormat>Custom</PresentationFormat>
  <Paragraphs>84</Paragraphs>
  <Slides>19</Slides>
  <Notes>9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127</cp:revision>
  <dcterms:created xsi:type="dcterms:W3CDTF">2022-05-26T11:06:24Z</dcterms:created>
  <dcterms:modified xsi:type="dcterms:W3CDTF">2023-03-22T00:11:21Z</dcterms:modified>
</cp:coreProperties>
</file>