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6" r:id="rId4"/>
    <p:sldId id="287" r:id="rId5"/>
    <p:sldId id="258" r:id="rId6"/>
    <p:sldId id="277" r:id="rId7"/>
    <p:sldId id="278" r:id="rId8"/>
    <p:sldId id="279" r:id="rId9"/>
    <p:sldId id="281" r:id="rId10"/>
    <p:sldId id="280" r:id="rId11"/>
    <p:sldId id="282" r:id="rId12"/>
    <p:sldId id="284" r:id="rId13"/>
    <p:sldId id="283" r:id="rId14"/>
    <p:sldId id="27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28" d="100"/>
          <a:sy n="28" d="100"/>
        </p:scale>
        <p:origin x="-1268" y="-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2F2F3CC3-B144-45B4-B6C3-BAF4AEEAFD52}"/>
    <pc:docChg chg="custSel addSld modSld sldOrd modMainMaster">
      <pc:chgData name="حصه بنت العتيبي" userId="c1fe605c-1aaf-4791-a440-af891effc177" providerId="ADAL" clId="{2F2F3CC3-B144-45B4-B6C3-BAF4AEEAFD52}" dt="2022-03-23T16:09:58.721" v="36" actId="14100"/>
      <pc:docMkLst>
        <pc:docMk/>
      </pc:docMkLst>
      <pc:sldChg chg="addSp delSp modSp new mod">
        <pc:chgData name="حصه بنت العتيبي" userId="c1fe605c-1aaf-4791-a440-af891effc177" providerId="ADAL" clId="{2F2F3CC3-B144-45B4-B6C3-BAF4AEEAFD52}" dt="2022-03-23T16:07:16.271" v="10" actId="21"/>
        <pc:sldMkLst>
          <pc:docMk/>
          <pc:sldMk cId="3838498371" sldId="256"/>
        </pc:sldMkLst>
        <pc:picChg chg="add del mod">
          <ac:chgData name="حصه بنت العتيبي" userId="c1fe605c-1aaf-4791-a440-af891effc177" providerId="ADAL" clId="{2F2F3CC3-B144-45B4-B6C3-BAF4AEEAFD52}" dt="2022-03-23T16:07:16.271" v="10" actId="21"/>
          <ac:picMkLst>
            <pc:docMk/>
            <pc:sldMk cId="3838498371" sldId="256"/>
            <ac:picMk id="3" creationId="{DCC924F2-991B-42A3-A684-7C51A6E1CE0D}"/>
          </ac:picMkLst>
        </pc:picChg>
        <pc:picChg chg="add mod">
          <ac:chgData name="حصه بنت العتيبي" userId="c1fe605c-1aaf-4791-a440-af891effc177" providerId="ADAL" clId="{2F2F3CC3-B144-45B4-B6C3-BAF4AEEAFD52}" dt="2022-03-23T15:50:30.907" v="6" actId="1076"/>
          <ac:picMkLst>
            <pc:docMk/>
            <pc:sldMk cId="3838498371" sldId="256"/>
            <ac:picMk id="1026" creationId="{E4DE4F6E-EA1C-4E3C-AEC0-2BDD96AA984E}"/>
          </ac:picMkLst>
        </pc:picChg>
      </pc:sldChg>
      <pc:sldChg chg="addSp modSp new mod">
        <pc:chgData name="حصه بنت العتيبي" userId="c1fe605c-1aaf-4791-a440-af891effc177" providerId="ADAL" clId="{2F2F3CC3-B144-45B4-B6C3-BAF4AEEAFD52}" dt="2022-03-23T16:07:24.359" v="13" actId="1076"/>
        <pc:sldMkLst>
          <pc:docMk/>
          <pc:sldMk cId="2252595845" sldId="257"/>
        </pc:sldMkLst>
        <pc:picChg chg="add mod">
          <ac:chgData name="حصه بنت العتيبي" userId="c1fe605c-1aaf-4791-a440-af891effc177" providerId="ADAL" clId="{2F2F3CC3-B144-45B4-B6C3-BAF4AEEAFD52}" dt="2022-03-23T16:07:24.359" v="13" actId="1076"/>
          <ac:picMkLst>
            <pc:docMk/>
            <pc:sldMk cId="2252595845" sldId="257"/>
            <ac:picMk id="2" creationId="{502A2394-3CC2-4162-A71E-7FA839154651}"/>
          </ac:picMkLst>
        </pc:picChg>
      </pc:sldChg>
      <pc:sldChg chg="new">
        <pc:chgData name="حصه بنت العتيبي" userId="c1fe605c-1aaf-4791-a440-af891effc177" providerId="ADAL" clId="{2F2F3CC3-B144-45B4-B6C3-BAF4AEEAFD52}" dt="2022-03-23T16:07:32.879" v="14" actId="680"/>
        <pc:sldMkLst>
          <pc:docMk/>
          <pc:sldMk cId="530068433" sldId="258"/>
        </pc:sldMkLst>
      </pc:sldChg>
      <pc:sldChg chg="modSp add mod ord">
        <pc:chgData name="حصه بنت العتيبي" userId="c1fe605c-1aaf-4791-a440-af891effc177" providerId="ADAL" clId="{2F2F3CC3-B144-45B4-B6C3-BAF4AEEAFD52}" dt="2022-03-23T16:09:58.721" v="36" actId="14100"/>
        <pc:sldMkLst>
          <pc:docMk/>
          <pc:sldMk cId="3455188454" sldId="266"/>
        </pc:sldMkLst>
        <pc:spChg chg="mod">
          <ac:chgData name="حصه بنت العتيبي" userId="c1fe605c-1aaf-4791-a440-af891effc177" providerId="ADAL" clId="{2F2F3CC3-B144-45B4-B6C3-BAF4AEEAFD52}" dt="2022-03-23T16:09:58.721" v="36" actId="14100"/>
          <ac:spMkLst>
            <pc:docMk/>
            <pc:sldMk cId="3455188454" sldId="266"/>
            <ac:spMk id="4" creationId="{03E67341-A285-49B1-9C66-204B1170C269}"/>
          </ac:spMkLst>
        </pc:spChg>
      </pc:sldChg>
      <pc:sldChg chg="add">
        <pc:chgData name="حصه بنت العتيبي" userId="c1fe605c-1aaf-4791-a440-af891effc177" providerId="ADAL" clId="{2F2F3CC3-B144-45B4-B6C3-BAF4AEEAFD52}" dt="2022-03-23T16:08:42.640" v="16"/>
        <pc:sldMkLst>
          <pc:docMk/>
          <pc:sldMk cId="337024130" sldId="275"/>
        </pc:sldMkLst>
      </pc:sldChg>
      <pc:sldMasterChg chg="addSp modSp">
        <pc:chgData name="حصه بنت العتيبي" userId="c1fe605c-1aaf-4791-a440-af891effc177" providerId="ADAL" clId="{2F2F3CC3-B144-45B4-B6C3-BAF4AEEAFD52}" dt="2022-03-23T15:55:48.005" v="8"/>
        <pc:sldMasterMkLst>
          <pc:docMk/>
          <pc:sldMasterMk cId="3008052364" sldId="2147483648"/>
        </pc:sldMasterMkLst>
        <pc:spChg chg="mod">
          <ac:chgData name="حصه بنت العتيبي" userId="c1fe605c-1aaf-4791-a440-af891effc177" providerId="ADAL" clId="{2F2F3CC3-B144-45B4-B6C3-BAF4AEEAFD52}" dt="2022-03-23T15:55:48.005" v="8"/>
          <ac:spMkLst>
            <pc:docMk/>
            <pc:sldMasterMk cId="3008052364" sldId="2147483648"/>
            <ac:spMk id="8" creationId="{E2EB669D-AB6B-44EF-BD2C-BA294D5D5470}"/>
          </ac:spMkLst>
        </pc:spChg>
        <pc:spChg chg="mod">
          <ac:chgData name="حصه بنت العتيبي" userId="c1fe605c-1aaf-4791-a440-af891effc177" providerId="ADAL" clId="{2F2F3CC3-B144-45B4-B6C3-BAF4AEEAFD52}" dt="2022-03-23T15:55:48.005" v="8"/>
          <ac:spMkLst>
            <pc:docMk/>
            <pc:sldMasterMk cId="3008052364" sldId="2147483648"/>
            <ac:spMk id="10" creationId="{ABCB62F4-6516-4063-9C50-9F9CB9ECED93}"/>
          </ac:spMkLst>
        </pc:spChg>
        <pc:spChg chg="mod">
          <ac:chgData name="حصه بنت العتيبي" userId="c1fe605c-1aaf-4791-a440-af891effc177" providerId="ADAL" clId="{2F2F3CC3-B144-45B4-B6C3-BAF4AEEAFD52}" dt="2022-03-23T15:55:48.005" v="8"/>
          <ac:spMkLst>
            <pc:docMk/>
            <pc:sldMasterMk cId="3008052364" sldId="2147483648"/>
            <ac:spMk id="11" creationId="{CA8079D0-FF7C-47AD-80BC-ABE7932B3FDF}"/>
          </ac:spMkLst>
        </pc:spChg>
        <pc:spChg chg="mod">
          <ac:chgData name="حصه بنت العتيبي" userId="c1fe605c-1aaf-4791-a440-af891effc177" providerId="ADAL" clId="{2F2F3CC3-B144-45B4-B6C3-BAF4AEEAFD52}" dt="2022-03-23T15:55:48.005" v="8"/>
          <ac:spMkLst>
            <pc:docMk/>
            <pc:sldMasterMk cId="3008052364" sldId="2147483648"/>
            <ac:spMk id="13" creationId="{0525F775-D701-4023-8F1C-C104DFA602A9}"/>
          </ac:spMkLst>
        </pc:spChg>
        <pc:spChg chg="mod">
          <ac:chgData name="حصه بنت العتيبي" userId="c1fe605c-1aaf-4791-a440-af891effc177" providerId="ADAL" clId="{2F2F3CC3-B144-45B4-B6C3-BAF4AEEAFD52}" dt="2022-03-23T15:55:48.005" v="8"/>
          <ac:spMkLst>
            <pc:docMk/>
            <pc:sldMasterMk cId="3008052364" sldId="2147483648"/>
            <ac:spMk id="14" creationId="{B8C20C03-D30F-4EC3-82AD-7D72E2ECA0BF}"/>
          </ac:spMkLst>
        </pc:spChg>
        <pc:grpChg chg="add mod">
          <ac:chgData name="حصه بنت العتيبي" userId="c1fe605c-1aaf-4791-a440-af891effc177" providerId="ADAL" clId="{2F2F3CC3-B144-45B4-B6C3-BAF4AEEAFD52}" dt="2022-03-23T15:55:48.005" v="8"/>
          <ac:grpSpMkLst>
            <pc:docMk/>
            <pc:sldMasterMk cId="3008052364" sldId="2147483648"/>
            <ac:grpSpMk id="7" creationId="{415A566F-341B-490E-BEED-02A4F8DF1C8B}"/>
          </ac:grpSpMkLst>
        </pc:grpChg>
        <pc:grpChg chg="mod">
          <ac:chgData name="حصه بنت العتيبي" userId="c1fe605c-1aaf-4791-a440-af891effc177" providerId="ADAL" clId="{2F2F3CC3-B144-45B4-B6C3-BAF4AEEAFD52}" dt="2022-03-23T15:55:48.005" v="8"/>
          <ac:grpSpMkLst>
            <pc:docMk/>
            <pc:sldMasterMk cId="3008052364" sldId="2147483648"/>
            <ac:grpSpMk id="9" creationId="{2B46E16D-0177-44D5-8559-0917DFA3F722}"/>
          </ac:grpSpMkLst>
        </pc:grpChg>
        <pc:grpChg chg="mod">
          <ac:chgData name="حصه بنت العتيبي" userId="c1fe605c-1aaf-4791-a440-af891effc177" providerId="ADAL" clId="{2F2F3CC3-B144-45B4-B6C3-BAF4AEEAFD52}" dt="2022-03-23T15:55:48.005" v="8"/>
          <ac:grpSpMkLst>
            <pc:docMk/>
            <pc:sldMasterMk cId="3008052364" sldId="2147483648"/>
            <ac:grpSpMk id="12" creationId="{1F757123-2A69-48AD-980C-DEA9E073BAE5}"/>
          </ac:grpSpMkLst>
        </pc:grpChg>
      </pc:sldMasterChg>
    </pc:docChg>
  </pc:docChgLst>
  <pc:docChgLst>
    <pc:chgData name="حصه بنت العتيبي" userId="c1fe605c-1aaf-4791-a440-af891effc177" providerId="ADAL" clId="{472162B1-6078-43B0-8704-E7FC7CB41AC0}"/>
    <pc:docChg chg="undo custSel addSld delSld modSld sldOrd modMainMaster">
      <pc:chgData name="حصه بنت العتيبي" userId="c1fe605c-1aaf-4791-a440-af891effc177" providerId="ADAL" clId="{472162B1-6078-43B0-8704-E7FC7CB41AC0}" dt="2022-03-26T15:51:10.205" v="753" actId="21"/>
      <pc:docMkLst>
        <pc:docMk/>
      </pc:docMkLst>
      <pc:sldChg chg="addSp delSp modSp mod modTransition">
        <pc:chgData name="حصه بنت العتيبي" userId="c1fe605c-1aaf-4791-a440-af891effc177" providerId="ADAL" clId="{472162B1-6078-43B0-8704-E7FC7CB41AC0}" dt="2022-03-26T15:15:21.852" v="716" actId="1076"/>
        <pc:sldMkLst>
          <pc:docMk/>
          <pc:sldMk cId="3838498371" sldId="256"/>
        </pc:sldMkLst>
        <pc:spChg chg="mod">
          <ac:chgData name="حصه بنت العتيبي" userId="c1fe605c-1aaf-4791-a440-af891effc177" providerId="ADAL" clId="{472162B1-6078-43B0-8704-E7FC7CB41AC0}" dt="2022-03-26T15:15:21.852" v="716" actId="1076"/>
          <ac:spMkLst>
            <pc:docMk/>
            <pc:sldMk cId="3838498371" sldId="256"/>
            <ac:spMk id="4" creationId="{854B4C9F-66B0-4342-80CE-A4320F266C6D}"/>
          </ac:spMkLst>
        </pc:spChg>
        <pc:picChg chg="add del mod">
          <ac:chgData name="حصه بنت العتيبي" userId="c1fe605c-1aaf-4791-a440-af891effc177" providerId="ADAL" clId="{472162B1-6078-43B0-8704-E7FC7CB41AC0}" dt="2022-03-26T15:15:09.585" v="712" actId="27803"/>
          <ac:picMkLst>
            <pc:docMk/>
            <pc:sldMk cId="3838498371" sldId="256"/>
            <ac:picMk id="3" creationId="{854B4C9F-66B0-4342-80CE-A4320F266C6D}"/>
          </ac:picMkLst>
        </pc:picChg>
        <pc:picChg chg="mod">
          <ac:chgData name="حصه بنت العتيبي" userId="c1fe605c-1aaf-4791-a440-af891effc177" providerId="ADAL" clId="{472162B1-6078-43B0-8704-E7FC7CB41AC0}" dt="2022-03-26T15:15:17.707" v="714" actId="1076"/>
          <ac:picMkLst>
            <pc:docMk/>
            <pc:sldMk cId="3838498371" sldId="256"/>
            <ac:picMk id="1026" creationId="{E4DE4F6E-EA1C-4E3C-AEC0-2BDD96AA984E}"/>
          </ac:picMkLst>
        </pc:picChg>
      </pc:sldChg>
      <pc:sldChg chg="modSp mod modTransition">
        <pc:chgData name="حصه بنت العتيبي" userId="c1fe605c-1aaf-4791-a440-af891effc177" providerId="ADAL" clId="{472162B1-6078-43B0-8704-E7FC7CB41AC0}" dt="2022-03-26T15:43:18.186" v="719" actId="14100"/>
        <pc:sldMkLst>
          <pc:docMk/>
          <pc:sldMk cId="2252595845" sldId="257"/>
        </pc:sldMkLst>
        <pc:picChg chg="mod">
          <ac:chgData name="حصه بنت العتيبي" userId="c1fe605c-1aaf-4791-a440-af891effc177" providerId="ADAL" clId="{472162B1-6078-43B0-8704-E7FC7CB41AC0}" dt="2022-03-26T15:43:18.186" v="719" actId="14100"/>
          <ac:picMkLst>
            <pc:docMk/>
            <pc:sldMk cId="2252595845" sldId="257"/>
            <ac:picMk id="2" creationId="{502A2394-3CC2-4162-A71E-7FA839154651}"/>
          </ac:picMkLst>
        </pc:picChg>
      </pc:sldChg>
      <pc:sldChg chg="addSp modSp mod modTransition modAnim">
        <pc:chgData name="حصه بنت العتيبي" userId="c1fe605c-1aaf-4791-a440-af891effc177" providerId="ADAL" clId="{472162B1-6078-43B0-8704-E7FC7CB41AC0}" dt="2022-03-26T14:14:01.032" v="459" actId="1076"/>
        <pc:sldMkLst>
          <pc:docMk/>
          <pc:sldMk cId="530068433" sldId="258"/>
        </pc:sldMkLst>
        <pc:spChg chg="add mod">
          <ac:chgData name="حصه بنت العتيبي" userId="c1fe605c-1aaf-4791-a440-af891effc177" providerId="ADAL" clId="{472162B1-6078-43B0-8704-E7FC7CB41AC0}" dt="2022-03-26T12:30:03.035" v="107" actId="2711"/>
          <ac:spMkLst>
            <pc:docMk/>
            <pc:sldMk cId="530068433" sldId="258"/>
            <ac:spMk id="2" creationId="{319731DA-ADBB-4DBA-B2BA-55DF97D36F31}"/>
          </ac:spMkLst>
        </pc:spChg>
        <pc:spChg chg="add mod">
          <ac:chgData name="حصه بنت العتيبي" userId="c1fe605c-1aaf-4791-a440-af891effc177" providerId="ADAL" clId="{472162B1-6078-43B0-8704-E7FC7CB41AC0}" dt="2022-03-26T12:30:03.035" v="107" actId="2711"/>
          <ac:spMkLst>
            <pc:docMk/>
            <pc:sldMk cId="530068433" sldId="258"/>
            <ac:spMk id="3" creationId="{C6D6D675-2163-47E2-903F-BCB8E1160642}"/>
          </ac:spMkLst>
        </pc:spChg>
        <pc:spChg chg="mod">
          <ac:chgData name="حصه بنت العتيبي" userId="c1fe605c-1aaf-4791-a440-af891effc177" providerId="ADAL" clId="{472162B1-6078-43B0-8704-E7FC7CB41AC0}" dt="2022-03-26T14:14:01.032" v="459" actId="1076"/>
          <ac:spMkLst>
            <pc:docMk/>
            <pc:sldMk cId="530068433" sldId="258"/>
            <ac:spMk id="6" creationId="{2E041D5E-3BAD-4C6F-91BE-08F847294F59}"/>
          </ac:spMkLst>
        </pc:spChg>
        <pc:spChg chg="mod">
          <ac:chgData name="حصه بنت العتيبي" userId="c1fe605c-1aaf-4791-a440-af891effc177" providerId="ADAL" clId="{472162B1-6078-43B0-8704-E7FC7CB41AC0}" dt="2022-03-26T12:50:22.736" v="197"/>
          <ac:spMkLst>
            <pc:docMk/>
            <pc:sldMk cId="530068433" sldId="258"/>
            <ac:spMk id="9" creationId="{86ED7BCC-A3AE-45F6-9AB1-8F1672641040}"/>
          </ac:spMkLst>
        </pc:spChg>
        <pc:spChg chg="mod">
          <ac:chgData name="حصه بنت العتيبي" userId="c1fe605c-1aaf-4791-a440-af891effc177" providerId="ADAL" clId="{472162B1-6078-43B0-8704-E7FC7CB41AC0}" dt="2022-03-26T12:50:22.736" v="197"/>
          <ac:spMkLst>
            <pc:docMk/>
            <pc:sldMk cId="530068433" sldId="258"/>
            <ac:spMk id="12" creationId="{CF6AB802-A641-48E3-8A7F-FD5BC4461A45}"/>
          </ac:spMkLst>
        </pc:spChg>
        <pc:spChg chg="mod">
          <ac:chgData name="حصه بنت العتيبي" userId="c1fe605c-1aaf-4791-a440-af891effc177" providerId="ADAL" clId="{472162B1-6078-43B0-8704-E7FC7CB41AC0}" dt="2022-03-26T12:58:58.624" v="276"/>
          <ac:spMkLst>
            <pc:docMk/>
            <pc:sldMk cId="530068433" sldId="258"/>
            <ac:spMk id="15" creationId="{190A7623-F8DA-4145-967E-7D1D7B39664A}"/>
          </ac:spMkLst>
        </pc:spChg>
        <pc:grpChg chg="add mod">
          <ac:chgData name="حصه بنت العتيبي" userId="c1fe605c-1aaf-4791-a440-af891effc177" providerId="ADAL" clId="{472162B1-6078-43B0-8704-E7FC7CB41AC0}" dt="2022-03-26T12:50:27.002" v="198" actId="1076"/>
          <ac:grpSpMkLst>
            <pc:docMk/>
            <pc:sldMk cId="530068433" sldId="258"/>
            <ac:grpSpMk id="4" creationId="{1758FD18-CA86-42CD-9EF0-92E493E5113A}"/>
          </ac:grpSpMkLst>
        </pc:grpChg>
        <pc:grpChg chg="add mod">
          <ac:chgData name="حصه بنت العتيبي" userId="c1fe605c-1aaf-4791-a440-af891effc177" providerId="ADAL" clId="{472162B1-6078-43B0-8704-E7FC7CB41AC0}" dt="2022-03-26T12:50:27.002" v="198" actId="1076"/>
          <ac:grpSpMkLst>
            <pc:docMk/>
            <pc:sldMk cId="530068433" sldId="258"/>
            <ac:grpSpMk id="7" creationId="{E99E0C91-1EC7-47AA-81A0-4E303F1FED33}"/>
          </ac:grpSpMkLst>
        </pc:grpChg>
        <pc:grpChg chg="add mod">
          <ac:chgData name="حصه بنت العتيبي" userId="c1fe605c-1aaf-4791-a440-af891effc177" providerId="ADAL" clId="{472162B1-6078-43B0-8704-E7FC7CB41AC0}" dt="2022-03-26T12:50:27.002" v="198" actId="1076"/>
          <ac:grpSpMkLst>
            <pc:docMk/>
            <pc:sldMk cId="530068433" sldId="258"/>
            <ac:grpSpMk id="10" creationId="{B3B852D7-04BE-49C8-9DBC-4B5E38F922D6}"/>
          </ac:grpSpMkLst>
        </pc:grpChg>
        <pc:grpChg chg="add mod">
          <ac:chgData name="حصه بنت العتيبي" userId="c1fe605c-1aaf-4791-a440-af891effc177" providerId="ADAL" clId="{472162B1-6078-43B0-8704-E7FC7CB41AC0}" dt="2022-03-26T14:13:47.595" v="458"/>
          <ac:grpSpMkLst>
            <pc:docMk/>
            <pc:sldMk cId="530068433" sldId="258"/>
            <ac:grpSpMk id="13" creationId="{555D158E-1358-40B7-8077-973588989D43}"/>
          </ac:grpSpMkLst>
        </pc:grpChg>
        <pc:picChg chg="mod">
          <ac:chgData name="حصه بنت العتيبي" userId="c1fe605c-1aaf-4791-a440-af891effc177" providerId="ADAL" clId="{472162B1-6078-43B0-8704-E7FC7CB41AC0}" dt="2022-03-26T12:50:22.736" v="197"/>
          <ac:picMkLst>
            <pc:docMk/>
            <pc:sldMk cId="530068433" sldId="258"/>
            <ac:picMk id="5" creationId="{602522A9-0DCC-448A-94FB-0720D6993835}"/>
          </ac:picMkLst>
        </pc:picChg>
        <pc:picChg chg="mod">
          <ac:chgData name="حصه بنت العتيبي" userId="c1fe605c-1aaf-4791-a440-af891effc177" providerId="ADAL" clId="{472162B1-6078-43B0-8704-E7FC7CB41AC0}" dt="2022-03-26T12:50:22.736" v="197"/>
          <ac:picMkLst>
            <pc:docMk/>
            <pc:sldMk cId="530068433" sldId="258"/>
            <ac:picMk id="8" creationId="{EA798347-E094-46BB-8145-D522BFF8704B}"/>
          </ac:picMkLst>
        </pc:picChg>
        <pc:picChg chg="mod">
          <ac:chgData name="حصه بنت العتيبي" userId="c1fe605c-1aaf-4791-a440-af891effc177" providerId="ADAL" clId="{472162B1-6078-43B0-8704-E7FC7CB41AC0}" dt="2022-03-26T12:50:22.736" v="197"/>
          <ac:picMkLst>
            <pc:docMk/>
            <pc:sldMk cId="530068433" sldId="258"/>
            <ac:picMk id="11" creationId="{90455DBD-BDF9-4346-BAE0-54D8F72CB893}"/>
          </ac:picMkLst>
        </pc:picChg>
        <pc:picChg chg="mod">
          <ac:chgData name="حصه بنت العتيبي" userId="c1fe605c-1aaf-4791-a440-af891effc177" providerId="ADAL" clId="{472162B1-6078-43B0-8704-E7FC7CB41AC0}" dt="2022-03-26T12:58:58.624" v="276"/>
          <ac:picMkLst>
            <pc:docMk/>
            <pc:sldMk cId="530068433" sldId="258"/>
            <ac:picMk id="14" creationId="{D2BAEC8A-075D-4C2C-B3F0-E854F58C9C3B}"/>
          </ac:picMkLst>
        </pc:picChg>
      </pc:sldChg>
      <pc:sldChg chg="addSp delSp modSp mod">
        <pc:chgData name="حصه بنت العتيبي" userId="c1fe605c-1aaf-4791-a440-af891effc177" providerId="ADAL" clId="{472162B1-6078-43B0-8704-E7FC7CB41AC0}" dt="2022-03-26T15:51:10.205" v="753" actId="21"/>
        <pc:sldMkLst>
          <pc:docMk/>
          <pc:sldMk cId="3455188454" sldId="266"/>
        </pc:sldMkLst>
        <pc:spChg chg="mod">
          <ac:chgData name="حصه بنت العتيبي" userId="c1fe605c-1aaf-4791-a440-af891effc177" providerId="ADAL" clId="{472162B1-6078-43B0-8704-E7FC7CB41AC0}" dt="2022-03-26T15:43:32.337" v="721" actId="20577"/>
          <ac:spMkLst>
            <pc:docMk/>
            <pc:sldMk cId="3455188454" sldId="266"/>
            <ac:spMk id="4" creationId="{03E67341-A285-49B1-9C66-204B1170C269}"/>
          </ac:spMkLst>
        </pc:spChg>
        <pc:spChg chg="mod">
          <ac:chgData name="حصه بنت العتيبي" userId="c1fe605c-1aaf-4791-a440-af891effc177" providerId="ADAL" clId="{472162B1-6078-43B0-8704-E7FC7CB41AC0}" dt="2022-03-26T15:51:00.450" v="750"/>
          <ac:spMkLst>
            <pc:docMk/>
            <pc:sldMk cId="3455188454" sldId="266"/>
            <ac:spMk id="12" creationId="{35424EB8-F799-42D8-94DB-3C0072D46B71}"/>
          </ac:spMkLst>
        </pc:spChg>
        <pc:grpChg chg="add mod">
          <ac:chgData name="حصه بنت العتيبي" userId="c1fe605c-1aaf-4791-a440-af891effc177" providerId="ADAL" clId="{472162B1-6078-43B0-8704-E7FC7CB41AC0}" dt="2022-03-26T12:27:33.831" v="64" actId="164"/>
          <ac:grpSpMkLst>
            <pc:docMk/>
            <pc:sldMk cId="3455188454" sldId="266"/>
            <ac:grpSpMk id="5" creationId="{72D743FF-A0A2-43A9-B821-FFE6C0B7AABA}"/>
          </ac:grpSpMkLst>
        </pc:grpChg>
        <pc:grpChg chg="add mod">
          <ac:chgData name="حصه بنت العتيبي" userId="c1fe605c-1aaf-4791-a440-af891effc177" providerId="ADAL" clId="{472162B1-6078-43B0-8704-E7FC7CB41AC0}" dt="2022-03-26T15:51:05.413" v="751" actId="1076"/>
          <ac:grpSpMkLst>
            <pc:docMk/>
            <pc:sldMk cId="3455188454" sldId="266"/>
            <ac:grpSpMk id="10" creationId="{D1BA6EE0-7321-4E1B-B4E1-6A3432EB215E}"/>
          </ac:grpSpMkLst>
        </pc:grpChg>
        <pc:picChg chg="add mod">
          <ac:chgData name="حصه بنت العتيبي" userId="c1fe605c-1aaf-4791-a440-af891effc177" providerId="ADAL" clId="{472162B1-6078-43B0-8704-E7FC7CB41AC0}" dt="2022-03-26T15:43:37.035" v="722" actId="1076"/>
          <ac:picMkLst>
            <pc:docMk/>
            <pc:sldMk cId="3455188454" sldId="266"/>
            <ac:picMk id="3" creationId="{B7599DEE-89CA-455F-8BBF-F62DC4183285}"/>
          </ac:picMkLst>
        </pc:picChg>
        <pc:picChg chg="add mod">
          <ac:chgData name="حصه بنت العتيبي" userId="c1fe605c-1aaf-4791-a440-af891effc177" providerId="ADAL" clId="{472162B1-6078-43B0-8704-E7FC7CB41AC0}" dt="2022-03-26T15:50:21.121" v="747" actId="1076"/>
          <ac:picMkLst>
            <pc:docMk/>
            <pc:sldMk cId="3455188454" sldId="266"/>
            <ac:picMk id="6" creationId="{CA1886A7-9096-4E1E-B785-91190D6C4E2F}"/>
          </ac:picMkLst>
        </pc:picChg>
        <pc:picChg chg="add mod">
          <ac:chgData name="حصه بنت العتيبي" userId="c1fe605c-1aaf-4791-a440-af891effc177" providerId="ADAL" clId="{472162B1-6078-43B0-8704-E7FC7CB41AC0}" dt="2022-03-26T15:50:23.521" v="748" actId="1076"/>
          <ac:picMkLst>
            <pc:docMk/>
            <pc:sldMk cId="3455188454" sldId="266"/>
            <ac:picMk id="7" creationId="{7D76C777-476C-4A1C-9BB1-30BC963231BC}"/>
          </ac:picMkLst>
        </pc:picChg>
        <pc:picChg chg="add del mod">
          <ac:chgData name="حصه بنت العتيبي" userId="c1fe605c-1aaf-4791-a440-af891effc177" providerId="ADAL" clId="{472162B1-6078-43B0-8704-E7FC7CB41AC0}" dt="2022-03-26T15:51:07.133" v="752" actId="21"/>
          <ac:picMkLst>
            <pc:docMk/>
            <pc:sldMk cId="3455188454" sldId="266"/>
            <ac:picMk id="8" creationId="{3377333E-604D-48C7-A479-D177E7C91CCE}"/>
          </ac:picMkLst>
        </pc:picChg>
        <pc:picChg chg="add del mod">
          <ac:chgData name="حصه بنت العتيبي" userId="c1fe605c-1aaf-4791-a440-af891effc177" providerId="ADAL" clId="{472162B1-6078-43B0-8704-E7FC7CB41AC0}" dt="2022-03-26T15:51:10.205" v="753" actId="21"/>
          <ac:picMkLst>
            <pc:docMk/>
            <pc:sldMk cId="3455188454" sldId="266"/>
            <ac:picMk id="9" creationId="{6F12BFB7-4657-4D88-AA76-B8AFDD94F84D}"/>
          </ac:picMkLst>
        </pc:picChg>
        <pc:picChg chg="mod">
          <ac:chgData name="حصه بنت العتيبي" userId="c1fe605c-1aaf-4791-a440-af891effc177" providerId="ADAL" clId="{472162B1-6078-43B0-8704-E7FC7CB41AC0}" dt="2022-03-26T15:51:00.450" v="750"/>
          <ac:picMkLst>
            <pc:docMk/>
            <pc:sldMk cId="3455188454" sldId="266"/>
            <ac:picMk id="11" creationId="{209E42F8-5444-4296-9EE2-B4DD9FA69C20}"/>
          </ac:picMkLst>
        </pc:picChg>
      </pc:sldChg>
      <pc:sldChg chg="new del ord modTransition">
        <pc:chgData name="حصه بنت العتيبي" userId="c1fe605c-1aaf-4791-a440-af891effc177" providerId="ADAL" clId="{472162B1-6078-43B0-8704-E7FC7CB41AC0}" dt="2022-03-26T15:48:24.780" v="726" actId="47"/>
        <pc:sldMkLst>
          <pc:docMk/>
          <pc:sldMk cId="2783821077" sldId="276"/>
        </pc:sldMkLst>
      </pc:sldChg>
      <pc:sldChg chg="addSp delSp modSp new mod modTransition delAnim modAnim">
        <pc:chgData name="حصه بنت العتيبي" userId="c1fe605c-1aaf-4791-a440-af891effc177" providerId="ADAL" clId="{472162B1-6078-43B0-8704-E7FC7CB41AC0}" dt="2022-03-26T14:14:07.858" v="460" actId="1076"/>
        <pc:sldMkLst>
          <pc:docMk/>
          <pc:sldMk cId="3326842837" sldId="277"/>
        </pc:sldMkLst>
        <pc:spChg chg="add mod ord">
          <ac:chgData name="حصه بنت العتيبي" userId="c1fe605c-1aaf-4791-a440-af891effc177" providerId="ADAL" clId="{472162B1-6078-43B0-8704-E7FC7CB41AC0}" dt="2022-03-26T14:14:07.858" v="460" actId="1076"/>
          <ac:spMkLst>
            <pc:docMk/>
            <pc:sldMk cId="3326842837" sldId="277"/>
            <ac:spMk id="5" creationId="{1C263E45-5E85-456D-A892-3E4503A7DA06}"/>
          </ac:spMkLst>
        </pc:spChg>
        <pc:spChg chg="add mod ord">
          <ac:chgData name="حصه بنت العتيبي" userId="c1fe605c-1aaf-4791-a440-af891effc177" providerId="ADAL" clId="{472162B1-6078-43B0-8704-E7FC7CB41AC0}" dt="2022-03-26T12:50:03.449" v="193" actId="1076"/>
          <ac:spMkLst>
            <pc:docMk/>
            <pc:sldMk cId="3326842837" sldId="277"/>
            <ac:spMk id="6" creationId="{EBDDE94D-B940-4C62-9E80-2052D73254D2}"/>
          </ac:spMkLst>
        </pc:spChg>
        <pc:spChg chg="add mod ord">
          <ac:chgData name="حصه بنت العتيبي" userId="c1fe605c-1aaf-4791-a440-af891effc177" providerId="ADAL" clId="{472162B1-6078-43B0-8704-E7FC7CB41AC0}" dt="2022-03-26T12:49:10.739" v="177" actId="164"/>
          <ac:spMkLst>
            <pc:docMk/>
            <pc:sldMk cId="3326842837" sldId="277"/>
            <ac:spMk id="7" creationId="{8FD1D0E8-571E-448E-80A5-6BE003EE4C89}"/>
          </ac:spMkLst>
        </pc:spChg>
        <pc:spChg chg="add mod">
          <ac:chgData name="حصه بنت العتيبي" userId="c1fe605c-1aaf-4791-a440-af891effc177" providerId="ADAL" clId="{472162B1-6078-43B0-8704-E7FC7CB41AC0}" dt="2022-03-26T12:58:46.326" v="275" actId="164"/>
          <ac:spMkLst>
            <pc:docMk/>
            <pc:sldMk cId="3326842837" sldId="277"/>
            <ac:spMk id="19" creationId="{476B6C96-8297-4C44-93BA-7A976A186CE7}"/>
          </ac:spMkLst>
        </pc:spChg>
        <pc:spChg chg="mod">
          <ac:chgData name="حصه بنت العتيبي" userId="c1fe605c-1aaf-4791-a440-af891effc177" providerId="ADAL" clId="{472162B1-6078-43B0-8704-E7FC7CB41AC0}" dt="2022-03-26T12:59:43.593" v="294"/>
          <ac:spMkLst>
            <pc:docMk/>
            <pc:sldMk cId="3326842837" sldId="277"/>
            <ac:spMk id="23" creationId="{0E5AABC6-A543-4499-A20A-16F9B2E3DDD9}"/>
          </ac:spMkLst>
        </pc:spChg>
        <pc:spChg chg="add mod ord">
          <ac:chgData name="حصه بنت العتيبي" userId="c1fe605c-1aaf-4791-a440-af891effc177" providerId="ADAL" clId="{472162B1-6078-43B0-8704-E7FC7CB41AC0}" dt="2022-03-26T13:57:39.986" v="375" actId="167"/>
          <ac:spMkLst>
            <pc:docMk/>
            <pc:sldMk cId="3326842837" sldId="277"/>
            <ac:spMk id="25" creationId="{EB2EBACE-7E79-4BE7-9594-8A5F21B0E34E}"/>
          </ac:spMkLst>
        </pc:spChg>
        <pc:spChg chg="mod">
          <ac:chgData name="حصه بنت العتيبي" userId="c1fe605c-1aaf-4791-a440-af891effc177" providerId="ADAL" clId="{472162B1-6078-43B0-8704-E7FC7CB41AC0}" dt="2022-03-26T14:07:30.796" v="409"/>
          <ac:spMkLst>
            <pc:docMk/>
            <pc:sldMk cId="3326842837" sldId="277"/>
            <ac:spMk id="28" creationId="{52214129-5713-4969-887C-2FBD95E7BA9B}"/>
          </ac:spMkLst>
        </pc:spChg>
        <pc:grpChg chg="add mod ord">
          <ac:chgData name="حصه بنت العتيبي" userId="c1fe605c-1aaf-4791-a440-af891effc177" providerId="ADAL" clId="{472162B1-6078-43B0-8704-E7FC7CB41AC0}" dt="2022-03-26T12:54:20.426" v="227" actId="1076"/>
          <ac:grpSpMkLst>
            <pc:docMk/>
            <pc:sldMk cId="3326842837" sldId="277"/>
            <ac:grpSpMk id="12" creationId="{CB58FB3A-37E6-4216-8D2A-894C6A374B79}"/>
          </ac:grpSpMkLst>
        </pc:grpChg>
        <pc:grpChg chg="add mod ord">
          <ac:chgData name="حصه بنت العتيبي" userId="c1fe605c-1aaf-4791-a440-af891effc177" providerId="ADAL" clId="{472162B1-6078-43B0-8704-E7FC7CB41AC0}" dt="2022-03-26T12:54:28.566" v="230" actId="1076"/>
          <ac:grpSpMkLst>
            <pc:docMk/>
            <pc:sldMk cId="3326842837" sldId="277"/>
            <ac:grpSpMk id="13" creationId="{48EF07D5-7AAE-4D37-8245-46E08632B993}"/>
          </ac:grpSpMkLst>
        </pc:grpChg>
        <pc:grpChg chg="add mod">
          <ac:chgData name="حصه بنت العتيبي" userId="c1fe605c-1aaf-4791-a440-af891effc177" providerId="ADAL" clId="{472162B1-6078-43B0-8704-E7FC7CB41AC0}" dt="2022-03-26T12:54:31.291" v="231" actId="1076"/>
          <ac:grpSpMkLst>
            <pc:docMk/>
            <pc:sldMk cId="3326842837" sldId="277"/>
            <ac:grpSpMk id="14" creationId="{56490965-0705-446E-9D4F-528B22C4B33C}"/>
          </ac:grpSpMkLst>
        </pc:grpChg>
        <pc:grpChg chg="add mod">
          <ac:chgData name="حصه بنت العتيبي" userId="c1fe605c-1aaf-4791-a440-af891effc177" providerId="ADAL" clId="{472162B1-6078-43B0-8704-E7FC7CB41AC0}" dt="2022-03-26T14:13:37.441" v="457"/>
          <ac:grpSpMkLst>
            <pc:docMk/>
            <pc:sldMk cId="3326842837" sldId="277"/>
            <ac:grpSpMk id="20" creationId="{0FB40E2D-3EFB-4B02-BA95-0E23C358252A}"/>
          </ac:grpSpMkLst>
        </pc:grpChg>
        <pc:grpChg chg="add mod">
          <ac:chgData name="حصه بنت العتيبي" userId="c1fe605c-1aaf-4791-a440-af891effc177" providerId="ADAL" clId="{472162B1-6078-43B0-8704-E7FC7CB41AC0}" dt="2022-03-26T14:13:37.441" v="457"/>
          <ac:grpSpMkLst>
            <pc:docMk/>
            <pc:sldMk cId="3326842837" sldId="277"/>
            <ac:grpSpMk id="21" creationId="{C26066F6-B9C2-479B-A007-F82688B67930}"/>
          </ac:grpSpMkLst>
        </pc:grpChg>
        <pc:grpChg chg="add del mod">
          <ac:chgData name="حصه بنت العتيبي" userId="c1fe605c-1aaf-4791-a440-af891effc177" providerId="ADAL" clId="{472162B1-6078-43B0-8704-E7FC7CB41AC0}" dt="2022-03-26T14:07:36.297" v="411" actId="21"/>
          <ac:grpSpMkLst>
            <pc:docMk/>
            <pc:sldMk cId="3326842837" sldId="277"/>
            <ac:grpSpMk id="26" creationId="{F507118E-9ACD-4C74-8512-B539612B21EE}"/>
          </ac:grpSpMkLst>
        </pc:grpChg>
        <pc:picChg chg="add mod">
          <ac:chgData name="حصه بنت العتيبي" userId="c1fe605c-1aaf-4791-a440-af891effc177" providerId="ADAL" clId="{472162B1-6078-43B0-8704-E7FC7CB41AC0}" dt="2022-03-26T13:02:33.451" v="305" actId="1076"/>
          <ac:picMkLst>
            <pc:docMk/>
            <pc:sldMk cId="3326842837" sldId="277"/>
            <ac:picMk id="3" creationId="{D0EB1C55-7368-4AB8-83DB-0F248C0BBD75}"/>
          </ac:picMkLst>
        </pc:picChg>
        <pc:picChg chg="add mod modCrop">
          <ac:chgData name="حصه بنت العتيبي" userId="c1fe605c-1aaf-4791-a440-af891effc177" providerId="ADAL" clId="{472162B1-6078-43B0-8704-E7FC7CB41AC0}" dt="2022-03-26T12:47:36.783" v="154" actId="164"/>
          <ac:picMkLst>
            <pc:docMk/>
            <pc:sldMk cId="3326842837" sldId="277"/>
            <ac:picMk id="9" creationId="{89D7B027-D099-4D70-AB5A-4A7D47FB7ADA}"/>
          </ac:picMkLst>
        </pc:picChg>
        <pc:picChg chg="add mod">
          <ac:chgData name="حصه بنت العتيبي" userId="c1fe605c-1aaf-4791-a440-af891effc177" providerId="ADAL" clId="{472162B1-6078-43B0-8704-E7FC7CB41AC0}" dt="2022-03-26T12:47:50.019" v="157" actId="164"/>
          <ac:picMkLst>
            <pc:docMk/>
            <pc:sldMk cId="3326842837" sldId="277"/>
            <ac:picMk id="10" creationId="{09C2BFD3-72AE-48ED-BBB4-3AC11FEEC725}"/>
          </ac:picMkLst>
        </pc:picChg>
        <pc:picChg chg="add mod">
          <ac:chgData name="حصه بنت العتيبي" userId="c1fe605c-1aaf-4791-a440-af891effc177" providerId="ADAL" clId="{472162B1-6078-43B0-8704-E7FC7CB41AC0}" dt="2022-03-26T12:49:10.739" v="177" actId="164"/>
          <ac:picMkLst>
            <pc:docMk/>
            <pc:sldMk cId="3326842837" sldId="277"/>
            <ac:picMk id="11" creationId="{16A9B7CC-C983-4589-A2E2-A3634B7992BB}"/>
          </ac:picMkLst>
        </pc:picChg>
        <pc:picChg chg="add del mod ord modCrop">
          <ac:chgData name="حصه بنت العتيبي" userId="c1fe605c-1aaf-4791-a440-af891effc177" providerId="ADAL" clId="{472162B1-6078-43B0-8704-E7FC7CB41AC0}" dt="2022-03-26T13:57:27.899" v="372" actId="478"/>
          <ac:picMkLst>
            <pc:docMk/>
            <pc:sldMk cId="3326842837" sldId="277"/>
            <ac:picMk id="16" creationId="{FA1D7A1D-CFB1-49A5-8E1F-7C281659C2A5}"/>
          </ac:picMkLst>
        </pc:picChg>
        <pc:picChg chg="add mod">
          <ac:chgData name="حصه بنت العتيبي" userId="c1fe605c-1aaf-4791-a440-af891effc177" providerId="ADAL" clId="{472162B1-6078-43B0-8704-E7FC7CB41AC0}" dt="2022-03-26T12:58:46.326" v="275" actId="164"/>
          <ac:picMkLst>
            <pc:docMk/>
            <pc:sldMk cId="3326842837" sldId="277"/>
            <ac:picMk id="18" creationId="{473E3E6F-3AB0-4184-A128-8F4AFE91CDBD}"/>
          </ac:picMkLst>
        </pc:picChg>
        <pc:picChg chg="mod">
          <ac:chgData name="حصه بنت العتيبي" userId="c1fe605c-1aaf-4791-a440-af891effc177" providerId="ADAL" clId="{472162B1-6078-43B0-8704-E7FC7CB41AC0}" dt="2022-03-26T12:59:43.593" v="294"/>
          <ac:picMkLst>
            <pc:docMk/>
            <pc:sldMk cId="3326842837" sldId="277"/>
            <ac:picMk id="22" creationId="{4CC6C4B3-90E3-436E-A7DF-A9611932119A}"/>
          </ac:picMkLst>
        </pc:picChg>
        <pc:picChg chg="add mod">
          <ac:chgData name="حصه بنت العتيبي" userId="c1fe605c-1aaf-4791-a440-af891effc177" providerId="ADAL" clId="{472162B1-6078-43B0-8704-E7FC7CB41AC0}" dt="2022-03-26T13:01:02.370" v="297" actId="1076"/>
          <ac:picMkLst>
            <pc:docMk/>
            <pc:sldMk cId="3326842837" sldId="277"/>
            <ac:picMk id="24" creationId="{EB466EB3-E0F4-46F6-B2A2-1B44706B67A0}"/>
          </ac:picMkLst>
        </pc:picChg>
        <pc:picChg chg="mod">
          <ac:chgData name="حصه بنت العتيبي" userId="c1fe605c-1aaf-4791-a440-af891effc177" providerId="ADAL" clId="{472162B1-6078-43B0-8704-E7FC7CB41AC0}" dt="2022-03-26T14:07:30.796" v="409"/>
          <ac:picMkLst>
            <pc:docMk/>
            <pc:sldMk cId="3326842837" sldId="277"/>
            <ac:picMk id="27" creationId="{CDD0D4FF-97C4-40F8-BC5E-BC279614DF3A}"/>
          </ac:picMkLst>
        </pc:picChg>
      </pc:sldChg>
      <pc:sldChg chg="addSp delSp modSp new mod ord modTransition modAnim">
        <pc:chgData name="حصه بنت العتيبي" userId="c1fe605c-1aaf-4791-a440-af891effc177" providerId="ADAL" clId="{472162B1-6078-43B0-8704-E7FC7CB41AC0}" dt="2022-03-26T14:13:22.951" v="456"/>
        <pc:sldMkLst>
          <pc:docMk/>
          <pc:sldMk cId="2743712834" sldId="278"/>
        </pc:sldMkLst>
        <pc:spChg chg="mod">
          <ac:chgData name="حصه بنت العتيبي" userId="c1fe605c-1aaf-4791-a440-af891effc177" providerId="ADAL" clId="{472162B1-6078-43B0-8704-E7FC7CB41AC0}" dt="2022-03-26T13:04:46.257" v="319" actId="20577"/>
          <ac:spMkLst>
            <pc:docMk/>
            <pc:sldMk cId="2743712834" sldId="278"/>
            <ac:spMk id="6" creationId="{218B52D7-9191-4271-919A-6122ECCF2E8E}"/>
          </ac:spMkLst>
        </pc:spChg>
        <pc:spChg chg="mod">
          <ac:chgData name="حصه بنت العتيبي" userId="c1fe605c-1aaf-4791-a440-af891effc177" providerId="ADAL" clId="{472162B1-6078-43B0-8704-E7FC7CB41AC0}" dt="2022-03-26T13:04:31.209" v="309"/>
          <ac:spMkLst>
            <pc:docMk/>
            <pc:sldMk cId="2743712834" sldId="278"/>
            <ac:spMk id="11" creationId="{C7DD6A88-ED6D-41D5-8245-E5EBE72CD143}"/>
          </ac:spMkLst>
        </pc:spChg>
        <pc:spChg chg="add mod ord">
          <ac:chgData name="حصه بنت العتيبي" userId="c1fe605c-1aaf-4791-a440-af891effc177" providerId="ADAL" clId="{472162B1-6078-43B0-8704-E7FC7CB41AC0}" dt="2022-03-26T13:57:22.002" v="371" actId="1076"/>
          <ac:spMkLst>
            <pc:docMk/>
            <pc:sldMk cId="2743712834" sldId="278"/>
            <ac:spMk id="12" creationId="{0555F99E-FC57-4262-9883-3EC50526BBDD}"/>
          </ac:spMkLst>
        </pc:spChg>
        <pc:spChg chg="add del">
          <ac:chgData name="حصه بنت العتيبي" userId="c1fe605c-1aaf-4791-a440-af891effc177" providerId="ADAL" clId="{472162B1-6078-43B0-8704-E7FC7CB41AC0}" dt="2022-03-26T14:10:37.174" v="447" actId="22"/>
          <ac:spMkLst>
            <pc:docMk/>
            <pc:sldMk cId="2743712834" sldId="278"/>
            <ac:spMk id="14" creationId="{5946F82B-5942-4F78-948C-E542F25A96D9}"/>
          </ac:spMkLst>
        </pc:spChg>
        <pc:spChg chg="mod">
          <ac:chgData name="حصه بنت العتيبي" userId="c1fe605c-1aaf-4791-a440-af891effc177" providerId="ADAL" clId="{472162B1-6078-43B0-8704-E7FC7CB41AC0}" dt="2022-03-26T14:10:45.691" v="448"/>
          <ac:spMkLst>
            <pc:docMk/>
            <pc:sldMk cId="2743712834" sldId="278"/>
            <ac:spMk id="17" creationId="{6FA995FB-97F1-4F01-AD00-C5A713325239}"/>
          </ac:spMkLst>
        </pc:spChg>
        <pc:grpChg chg="add mod">
          <ac:chgData name="حصه بنت العتيبي" userId="c1fe605c-1aaf-4791-a440-af891effc177" providerId="ADAL" clId="{472162B1-6078-43B0-8704-E7FC7CB41AC0}" dt="2022-03-26T14:13:22.951" v="456"/>
          <ac:grpSpMkLst>
            <pc:docMk/>
            <pc:sldMk cId="2743712834" sldId="278"/>
            <ac:grpSpMk id="4" creationId="{1DA0851C-8C83-48E9-A948-E57943A747AF}"/>
          </ac:grpSpMkLst>
        </pc:grpChg>
        <pc:grpChg chg="add mod">
          <ac:chgData name="حصه بنت العتيبي" userId="c1fe605c-1aaf-4791-a440-af891effc177" providerId="ADAL" clId="{472162B1-6078-43B0-8704-E7FC7CB41AC0}" dt="2022-03-26T14:13:22.951" v="456"/>
          <ac:grpSpMkLst>
            <pc:docMk/>
            <pc:sldMk cId="2743712834" sldId="278"/>
            <ac:grpSpMk id="9" creationId="{A9664EED-0093-4DD7-B386-93F63E6DFCB0}"/>
          </ac:grpSpMkLst>
        </pc:grpChg>
        <pc:grpChg chg="add mod">
          <ac:chgData name="حصه بنت العتيبي" userId="c1fe605c-1aaf-4791-a440-af891effc177" providerId="ADAL" clId="{472162B1-6078-43B0-8704-E7FC7CB41AC0}" dt="2022-03-26T14:11:11.432" v="451"/>
          <ac:grpSpMkLst>
            <pc:docMk/>
            <pc:sldMk cId="2743712834" sldId="278"/>
            <ac:grpSpMk id="15" creationId="{AEFEC30C-9027-45E3-9124-E83F83AE2306}"/>
          </ac:grpSpMkLst>
        </pc:grpChg>
        <pc:picChg chg="add mod">
          <ac:chgData name="حصه بنت العتيبي" userId="c1fe605c-1aaf-4791-a440-af891effc177" providerId="ADAL" clId="{472162B1-6078-43B0-8704-E7FC7CB41AC0}" dt="2022-03-26T12:54:54.126" v="236" actId="1076"/>
          <ac:picMkLst>
            <pc:docMk/>
            <pc:sldMk cId="2743712834" sldId="278"/>
            <ac:picMk id="2" creationId="{4A986953-8CCC-431E-9CD1-03D3404A39FA}"/>
          </ac:picMkLst>
        </pc:picChg>
        <pc:picChg chg="add del mod">
          <ac:chgData name="حصه بنت العتيبي" userId="c1fe605c-1aaf-4791-a440-af891effc177" providerId="ADAL" clId="{472162B1-6078-43B0-8704-E7FC7CB41AC0}" dt="2022-03-26T13:56:54.199" v="366" actId="478"/>
          <ac:picMkLst>
            <pc:docMk/>
            <pc:sldMk cId="2743712834" sldId="278"/>
            <ac:picMk id="3" creationId="{47279F83-AFD6-4DF3-A74A-35E3EA61D6AC}"/>
          </ac:picMkLst>
        </pc:picChg>
        <pc:picChg chg="mod">
          <ac:chgData name="حصه بنت العتيبي" userId="c1fe605c-1aaf-4791-a440-af891effc177" providerId="ADAL" clId="{472162B1-6078-43B0-8704-E7FC7CB41AC0}" dt="2022-03-26T12:59:14.907" v="279"/>
          <ac:picMkLst>
            <pc:docMk/>
            <pc:sldMk cId="2743712834" sldId="278"/>
            <ac:picMk id="5" creationId="{304CBA7E-48D0-46F7-AB18-9B9BF871DC64}"/>
          </ac:picMkLst>
        </pc:picChg>
        <pc:picChg chg="add mod">
          <ac:chgData name="حصه بنت العتيبي" userId="c1fe605c-1aaf-4791-a440-af891effc177" providerId="ADAL" clId="{472162B1-6078-43B0-8704-E7FC7CB41AC0}" dt="2022-03-26T13:02:03.851" v="304" actId="1076"/>
          <ac:picMkLst>
            <pc:docMk/>
            <pc:sldMk cId="2743712834" sldId="278"/>
            <ac:picMk id="7" creationId="{159A2626-167C-49EB-83F9-A61601B227EF}"/>
          </ac:picMkLst>
        </pc:picChg>
        <pc:picChg chg="add mod">
          <ac:chgData name="حصه بنت العتيبي" userId="c1fe605c-1aaf-4791-a440-af891effc177" providerId="ADAL" clId="{472162B1-6078-43B0-8704-E7FC7CB41AC0}" dt="2022-03-26T13:57:15.879" v="370" actId="1076"/>
          <ac:picMkLst>
            <pc:docMk/>
            <pc:sldMk cId="2743712834" sldId="278"/>
            <ac:picMk id="8" creationId="{2E57E1E1-0AD7-47C9-B18A-0660A3F3311B}"/>
          </ac:picMkLst>
        </pc:picChg>
        <pc:picChg chg="mod">
          <ac:chgData name="حصه بنت العتيبي" userId="c1fe605c-1aaf-4791-a440-af891effc177" providerId="ADAL" clId="{472162B1-6078-43B0-8704-E7FC7CB41AC0}" dt="2022-03-26T13:04:31.209" v="309"/>
          <ac:picMkLst>
            <pc:docMk/>
            <pc:sldMk cId="2743712834" sldId="278"/>
            <ac:picMk id="10" creationId="{9A2CAD36-CC1E-4945-ADE1-43BA20E67075}"/>
          </ac:picMkLst>
        </pc:picChg>
        <pc:picChg chg="mod">
          <ac:chgData name="حصه بنت العتيبي" userId="c1fe605c-1aaf-4791-a440-af891effc177" providerId="ADAL" clId="{472162B1-6078-43B0-8704-E7FC7CB41AC0}" dt="2022-03-26T14:10:45.691" v="448"/>
          <ac:picMkLst>
            <pc:docMk/>
            <pc:sldMk cId="2743712834" sldId="278"/>
            <ac:picMk id="16" creationId="{5130D06C-0A85-4AA9-8184-4C37D50F4B79}"/>
          </ac:picMkLst>
        </pc:picChg>
      </pc:sldChg>
      <pc:sldChg chg="addSp delSp modSp new mod modTransition modAnim">
        <pc:chgData name="حصه بنت العتيبي" userId="c1fe605c-1aaf-4791-a440-af891effc177" providerId="ADAL" clId="{472162B1-6078-43B0-8704-E7FC7CB41AC0}" dt="2022-03-26T14:45:32.500" v="620" actId="21"/>
        <pc:sldMkLst>
          <pc:docMk/>
          <pc:sldMk cId="1194938376" sldId="279"/>
        </pc:sldMkLst>
        <pc:spChg chg="mod">
          <ac:chgData name="حصه بنت العتيبي" userId="c1fe605c-1aaf-4791-a440-af891effc177" providerId="ADAL" clId="{472162B1-6078-43B0-8704-E7FC7CB41AC0}" dt="2022-03-26T13:04:54.985" v="320"/>
          <ac:spMkLst>
            <pc:docMk/>
            <pc:sldMk cId="1194938376" sldId="279"/>
            <ac:spMk id="4" creationId="{5AEF8BB3-8818-425C-8382-950BF5F7A740}"/>
          </ac:spMkLst>
        </pc:spChg>
        <pc:spChg chg="mod">
          <ac:chgData name="حصه بنت العتيبي" userId="c1fe605c-1aaf-4791-a440-af891effc177" providerId="ADAL" clId="{472162B1-6078-43B0-8704-E7FC7CB41AC0}" dt="2022-03-26T13:06:30.460" v="325"/>
          <ac:spMkLst>
            <pc:docMk/>
            <pc:sldMk cId="1194938376" sldId="279"/>
            <ac:spMk id="7" creationId="{21E2E2EF-4DB8-43FB-BC25-B883E8502BD1}"/>
          </ac:spMkLst>
        </pc:spChg>
        <pc:spChg chg="add mod">
          <ac:chgData name="حصه بنت العتيبي" userId="c1fe605c-1aaf-4791-a440-af891effc177" providerId="ADAL" clId="{472162B1-6078-43B0-8704-E7FC7CB41AC0}" dt="2022-03-26T14:06:09.698" v="406" actId="20577"/>
          <ac:spMkLst>
            <pc:docMk/>
            <pc:sldMk cId="1194938376" sldId="279"/>
            <ac:spMk id="10" creationId="{929F5E9C-C0F3-4F10-AE54-D62A16EF25B6}"/>
          </ac:spMkLst>
        </pc:spChg>
        <pc:spChg chg="add mod">
          <ac:chgData name="حصه بنت العتيبي" userId="c1fe605c-1aaf-4791-a440-af891effc177" providerId="ADAL" clId="{472162B1-6078-43B0-8704-E7FC7CB41AC0}" dt="2022-03-26T14:06:27.015" v="408" actId="1076"/>
          <ac:spMkLst>
            <pc:docMk/>
            <pc:sldMk cId="1194938376" sldId="279"/>
            <ac:spMk id="11" creationId="{30708C42-2613-4346-AA32-096A739E5A6C}"/>
          </ac:spMkLst>
        </pc:spChg>
        <pc:spChg chg="mod">
          <ac:chgData name="حصه بنت العتيبي" userId="c1fe605c-1aaf-4791-a440-af891effc177" providerId="ADAL" clId="{472162B1-6078-43B0-8704-E7FC7CB41AC0}" dt="2022-03-26T14:08:52.543" v="445" actId="20577"/>
          <ac:spMkLst>
            <pc:docMk/>
            <pc:sldMk cId="1194938376" sldId="279"/>
            <ac:spMk id="14" creationId="{30464209-7AEB-4BD3-B961-EFB343526590}"/>
          </ac:spMkLst>
        </pc:spChg>
        <pc:spChg chg="add mod">
          <ac:chgData name="حصه بنت العتيبي" userId="c1fe605c-1aaf-4791-a440-af891effc177" providerId="ADAL" clId="{472162B1-6078-43B0-8704-E7FC7CB41AC0}" dt="2022-03-26T14:08:30.027" v="424" actId="1076"/>
          <ac:spMkLst>
            <pc:docMk/>
            <pc:sldMk cId="1194938376" sldId="279"/>
            <ac:spMk id="15" creationId="{A701CEE8-E638-4D96-A42C-6EC2F851AA77}"/>
          </ac:spMkLst>
        </pc:spChg>
        <pc:spChg chg="mod">
          <ac:chgData name="حصه بنت العتيبي" userId="c1fe605c-1aaf-4791-a440-af891effc177" providerId="ADAL" clId="{472162B1-6078-43B0-8704-E7FC7CB41AC0}" dt="2022-03-26T14:07:58.609" v="418"/>
          <ac:spMkLst>
            <pc:docMk/>
            <pc:sldMk cId="1194938376" sldId="279"/>
            <ac:spMk id="18" creationId="{65EA404A-760B-4FF6-AE91-25C16009083C}"/>
          </ac:spMkLst>
        </pc:spChg>
        <pc:spChg chg="mod">
          <ac:chgData name="حصه بنت العتيبي" userId="c1fe605c-1aaf-4791-a440-af891effc177" providerId="ADAL" clId="{472162B1-6078-43B0-8704-E7FC7CB41AC0}" dt="2022-03-26T14:14:34.121" v="471" actId="20577"/>
          <ac:spMkLst>
            <pc:docMk/>
            <pc:sldMk cId="1194938376" sldId="279"/>
            <ac:spMk id="21" creationId="{FC581CDE-85C7-4F95-BEC2-F3570DC4B7A7}"/>
          </ac:spMkLst>
        </pc:spChg>
        <pc:grpChg chg="add mod">
          <ac:chgData name="حصه بنت العتيبي" userId="c1fe605c-1aaf-4791-a440-af891effc177" providerId="ADAL" clId="{472162B1-6078-43B0-8704-E7FC7CB41AC0}" dt="2022-03-26T14:13:09.298" v="455"/>
          <ac:grpSpMkLst>
            <pc:docMk/>
            <pc:sldMk cId="1194938376" sldId="279"/>
            <ac:grpSpMk id="2" creationId="{2861740C-BD5D-4F41-8354-77AEAF32B3AE}"/>
          </ac:grpSpMkLst>
        </pc:grpChg>
        <pc:grpChg chg="add del mod">
          <ac:chgData name="حصه بنت العتيبي" userId="c1fe605c-1aaf-4791-a440-af891effc177" providerId="ADAL" clId="{472162B1-6078-43B0-8704-E7FC7CB41AC0}" dt="2022-03-26T13:06:30.460" v="325"/>
          <ac:grpSpMkLst>
            <pc:docMk/>
            <pc:sldMk cId="1194938376" sldId="279"/>
            <ac:grpSpMk id="5" creationId="{CC3FA06C-8EE1-4BAC-96D0-353DD36C71B7}"/>
          </ac:grpSpMkLst>
        </pc:grpChg>
        <pc:grpChg chg="add mod">
          <ac:chgData name="حصه بنت العتيبي" userId="c1fe605c-1aaf-4791-a440-af891effc177" providerId="ADAL" clId="{472162B1-6078-43B0-8704-E7FC7CB41AC0}" dt="2022-03-26T14:11:23.526" v="452"/>
          <ac:grpSpMkLst>
            <pc:docMk/>
            <pc:sldMk cId="1194938376" sldId="279"/>
            <ac:grpSpMk id="12" creationId="{BE5462C6-BCF0-4CE4-B543-BFA8917C1C49}"/>
          </ac:grpSpMkLst>
        </pc:grpChg>
        <pc:grpChg chg="add del mod">
          <ac:chgData name="حصه بنت العتيبي" userId="c1fe605c-1aaf-4791-a440-af891effc177" providerId="ADAL" clId="{472162B1-6078-43B0-8704-E7FC7CB41AC0}" dt="2022-03-26T14:08:01.895" v="419"/>
          <ac:grpSpMkLst>
            <pc:docMk/>
            <pc:sldMk cId="1194938376" sldId="279"/>
            <ac:grpSpMk id="16" creationId="{5510ACA2-2E5B-4F1F-B72A-F168704D61BE}"/>
          </ac:grpSpMkLst>
        </pc:grpChg>
        <pc:grpChg chg="add del mod">
          <ac:chgData name="حصه بنت العتيبي" userId="c1fe605c-1aaf-4791-a440-af891effc177" providerId="ADAL" clId="{472162B1-6078-43B0-8704-E7FC7CB41AC0}" dt="2022-03-26T14:44:55.435" v="617" actId="21"/>
          <ac:grpSpMkLst>
            <pc:docMk/>
            <pc:sldMk cId="1194938376" sldId="279"/>
            <ac:grpSpMk id="19" creationId="{CCE17A25-3FC3-4C60-B47A-736B785C8815}"/>
          </ac:grpSpMkLst>
        </pc:grpChg>
        <pc:picChg chg="mod">
          <ac:chgData name="حصه بنت العتيبي" userId="c1fe605c-1aaf-4791-a440-af891effc177" providerId="ADAL" clId="{472162B1-6078-43B0-8704-E7FC7CB41AC0}" dt="2022-03-26T13:04:54.985" v="320"/>
          <ac:picMkLst>
            <pc:docMk/>
            <pc:sldMk cId="1194938376" sldId="279"/>
            <ac:picMk id="3" creationId="{B8A54EDD-C8B3-4CE0-BA10-72AED4C73A3A}"/>
          </ac:picMkLst>
        </pc:picChg>
        <pc:picChg chg="mod">
          <ac:chgData name="حصه بنت العتيبي" userId="c1fe605c-1aaf-4791-a440-af891effc177" providerId="ADAL" clId="{472162B1-6078-43B0-8704-E7FC7CB41AC0}" dt="2022-03-26T13:06:30.460" v="325"/>
          <ac:picMkLst>
            <pc:docMk/>
            <pc:sldMk cId="1194938376" sldId="279"/>
            <ac:picMk id="6" creationId="{484702FC-6B61-4328-8C1E-B4DADCD88E40}"/>
          </ac:picMkLst>
        </pc:picChg>
        <pc:picChg chg="add del mod">
          <ac:chgData name="حصه بنت العتيبي" userId="c1fe605c-1aaf-4791-a440-af891effc177" providerId="ADAL" clId="{472162B1-6078-43B0-8704-E7FC7CB41AC0}" dt="2022-03-26T13:56:28.737" v="362" actId="478"/>
          <ac:picMkLst>
            <pc:docMk/>
            <pc:sldMk cId="1194938376" sldId="279"/>
            <ac:picMk id="8" creationId="{E682A651-0B24-4740-9AEB-F82E156D48EC}"/>
          </ac:picMkLst>
        </pc:picChg>
        <pc:picChg chg="mod">
          <ac:chgData name="حصه بنت العتيبي" userId="c1fe605c-1aaf-4791-a440-af891effc177" providerId="ADAL" clId="{472162B1-6078-43B0-8704-E7FC7CB41AC0}" dt="2022-03-26T14:07:38.203" v="412"/>
          <ac:picMkLst>
            <pc:docMk/>
            <pc:sldMk cId="1194938376" sldId="279"/>
            <ac:picMk id="13" creationId="{B628843C-2E26-4A36-B092-3DC01DCC4985}"/>
          </ac:picMkLst>
        </pc:picChg>
        <pc:picChg chg="mod">
          <ac:chgData name="حصه بنت العتيبي" userId="c1fe605c-1aaf-4791-a440-af891effc177" providerId="ADAL" clId="{472162B1-6078-43B0-8704-E7FC7CB41AC0}" dt="2022-03-26T14:07:58.609" v="418"/>
          <ac:picMkLst>
            <pc:docMk/>
            <pc:sldMk cId="1194938376" sldId="279"/>
            <ac:picMk id="17" creationId="{5290158D-20F8-4ED3-985E-744826CA3B48}"/>
          </ac:picMkLst>
        </pc:picChg>
        <pc:picChg chg="mod">
          <ac:chgData name="حصه بنت العتيبي" userId="c1fe605c-1aaf-4791-a440-af891effc177" providerId="ADAL" clId="{472162B1-6078-43B0-8704-E7FC7CB41AC0}" dt="2022-03-26T14:14:25.643" v="461"/>
          <ac:picMkLst>
            <pc:docMk/>
            <pc:sldMk cId="1194938376" sldId="279"/>
            <ac:picMk id="20" creationId="{D67313BC-4046-43FE-BBD7-872D1281CCD9}"/>
          </ac:picMkLst>
        </pc:picChg>
        <pc:picChg chg="add del mod">
          <ac:chgData name="حصه بنت العتيبي" userId="c1fe605c-1aaf-4791-a440-af891effc177" providerId="ADAL" clId="{472162B1-6078-43B0-8704-E7FC7CB41AC0}" dt="2022-03-26T14:45:32.500" v="620" actId="21"/>
          <ac:picMkLst>
            <pc:docMk/>
            <pc:sldMk cId="1194938376" sldId="279"/>
            <ac:picMk id="22" creationId="{B275C7B1-69BD-47A5-B14A-6CFA17A4C6CD}"/>
          </ac:picMkLst>
        </pc:picChg>
        <pc:picChg chg="add mod">
          <ac:chgData name="حصه بنت العتيبي" userId="c1fe605c-1aaf-4791-a440-af891effc177" providerId="ADAL" clId="{472162B1-6078-43B0-8704-E7FC7CB41AC0}" dt="2022-03-26T14:44:48.873" v="616" actId="1076"/>
          <ac:picMkLst>
            <pc:docMk/>
            <pc:sldMk cId="1194938376" sldId="279"/>
            <ac:picMk id="23" creationId="{A6E2457D-E811-43B1-AC65-ECEAF3C59A73}"/>
          </ac:picMkLst>
        </pc:picChg>
      </pc:sldChg>
      <pc:sldChg chg="addSp delSp modSp new mod ord modTransition modAnim">
        <pc:chgData name="حصه بنت العتيبي" userId="c1fe605c-1aaf-4791-a440-af891effc177" providerId="ADAL" clId="{472162B1-6078-43B0-8704-E7FC7CB41AC0}" dt="2022-03-26T14:51:45.381" v="657" actId="1076"/>
        <pc:sldMkLst>
          <pc:docMk/>
          <pc:sldMk cId="4242903323" sldId="280"/>
        </pc:sldMkLst>
        <pc:spChg chg="mod">
          <ac:chgData name="حصه بنت العتيبي" userId="c1fe605c-1aaf-4791-a440-af891effc177" providerId="ADAL" clId="{472162B1-6078-43B0-8704-E7FC7CB41AC0}" dt="2022-03-26T14:14:40.823" v="472"/>
          <ac:spMkLst>
            <pc:docMk/>
            <pc:sldMk cId="4242903323" sldId="280"/>
            <ac:spMk id="4" creationId="{B8242836-8B91-4553-84BC-EF72D429320A}"/>
          </ac:spMkLst>
        </pc:spChg>
        <pc:spChg chg="add mod">
          <ac:chgData name="حصه بنت العتيبي" userId="c1fe605c-1aaf-4791-a440-af891effc177" providerId="ADAL" clId="{472162B1-6078-43B0-8704-E7FC7CB41AC0}" dt="2022-03-26T14:22:41.405" v="527" actId="2711"/>
          <ac:spMkLst>
            <pc:docMk/>
            <pc:sldMk cId="4242903323" sldId="280"/>
            <ac:spMk id="5" creationId="{9FE7C99D-F6AC-4490-937A-C656033DBFE3}"/>
          </ac:spMkLst>
        </pc:spChg>
        <pc:spChg chg="add mod">
          <ac:chgData name="حصه بنت العتيبي" userId="c1fe605c-1aaf-4791-a440-af891effc177" providerId="ADAL" clId="{472162B1-6078-43B0-8704-E7FC7CB41AC0}" dt="2022-03-26T14:22:47.492" v="528" actId="1076"/>
          <ac:spMkLst>
            <pc:docMk/>
            <pc:sldMk cId="4242903323" sldId="280"/>
            <ac:spMk id="7" creationId="{5636D72E-E237-4787-8A75-A079396D0EE3}"/>
          </ac:spMkLst>
        </pc:spChg>
        <pc:spChg chg="add mod">
          <ac:chgData name="حصه بنت العتيبي" userId="c1fe605c-1aaf-4791-a440-af891effc177" providerId="ADAL" clId="{472162B1-6078-43B0-8704-E7FC7CB41AC0}" dt="2022-03-26T14:31:25.582" v="553" actId="113"/>
          <ac:spMkLst>
            <pc:docMk/>
            <pc:sldMk cId="4242903323" sldId="280"/>
            <ac:spMk id="10" creationId="{260E082B-056E-446C-A1AA-B605DFD161E8}"/>
          </ac:spMkLst>
        </pc:spChg>
        <pc:spChg chg="add mod">
          <ac:chgData name="حصه بنت العتيبي" userId="c1fe605c-1aaf-4791-a440-af891effc177" providerId="ADAL" clId="{472162B1-6078-43B0-8704-E7FC7CB41AC0}" dt="2022-03-26T14:31:19.964" v="552" actId="113"/>
          <ac:spMkLst>
            <pc:docMk/>
            <pc:sldMk cId="4242903323" sldId="280"/>
            <ac:spMk id="11" creationId="{3EADC587-D37B-4D21-B17E-E6C3626506C5}"/>
          </ac:spMkLst>
        </pc:spChg>
        <pc:spChg chg="mod">
          <ac:chgData name="حصه بنت العتيبي" userId="c1fe605c-1aaf-4791-a440-af891effc177" providerId="ADAL" clId="{472162B1-6078-43B0-8704-E7FC7CB41AC0}" dt="2022-03-26T14:44:59.032" v="618"/>
          <ac:spMkLst>
            <pc:docMk/>
            <pc:sldMk cId="4242903323" sldId="280"/>
            <ac:spMk id="14" creationId="{7DB3252C-30FD-41EB-BF20-C9874978F0AB}"/>
          </ac:spMkLst>
        </pc:spChg>
        <pc:spChg chg="mod">
          <ac:chgData name="حصه بنت العتيبي" userId="c1fe605c-1aaf-4791-a440-af891effc177" providerId="ADAL" clId="{472162B1-6078-43B0-8704-E7FC7CB41AC0}" dt="2022-03-26T14:48:25.301" v="633" actId="122"/>
          <ac:spMkLst>
            <pc:docMk/>
            <pc:sldMk cId="4242903323" sldId="280"/>
            <ac:spMk id="17" creationId="{BF7274D1-F28F-4EBF-8758-5DBDCEA46929}"/>
          </ac:spMkLst>
        </pc:spChg>
        <pc:spChg chg="mod">
          <ac:chgData name="حصه بنت العتيبي" userId="c1fe605c-1aaf-4791-a440-af891effc177" providerId="ADAL" clId="{472162B1-6078-43B0-8704-E7FC7CB41AC0}" dt="2022-03-26T14:48:52.633" v="638" actId="113"/>
          <ac:spMkLst>
            <pc:docMk/>
            <pc:sldMk cId="4242903323" sldId="280"/>
            <ac:spMk id="20" creationId="{7578E080-CA47-4517-9B15-D2D21A9C6578}"/>
          </ac:spMkLst>
        </pc:spChg>
        <pc:grpChg chg="add mod">
          <ac:chgData name="حصه بنت العتيبي" userId="c1fe605c-1aaf-4791-a440-af891effc177" providerId="ADAL" clId="{472162B1-6078-43B0-8704-E7FC7CB41AC0}" dt="2022-03-26T14:14:46.343" v="473" actId="1076"/>
          <ac:grpSpMkLst>
            <pc:docMk/>
            <pc:sldMk cId="4242903323" sldId="280"/>
            <ac:grpSpMk id="2" creationId="{8B0A3B8D-02CF-4601-A7A8-068FA035312D}"/>
          </ac:grpSpMkLst>
        </pc:grpChg>
        <pc:grpChg chg="add del mod">
          <ac:chgData name="حصه بنت العتيبي" userId="c1fe605c-1aaf-4791-a440-af891effc177" providerId="ADAL" clId="{472162B1-6078-43B0-8704-E7FC7CB41AC0}" dt="2022-03-26T14:48:59.083" v="639" actId="21"/>
          <ac:grpSpMkLst>
            <pc:docMk/>
            <pc:sldMk cId="4242903323" sldId="280"/>
            <ac:grpSpMk id="12" creationId="{B1E643D4-CD9F-4202-B406-610E1B11A251}"/>
          </ac:grpSpMkLst>
        </pc:grpChg>
        <pc:grpChg chg="add del mod">
          <ac:chgData name="حصه بنت العتيبي" userId="c1fe605c-1aaf-4791-a440-af891effc177" providerId="ADAL" clId="{472162B1-6078-43B0-8704-E7FC7CB41AC0}" dt="2022-03-26T14:48:30.817" v="634" actId="21"/>
          <ac:grpSpMkLst>
            <pc:docMk/>
            <pc:sldMk cId="4242903323" sldId="280"/>
            <ac:grpSpMk id="15" creationId="{CC3E8718-040E-4E1D-8A53-00D357FC9E4E}"/>
          </ac:grpSpMkLst>
        </pc:grpChg>
        <pc:grpChg chg="add mod">
          <ac:chgData name="حصه بنت العتيبي" userId="c1fe605c-1aaf-4791-a440-af891effc177" providerId="ADAL" clId="{472162B1-6078-43B0-8704-E7FC7CB41AC0}" dt="2022-03-26T14:48:48.903" v="637" actId="1076"/>
          <ac:grpSpMkLst>
            <pc:docMk/>
            <pc:sldMk cId="4242903323" sldId="280"/>
            <ac:grpSpMk id="18" creationId="{1BF08879-CB32-44B3-9980-2324D08D7B40}"/>
          </ac:grpSpMkLst>
        </pc:grpChg>
        <pc:picChg chg="mod">
          <ac:chgData name="حصه بنت العتيبي" userId="c1fe605c-1aaf-4791-a440-af891effc177" providerId="ADAL" clId="{472162B1-6078-43B0-8704-E7FC7CB41AC0}" dt="2022-03-26T14:14:40.823" v="472"/>
          <ac:picMkLst>
            <pc:docMk/>
            <pc:sldMk cId="4242903323" sldId="280"/>
            <ac:picMk id="3" creationId="{A89797AF-215D-4B44-9BC7-85386F3DFEEC}"/>
          </ac:picMkLst>
        </pc:picChg>
        <pc:picChg chg="add mod modCrop">
          <ac:chgData name="حصه بنت العتيبي" userId="c1fe605c-1aaf-4791-a440-af891effc177" providerId="ADAL" clId="{472162B1-6078-43B0-8704-E7FC7CB41AC0}" dt="2022-03-26T14:29:11.902" v="536" actId="1076"/>
          <ac:picMkLst>
            <pc:docMk/>
            <pc:sldMk cId="4242903323" sldId="280"/>
            <ac:picMk id="9" creationId="{420751CA-FBD8-4966-ACAD-91B9A8F1B950}"/>
          </ac:picMkLst>
        </pc:picChg>
        <pc:picChg chg="mod">
          <ac:chgData name="حصه بنت العتيبي" userId="c1fe605c-1aaf-4791-a440-af891effc177" providerId="ADAL" clId="{472162B1-6078-43B0-8704-E7FC7CB41AC0}" dt="2022-03-26T14:44:59.032" v="618"/>
          <ac:picMkLst>
            <pc:docMk/>
            <pc:sldMk cId="4242903323" sldId="280"/>
            <ac:picMk id="13" creationId="{98C2E162-8BA5-41E2-9722-0821A62ADA46}"/>
          </ac:picMkLst>
        </pc:picChg>
        <pc:picChg chg="mod">
          <ac:chgData name="حصه بنت العتيبي" userId="c1fe605c-1aaf-4791-a440-af891effc177" providerId="ADAL" clId="{472162B1-6078-43B0-8704-E7FC7CB41AC0}" dt="2022-03-26T14:47:51.725" v="625"/>
          <ac:picMkLst>
            <pc:docMk/>
            <pc:sldMk cId="4242903323" sldId="280"/>
            <ac:picMk id="16" creationId="{1C238FFE-9854-4C38-B1AE-322B163853DF}"/>
          </ac:picMkLst>
        </pc:picChg>
        <pc:picChg chg="mod">
          <ac:chgData name="حصه بنت العتيبي" userId="c1fe605c-1aaf-4791-a440-af891effc177" providerId="ADAL" clId="{472162B1-6078-43B0-8704-E7FC7CB41AC0}" dt="2022-03-26T14:48:42.809" v="636"/>
          <ac:picMkLst>
            <pc:docMk/>
            <pc:sldMk cId="4242903323" sldId="280"/>
            <ac:picMk id="19" creationId="{0B2629AE-C404-4B53-A6C4-BEDFE1FA293D}"/>
          </ac:picMkLst>
        </pc:picChg>
        <pc:picChg chg="add mod">
          <ac:chgData name="حصه بنت العتيبي" userId="c1fe605c-1aaf-4791-a440-af891effc177" providerId="ADAL" clId="{472162B1-6078-43B0-8704-E7FC7CB41AC0}" dt="2022-03-26T14:51:45.381" v="657" actId="1076"/>
          <ac:picMkLst>
            <pc:docMk/>
            <pc:sldMk cId="4242903323" sldId="280"/>
            <ac:picMk id="21" creationId="{7F6918CF-AFE4-4177-8429-683E03CD90A3}"/>
          </ac:picMkLst>
        </pc:picChg>
        <pc:picChg chg="add mod">
          <ac:chgData name="حصه بنت العتيبي" userId="c1fe605c-1aaf-4791-a440-af891effc177" providerId="ADAL" clId="{472162B1-6078-43B0-8704-E7FC7CB41AC0}" dt="2022-03-26T14:51:37.282" v="656" actId="1076"/>
          <ac:picMkLst>
            <pc:docMk/>
            <pc:sldMk cId="4242903323" sldId="280"/>
            <ac:picMk id="22" creationId="{E8CCF85F-6577-4F90-8F57-E88727BBBDB2}"/>
          </ac:picMkLst>
        </pc:picChg>
      </pc:sldChg>
      <pc:sldChg chg="addSp modSp new mod modTransition modAnim">
        <pc:chgData name="حصه بنت العتيبي" userId="c1fe605c-1aaf-4791-a440-af891effc177" providerId="ADAL" clId="{472162B1-6078-43B0-8704-E7FC7CB41AC0}" dt="2022-03-26T14:49:07.998" v="642" actId="1076"/>
        <pc:sldMkLst>
          <pc:docMk/>
          <pc:sldMk cId="4060642249" sldId="281"/>
        </pc:sldMkLst>
        <pc:spChg chg="mod">
          <ac:chgData name="حصه بنت العتيبي" userId="c1fe605c-1aaf-4791-a440-af891effc177" providerId="ADAL" clId="{472162B1-6078-43B0-8704-E7FC7CB41AC0}" dt="2022-03-26T14:49:01.390" v="640"/>
          <ac:spMkLst>
            <pc:docMk/>
            <pc:sldMk cId="4060642249" sldId="281"/>
            <ac:spMk id="10" creationId="{FA545E80-1BE3-4198-9B0D-9243E278DF72}"/>
          </ac:spMkLst>
        </pc:spChg>
        <pc:grpChg chg="add mod">
          <ac:chgData name="حصه بنت العتيبي" userId="c1fe605c-1aaf-4791-a440-af891effc177" providerId="ADAL" clId="{472162B1-6078-43B0-8704-E7FC7CB41AC0}" dt="2022-03-26T14:49:07.998" v="642" actId="1076"/>
          <ac:grpSpMkLst>
            <pc:docMk/>
            <pc:sldMk cId="4060642249" sldId="281"/>
            <ac:grpSpMk id="8" creationId="{E1789911-18E0-4C81-A74E-097F59F6B960}"/>
          </ac:grpSpMkLst>
        </pc:grpChg>
        <pc:picChg chg="add mod modCrop">
          <ac:chgData name="حصه بنت العتيبي" userId="c1fe605c-1aaf-4791-a440-af891effc177" providerId="ADAL" clId="{472162B1-6078-43B0-8704-E7FC7CB41AC0}" dt="2022-03-26T14:41:49.209" v="609" actId="14100"/>
          <ac:picMkLst>
            <pc:docMk/>
            <pc:sldMk cId="4060642249" sldId="281"/>
            <ac:picMk id="3" creationId="{B22C0978-1982-4B35-9D79-22755D2640C8}"/>
          </ac:picMkLst>
        </pc:picChg>
        <pc:picChg chg="add mod">
          <ac:chgData name="حصه بنت العتيبي" userId="c1fe605c-1aaf-4791-a440-af891effc177" providerId="ADAL" clId="{472162B1-6078-43B0-8704-E7FC7CB41AC0}" dt="2022-03-26T14:38:49.927" v="570" actId="1076"/>
          <ac:picMkLst>
            <pc:docMk/>
            <pc:sldMk cId="4060642249" sldId="281"/>
            <ac:picMk id="4" creationId="{7A31F99D-9E83-4685-9365-93869ED49C31}"/>
          </ac:picMkLst>
        </pc:picChg>
        <pc:picChg chg="add mod modCrop">
          <ac:chgData name="حصه بنت العتيبي" userId="c1fe605c-1aaf-4791-a440-af891effc177" providerId="ADAL" clId="{472162B1-6078-43B0-8704-E7FC7CB41AC0}" dt="2022-03-26T14:43:52.608" v="612" actId="1076"/>
          <ac:picMkLst>
            <pc:docMk/>
            <pc:sldMk cId="4060642249" sldId="281"/>
            <ac:picMk id="6" creationId="{14736B13-AE6B-4451-A9DD-2A239766AD9F}"/>
          </ac:picMkLst>
        </pc:picChg>
        <pc:picChg chg="add mod">
          <ac:chgData name="حصه بنت العتيبي" userId="c1fe605c-1aaf-4791-a440-af891effc177" providerId="ADAL" clId="{472162B1-6078-43B0-8704-E7FC7CB41AC0}" dt="2022-03-26T14:45:37.201" v="622" actId="1076"/>
          <ac:picMkLst>
            <pc:docMk/>
            <pc:sldMk cId="4060642249" sldId="281"/>
            <ac:picMk id="7" creationId="{4FC96F8B-138E-4F93-A080-9830D3B14596}"/>
          </ac:picMkLst>
        </pc:picChg>
        <pc:picChg chg="mod">
          <ac:chgData name="حصه بنت العتيبي" userId="c1fe605c-1aaf-4791-a440-af891effc177" providerId="ADAL" clId="{472162B1-6078-43B0-8704-E7FC7CB41AC0}" dt="2022-03-26T14:49:01.390" v="640"/>
          <ac:picMkLst>
            <pc:docMk/>
            <pc:sldMk cId="4060642249" sldId="281"/>
            <ac:picMk id="9" creationId="{A7E2A2FC-AF77-45DF-8AE6-AA91891BE2AE}"/>
          </ac:picMkLst>
        </pc:picChg>
      </pc:sldChg>
      <pc:sldChg chg="addSp modSp new mod modTransition modAnim">
        <pc:chgData name="حصه بنت العتيبي" userId="c1fe605c-1aaf-4791-a440-af891effc177" providerId="ADAL" clId="{472162B1-6078-43B0-8704-E7FC7CB41AC0}" dt="2022-03-26T14:54:31.813" v="675"/>
        <pc:sldMkLst>
          <pc:docMk/>
          <pc:sldMk cId="1296258926" sldId="282"/>
        </pc:sldMkLst>
        <pc:spChg chg="mod">
          <ac:chgData name="حصه بنت العتيبي" userId="c1fe605c-1aaf-4791-a440-af891effc177" providerId="ADAL" clId="{472162B1-6078-43B0-8704-E7FC7CB41AC0}" dt="2022-03-26T14:49:17.058" v="643"/>
          <ac:spMkLst>
            <pc:docMk/>
            <pc:sldMk cId="1296258926" sldId="282"/>
            <ac:spMk id="4" creationId="{D658473C-F16E-45EB-A6F6-0FF3953041BF}"/>
          </ac:spMkLst>
        </pc:spChg>
        <pc:spChg chg="add mod">
          <ac:chgData name="حصه بنت العتيبي" userId="c1fe605c-1aaf-4791-a440-af891effc177" providerId="ADAL" clId="{472162B1-6078-43B0-8704-E7FC7CB41AC0}" dt="2022-03-26T14:53:48.509" v="672" actId="207"/>
          <ac:spMkLst>
            <pc:docMk/>
            <pc:sldMk cId="1296258926" sldId="282"/>
            <ac:spMk id="9" creationId="{677E8278-4D9C-4796-A048-85EF41C88994}"/>
          </ac:spMkLst>
        </pc:spChg>
        <pc:spChg chg="add mod">
          <ac:chgData name="حصه بنت العتيبي" userId="c1fe605c-1aaf-4791-a440-af891effc177" providerId="ADAL" clId="{472162B1-6078-43B0-8704-E7FC7CB41AC0}" dt="2022-03-26T14:53:55.064" v="673" actId="207"/>
          <ac:spMkLst>
            <pc:docMk/>
            <pc:sldMk cId="1296258926" sldId="282"/>
            <ac:spMk id="10" creationId="{93EB1C48-EFD4-47C5-A62C-8416FF614BFF}"/>
          </ac:spMkLst>
        </pc:spChg>
        <pc:spChg chg="add mod">
          <ac:chgData name="حصه بنت العتيبي" userId="c1fe605c-1aaf-4791-a440-af891effc177" providerId="ADAL" clId="{472162B1-6078-43B0-8704-E7FC7CB41AC0}" dt="2022-03-26T14:53:59.255" v="674" actId="207"/>
          <ac:spMkLst>
            <pc:docMk/>
            <pc:sldMk cId="1296258926" sldId="282"/>
            <ac:spMk id="11" creationId="{EF66A9F5-E533-4F08-B6C4-BB2569280690}"/>
          </ac:spMkLst>
        </pc:spChg>
        <pc:grpChg chg="add mod">
          <ac:chgData name="حصه بنت العتيبي" userId="c1fe605c-1aaf-4791-a440-af891effc177" providerId="ADAL" clId="{472162B1-6078-43B0-8704-E7FC7CB41AC0}" dt="2022-03-26T14:49:23.625" v="644" actId="1076"/>
          <ac:grpSpMkLst>
            <pc:docMk/>
            <pc:sldMk cId="1296258926" sldId="282"/>
            <ac:grpSpMk id="2" creationId="{0D4D9AF7-2823-48AA-8B24-E18EC35424DC}"/>
          </ac:grpSpMkLst>
        </pc:grpChg>
        <pc:picChg chg="mod">
          <ac:chgData name="حصه بنت العتيبي" userId="c1fe605c-1aaf-4791-a440-af891effc177" providerId="ADAL" clId="{472162B1-6078-43B0-8704-E7FC7CB41AC0}" dt="2022-03-26T14:49:17.058" v="643"/>
          <ac:picMkLst>
            <pc:docMk/>
            <pc:sldMk cId="1296258926" sldId="282"/>
            <ac:picMk id="3" creationId="{55A52B93-2897-4D90-A579-A478E502F37C}"/>
          </ac:picMkLst>
        </pc:picChg>
        <pc:picChg chg="add mod modCrop">
          <ac:chgData name="حصه بنت العتيبي" userId="c1fe605c-1aaf-4791-a440-af891effc177" providerId="ADAL" clId="{472162B1-6078-43B0-8704-E7FC7CB41AC0}" dt="2022-03-26T14:50:22.639" v="650" actId="1076"/>
          <ac:picMkLst>
            <pc:docMk/>
            <pc:sldMk cId="1296258926" sldId="282"/>
            <ac:picMk id="6" creationId="{2040786B-A15F-44B6-A1FB-F48BE90F520F}"/>
          </ac:picMkLst>
        </pc:picChg>
        <pc:picChg chg="add mod">
          <ac:chgData name="حصه بنت العتيبي" userId="c1fe605c-1aaf-4791-a440-af891effc177" providerId="ADAL" clId="{472162B1-6078-43B0-8704-E7FC7CB41AC0}" dt="2022-03-26T14:51:14.778" v="654" actId="14100"/>
          <ac:picMkLst>
            <pc:docMk/>
            <pc:sldMk cId="1296258926" sldId="282"/>
            <ac:picMk id="8" creationId="{75F39187-5EB0-46BB-9297-34F38AC3B820}"/>
          </ac:picMkLst>
        </pc:picChg>
      </pc:sldChg>
      <pc:sldChg chg="addSp modSp new mod ord modTransition">
        <pc:chgData name="حصه بنت العتيبي" userId="c1fe605c-1aaf-4791-a440-af891effc177" providerId="ADAL" clId="{472162B1-6078-43B0-8704-E7FC7CB41AC0}" dt="2022-03-26T15:43:54.285" v="724"/>
        <pc:sldMkLst>
          <pc:docMk/>
          <pc:sldMk cId="2766053755" sldId="283"/>
        </pc:sldMkLst>
        <pc:spChg chg="mod">
          <ac:chgData name="حصه بنت العتيبي" userId="c1fe605c-1aaf-4791-a440-af891effc177" providerId="ADAL" clId="{472162B1-6078-43B0-8704-E7FC7CB41AC0}" dt="2022-03-26T15:01:57.213" v="702" actId="20577"/>
          <ac:spMkLst>
            <pc:docMk/>
            <pc:sldMk cId="2766053755" sldId="283"/>
            <ac:spMk id="8" creationId="{7A68C237-BB80-4F84-8C5C-8924A43DBB6D}"/>
          </ac:spMkLst>
        </pc:spChg>
        <pc:grpChg chg="add mod">
          <ac:chgData name="حصه بنت العتيبي" userId="c1fe605c-1aaf-4791-a440-af891effc177" providerId="ADAL" clId="{472162B1-6078-43B0-8704-E7FC7CB41AC0}" dt="2022-03-26T15:01:47.473" v="693" actId="1076"/>
          <ac:grpSpMkLst>
            <pc:docMk/>
            <pc:sldMk cId="2766053755" sldId="283"/>
            <ac:grpSpMk id="6" creationId="{DC03DCB1-A9C4-406E-A4E2-04E2E7F57D23}"/>
          </ac:grpSpMkLst>
        </pc:grpChg>
        <pc:picChg chg="add mod">
          <ac:chgData name="حصه بنت العتيبي" userId="c1fe605c-1aaf-4791-a440-af891effc177" providerId="ADAL" clId="{472162B1-6078-43B0-8704-E7FC7CB41AC0}" dt="2022-03-26T14:57:45.727" v="678"/>
          <ac:picMkLst>
            <pc:docMk/>
            <pc:sldMk cId="2766053755" sldId="283"/>
            <ac:picMk id="3" creationId="{4494EFB8-0BFF-47A6-87DC-B705126F7658}"/>
          </ac:picMkLst>
        </pc:picChg>
        <pc:picChg chg="add mod">
          <ac:chgData name="حصه بنت العتيبي" userId="c1fe605c-1aaf-4791-a440-af891effc177" providerId="ADAL" clId="{472162B1-6078-43B0-8704-E7FC7CB41AC0}" dt="2022-03-26T14:58:54.588" v="681"/>
          <ac:picMkLst>
            <pc:docMk/>
            <pc:sldMk cId="2766053755" sldId="283"/>
            <ac:picMk id="4" creationId="{600DC807-E755-48A2-97DA-7147247DC0B9}"/>
          </ac:picMkLst>
        </pc:picChg>
        <pc:picChg chg="add mod">
          <ac:chgData name="حصه بنت العتيبي" userId="c1fe605c-1aaf-4791-a440-af891effc177" providerId="ADAL" clId="{472162B1-6078-43B0-8704-E7FC7CB41AC0}" dt="2022-03-26T14:58:04.406" v="679"/>
          <ac:picMkLst>
            <pc:docMk/>
            <pc:sldMk cId="2766053755" sldId="283"/>
            <ac:picMk id="5" creationId="{3BDA59CF-1C3D-40D1-ADE4-E62E816B100F}"/>
          </ac:picMkLst>
        </pc:picChg>
        <pc:picChg chg="mod">
          <ac:chgData name="حصه بنت العتيبي" userId="c1fe605c-1aaf-4791-a440-af891effc177" providerId="ADAL" clId="{472162B1-6078-43B0-8704-E7FC7CB41AC0}" dt="2022-03-26T15:01:42.092" v="692"/>
          <ac:picMkLst>
            <pc:docMk/>
            <pc:sldMk cId="2766053755" sldId="283"/>
            <ac:picMk id="7" creationId="{48D42E44-AE81-4EE9-9EF4-CA895813449D}"/>
          </ac:picMkLst>
        </pc:picChg>
        <pc:picChg chg="add mod">
          <ac:chgData name="حصه بنت العتيبي" userId="c1fe605c-1aaf-4791-a440-af891effc177" providerId="ADAL" clId="{472162B1-6078-43B0-8704-E7FC7CB41AC0}" dt="2022-03-26T15:01:47.473" v="693" actId="1076"/>
          <ac:picMkLst>
            <pc:docMk/>
            <pc:sldMk cId="2766053755" sldId="283"/>
            <ac:picMk id="9" creationId="{ED60A6E0-B667-4B87-A7D2-41FDFF33FFCA}"/>
          </ac:picMkLst>
        </pc:picChg>
      </pc:sldChg>
      <pc:sldChg chg="addSp modSp new mod modTransition">
        <pc:chgData name="حصه بنت العتيبي" userId="c1fe605c-1aaf-4791-a440-af891effc177" providerId="ADAL" clId="{472162B1-6078-43B0-8704-E7FC7CB41AC0}" dt="2022-03-26T15:02:45.848" v="708" actId="1076"/>
        <pc:sldMkLst>
          <pc:docMk/>
          <pc:sldMk cId="3858764878" sldId="284"/>
        </pc:sldMkLst>
        <pc:spChg chg="mod">
          <ac:chgData name="حصه بنت العتيبي" userId="c1fe605c-1aaf-4791-a440-af891effc177" providerId="ADAL" clId="{472162B1-6078-43B0-8704-E7FC7CB41AC0}" dt="2022-03-26T15:02:06.867" v="703"/>
          <ac:spMkLst>
            <pc:docMk/>
            <pc:sldMk cId="3858764878" sldId="284"/>
            <ac:spMk id="6" creationId="{AA978F73-A7AD-4D56-8527-FFEF03A3D06B}"/>
          </ac:spMkLst>
        </pc:spChg>
        <pc:grpChg chg="add mod">
          <ac:chgData name="حصه بنت العتيبي" userId="c1fe605c-1aaf-4791-a440-af891effc177" providerId="ADAL" clId="{472162B1-6078-43B0-8704-E7FC7CB41AC0}" dt="2022-03-26T15:02:41.806" v="707" actId="1076"/>
          <ac:grpSpMkLst>
            <pc:docMk/>
            <pc:sldMk cId="3858764878" sldId="284"/>
            <ac:grpSpMk id="4" creationId="{3077148D-BF14-4138-9711-E94B249B0B8B}"/>
          </ac:grpSpMkLst>
        </pc:grpChg>
        <pc:picChg chg="add mod modCrop">
          <ac:chgData name="حصه بنت العتيبي" userId="c1fe605c-1aaf-4791-a440-af891effc177" providerId="ADAL" clId="{472162B1-6078-43B0-8704-E7FC7CB41AC0}" dt="2022-03-26T15:02:45.848" v="708" actId="1076"/>
          <ac:picMkLst>
            <pc:docMk/>
            <pc:sldMk cId="3858764878" sldId="284"/>
            <ac:picMk id="3" creationId="{B987CD18-799C-4641-91DC-952A8C2B5137}"/>
          </ac:picMkLst>
        </pc:picChg>
        <pc:picChg chg="mod">
          <ac:chgData name="حصه بنت العتيبي" userId="c1fe605c-1aaf-4791-a440-af891effc177" providerId="ADAL" clId="{472162B1-6078-43B0-8704-E7FC7CB41AC0}" dt="2022-03-26T15:02:06.867" v="703"/>
          <ac:picMkLst>
            <pc:docMk/>
            <pc:sldMk cId="3858764878" sldId="284"/>
            <ac:picMk id="5" creationId="{ABF0CE17-138A-4D52-B20E-127303654D64}"/>
          </ac:picMkLst>
        </pc:picChg>
        <pc:picChg chg="add mod">
          <ac:chgData name="حصه بنت العتيبي" userId="c1fe605c-1aaf-4791-a440-af891effc177" providerId="ADAL" clId="{472162B1-6078-43B0-8704-E7FC7CB41AC0}" dt="2022-03-26T15:02:14.658" v="704" actId="1076"/>
          <ac:picMkLst>
            <pc:docMk/>
            <pc:sldMk cId="3858764878" sldId="284"/>
            <ac:picMk id="7" creationId="{66045B19-DBCB-4A6C-8EBF-63D74B2439E6}"/>
          </ac:picMkLst>
        </pc:picChg>
      </pc:sldChg>
      <pc:sldChg chg="addSp modSp add mod modTransition">
        <pc:chgData name="حصه بنت العتيبي" userId="c1fe605c-1aaf-4791-a440-af891effc177" providerId="ADAL" clId="{472162B1-6078-43B0-8704-E7FC7CB41AC0}" dt="2022-03-26T15:50:39.670" v="749"/>
        <pc:sldMkLst>
          <pc:docMk/>
          <pc:sldMk cId="3783854196" sldId="287"/>
        </pc:sldMkLst>
        <pc:spChg chg="mod">
          <ac:chgData name="حصه بنت العتيبي" userId="c1fe605c-1aaf-4791-a440-af891effc177" providerId="ADAL" clId="{472162B1-6078-43B0-8704-E7FC7CB41AC0}" dt="2022-03-26T15:49:24.577" v="734" actId="1076"/>
          <ac:spMkLst>
            <pc:docMk/>
            <pc:sldMk cId="3783854196" sldId="287"/>
            <ac:spMk id="2" creationId="{3FD5E7F4-F9C7-4F09-A4A9-7CC862C5B282}"/>
          </ac:spMkLst>
        </pc:spChg>
        <pc:spChg chg="mod">
          <ac:chgData name="حصه بنت العتيبي" userId="c1fe605c-1aaf-4791-a440-af891effc177" providerId="ADAL" clId="{472162B1-6078-43B0-8704-E7FC7CB41AC0}" dt="2022-03-26T15:48:33.587" v="729" actId="1076"/>
          <ac:spMkLst>
            <pc:docMk/>
            <pc:sldMk cId="3783854196" sldId="287"/>
            <ac:spMk id="6" creationId="{5CF6E028-6AC8-4F09-985C-1BCF4B1FF1EF}"/>
          </ac:spMkLst>
        </pc:spChg>
        <pc:spChg chg="mod">
          <ac:chgData name="حصه بنت العتيبي" userId="c1fe605c-1aaf-4791-a440-af891effc177" providerId="ADAL" clId="{472162B1-6078-43B0-8704-E7FC7CB41AC0}" dt="2022-03-26T15:49:45.874" v="744" actId="20577"/>
          <ac:spMkLst>
            <pc:docMk/>
            <pc:sldMk cId="3783854196" sldId="287"/>
            <ac:spMk id="10" creationId="{EAF7D5C6-3494-4DEE-BFF2-D263E30958FA}"/>
          </ac:spMkLst>
        </pc:spChg>
        <pc:grpChg chg="add mod">
          <ac:chgData name="حصه بنت العتيبي" userId="c1fe605c-1aaf-4791-a440-af891effc177" providerId="ADAL" clId="{472162B1-6078-43B0-8704-E7FC7CB41AC0}" dt="2022-03-26T15:49:52.863" v="745" actId="1076"/>
          <ac:grpSpMkLst>
            <pc:docMk/>
            <pc:sldMk cId="3783854196" sldId="287"/>
            <ac:grpSpMk id="8" creationId="{BF4941B4-896F-492E-BEF2-014D785FA2A9}"/>
          </ac:grpSpMkLst>
        </pc:grpChg>
        <pc:picChg chg="mod">
          <ac:chgData name="حصه بنت العتيبي" userId="c1fe605c-1aaf-4791-a440-af891effc177" providerId="ADAL" clId="{472162B1-6078-43B0-8704-E7FC7CB41AC0}" dt="2022-03-26T15:49:34.376" v="735"/>
          <ac:picMkLst>
            <pc:docMk/>
            <pc:sldMk cId="3783854196" sldId="287"/>
            <ac:picMk id="9" creationId="{63D52465-0264-49FE-ABC6-6109092CD564}"/>
          </ac:picMkLst>
        </pc:picChg>
        <pc:picChg chg="mod">
          <ac:chgData name="حصه بنت العتيبي" userId="c1fe605c-1aaf-4791-a440-af891effc177" providerId="ADAL" clId="{472162B1-6078-43B0-8704-E7FC7CB41AC0}" dt="2022-03-26T15:49:04.564" v="732"/>
          <ac:picMkLst>
            <pc:docMk/>
            <pc:sldMk cId="3783854196" sldId="287"/>
            <ac:picMk id="1030" creationId="{41209E95-DF65-45A8-9DCC-BD83EB61756B}"/>
          </ac:picMkLst>
        </pc:picChg>
        <pc:picChg chg="mod">
          <ac:chgData name="حصه بنت العتيبي" userId="c1fe605c-1aaf-4791-a440-af891effc177" providerId="ADAL" clId="{472162B1-6078-43B0-8704-E7FC7CB41AC0}" dt="2022-03-26T15:49:18.018" v="733"/>
          <ac:picMkLst>
            <pc:docMk/>
            <pc:sldMk cId="3783854196" sldId="287"/>
            <ac:picMk id="1032" creationId="{99151536-2856-4F2F-883E-7AE39261B55A}"/>
          </ac:picMkLst>
        </pc:picChg>
      </pc:sldChg>
      <pc:sldMasterChg chg="addSp modSp mod">
        <pc:chgData name="حصه بنت العتيبي" userId="c1fe605c-1aaf-4791-a440-af891effc177" providerId="ADAL" clId="{472162B1-6078-43B0-8704-E7FC7CB41AC0}" dt="2022-03-26T12:01:58.016" v="48" actId="13822"/>
        <pc:sldMasterMkLst>
          <pc:docMk/>
          <pc:sldMasterMk cId="3008052364" sldId="2147483648"/>
        </pc:sldMasterMkLst>
        <pc:spChg chg="mod">
          <ac:chgData name="حصه بنت العتيبي" userId="c1fe605c-1aaf-4791-a440-af891effc177" providerId="ADAL" clId="{472162B1-6078-43B0-8704-E7FC7CB41AC0}" dt="2022-03-26T12:01:58.016" v="48" actId="13822"/>
          <ac:spMkLst>
            <pc:docMk/>
            <pc:sldMasterMk cId="3008052364" sldId="2147483648"/>
            <ac:spMk id="8" creationId="{E2EB669D-AB6B-44EF-BD2C-BA294D5D5470}"/>
          </ac:spMkLst>
        </pc:spChg>
        <pc:spChg chg="mod">
          <ac:chgData name="حصه بنت العتيبي" userId="c1fe605c-1aaf-4791-a440-af891effc177" providerId="ADAL" clId="{472162B1-6078-43B0-8704-E7FC7CB41AC0}" dt="2022-03-26T12:01:58.016" v="48" actId="13822"/>
          <ac:spMkLst>
            <pc:docMk/>
            <pc:sldMasterMk cId="3008052364" sldId="2147483648"/>
            <ac:spMk id="10" creationId="{ABCB62F4-6516-4063-9C50-9F9CB9ECED93}"/>
          </ac:spMkLst>
        </pc:spChg>
        <pc:spChg chg="mod">
          <ac:chgData name="حصه بنت العتيبي" userId="c1fe605c-1aaf-4791-a440-af891effc177" providerId="ADAL" clId="{472162B1-6078-43B0-8704-E7FC7CB41AC0}" dt="2022-03-26T12:01:58.016" v="48" actId="13822"/>
          <ac:spMkLst>
            <pc:docMk/>
            <pc:sldMasterMk cId="3008052364" sldId="2147483648"/>
            <ac:spMk id="11" creationId="{CA8079D0-FF7C-47AD-80BC-ABE7932B3FDF}"/>
          </ac:spMkLst>
        </pc:spChg>
        <pc:spChg chg="mod">
          <ac:chgData name="حصه بنت العتيبي" userId="c1fe605c-1aaf-4791-a440-af891effc177" providerId="ADAL" clId="{472162B1-6078-43B0-8704-E7FC7CB41AC0}" dt="2022-03-26T12:01:58.016" v="48" actId="13822"/>
          <ac:spMkLst>
            <pc:docMk/>
            <pc:sldMasterMk cId="3008052364" sldId="2147483648"/>
            <ac:spMk id="13" creationId="{0525F775-D701-4023-8F1C-C104DFA602A9}"/>
          </ac:spMkLst>
        </pc:spChg>
        <pc:spChg chg="mod">
          <ac:chgData name="حصه بنت العتيبي" userId="c1fe605c-1aaf-4791-a440-af891effc177" providerId="ADAL" clId="{472162B1-6078-43B0-8704-E7FC7CB41AC0}" dt="2022-03-26T12:01:58.016" v="48" actId="13822"/>
          <ac:spMkLst>
            <pc:docMk/>
            <pc:sldMasterMk cId="3008052364" sldId="2147483648"/>
            <ac:spMk id="14" creationId="{B8C20C03-D30F-4EC3-82AD-7D72E2ECA0BF}"/>
          </ac:spMkLst>
        </pc:spChg>
        <pc:spChg chg="add mod">
          <ac:chgData name="حصه بنت العتيبي" userId="c1fe605c-1aaf-4791-a440-af891effc177" providerId="ADAL" clId="{472162B1-6078-43B0-8704-E7FC7CB41AC0}" dt="2022-03-26T12:00:52.392" v="43" actId="207"/>
          <ac:spMkLst>
            <pc:docMk/>
            <pc:sldMasterMk cId="3008052364" sldId="2147483648"/>
            <ac:spMk id="15" creationId="{3211C54C-7410-45EA-899D-CE9FDD5F38CD}"/>
          </ac:spMkLst>
        </pc:spChg>
        <pc:spChg chg="add mod">
          <ac:chgData name="حصه بنت العتيبي" userId="c1fe605c-1aaf-4791-a440-af891effc177" providerId="ADAL" clId="{472162B1-6078-43B0-8704-E7FC7CB41AC0}" dt="2022-03-26T12:00:25.301" v="38"/>
          <ac:spMkLst>
            <pc:docMk/>
            <pc:sldMasterMk cId="3008052364" sldId="2147483648"/>
            <ac:spMk id="16" creationId="{CAA526D5-DEFD-4DB8-859A-9C8AD6681110}"/>
          </ac:spMkLst>
        </pc:spChg>
        <pc:grpChg chg="mod">
          <ac:chgData name="حصه بنت العتيبي" userId="c1fe605c-1aaf-4791-a440-af891effc177" providerId="ADAL" clId="{472162B1-6078-43B0-8704-E7FC7CB41AC0}" dt="2022-03-26T12:01:26.173" v="46" actId="14100"/>
          <ac:grpSpMkLst>
            <pc:docMk/>
            <pc:sldMasterMk cId="3008052364" sldId="2147483648"/>
            <ac:grpSpMk id="7" creationId="{415A566F-341B-490E-BEED-02A4F8DF1C8B}"/>
          </ac:grpSpMkLst>
        </pc:gr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39B2C2D-1FC9-43BF-9BDB-26CA598B5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80FA452-3FF3-40C3-A85F-78F213EB5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F37A16D-FF90-42BA-AD3D-67B8C612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9A18D52-260D-4CBE-80DC-1E830192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C4E803C-B783-402F-B261-D952B223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704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240779-73D8-4654-B7FD-C49B136C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DD14B677-A203-4B61-BF84-08F0C6F1B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BE79137-E1AE-476A-8098-CC84CDBE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CE75665-5F1C-4A19-A284-5B43B30A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C35D4FC-1E42-4EB4-9B71-C8C1C57A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69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DFA574C6-FD0F-4B7C-BEBA-CD43C7CA3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93D2EA64-B172-4540-B39F-10550274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9F40B07-44BF-45D6-A45E-D6801350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06C85B9-CCF0-4B10-A414-5BA3492D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112A09F-A608-4173-BB59-FEC6DDFD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99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0298D90-25E7-4B8A-B738-CE134AF8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7C4BF3B-F717-46B8-9B57-2EB22913F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8E8F582-3B23-47C6-8B82-6AA2A1F3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FBF9567-B685-4EC7-8B32-5504BCC0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51AA5A5-B058-44CA-BBB7-0E47F557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663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F0D033D-CE8D-4784-A9B7-109E5F85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27C1EB4-C03F-488C-B29F-6D58626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77D3AEE-C20C-4A6F-8D4D-C5C1DC63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CD6E74A-4292-41AE-A0B7-B15BE377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A347C49-4551-4C99-97EF-E820A829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0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1C3A87F-B7FC-4255-A8EE-43503C7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47D0CF8-17D7-41C3-BED1-A6154482E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BCA2352-BAC4-4F91-8990-DFCF13D69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A1DC95B-595F-4E35-A0D8-BE8E9747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35DBE00-AF39-4B1C-A867-41FD9F53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A88C134-B35F-4841-8059-3AE43C42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18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616DC2F-46DF-496C-A992-140945C0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23231DC-BA31-43EB-9C57-A02FBD7C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56D5111-74DA-4F8C-A52F-0615F726D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D4080972-B828-4014-9808-166223DB4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037171D2-7F6F-461F-981C-DE041E04D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6A184FF-F35C-4901-B6E5-8757EBE5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71B7A01-CE98-49C4-9545-658982BE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786F80C2-2035-442C-B0C2-C0BFC622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44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7E09983-28FD-4BC6-BEF1-A19D67C2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EB707524-E3F5-45B8-9446-436C3301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8629E63-A829-47F3-9E76-EA5820E3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27149572-E6B1-4191-A2A9-418F8D44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00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33062876-A46C-47E5-9A05-D70C96F8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D88C6D3F-2C87-41D6-9AA2-347F8A57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79BCB88E-CA21-4B57-A439-ED44E88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92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D9BF506-2E34-4199-85DB-C7160620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8E28495-99DE-4284-BA51-C6C45F41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DF3115-280F-4EA4-8CC3-0C0E5BD34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1967C5D-2CFC-4F47-91CC-184BDE66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9ECBDD2-60CB-487B-9F1E-0023D3D6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6D6E257-02A3-453B-83E1-0A790AE5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653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62B8649-7814-4B5D-A8E0-912DF81C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9A14CB86-E2EB-4C7F-B121-BFC3BCBD9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384616BC-BE39-492E-8E74-9B46B50E7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DA381C18-EFB2-4D68-B492-AF374C32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9E49305-0CF4-4C0E-9AE6-59EB67B5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69CE091-AD26-402F-9AC5-0B8DA936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65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3A581822-2884-4D94-8B2E-5744BE47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903C426-720C-4D8A-ADB4-D46645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2B6AC39-810B-4B6A-AC2A-1092EBAEA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B981-8733-4F3F-8AED-C1B6CF71D4B7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F25CE6A-1C3E-4B76-AC77-6117A6B7B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2015E8C-20B0-463D-9728-92A9B88A4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113B-2F61-4EE6-8D7C-B5EA428F76C7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415A566F-341B-490E-BEED-02A4F8DF1C8B}"/>
              </a:ext>
            </a:extLst>
          </p:cNvPr>
          <p:cNvGrpSpPr/>
          <p:nvPr userDrawn="1"/>
        </p:nvGrpSpPr>
        <p:grpSpPr>
          <a:xfrm flipH="1" flipV="1">
            <a:off x="-19705" y="-1"/>
            <a:ext cx="12240731" cy="6872513"/>
            <a:chOff x="0" y="-21658"/>
            <a:chExt cx="12240731" cy="687965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xmlns="" id="{E2EB669D-AB6B-44EF-BD2C-BA294D5D5470}"/>
                </a:ext>
              </a:extLst>
            </p:cNvPr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+mj-cs"/>
              </a:endParaRPr>
            </a:p>
          </p:txBody>
        </p:sp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xmlns="" id="{2B46E16D-0177-44D5-8559-0917DFA3F722}"/>
                </a:ext>
              </a:extLst>
            </p:cNvPr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10" name="شكل حر 27">
                <a:extLst>
                  <a:ext uri="{FF2B5EF4-FFF2-40B4-BE49-F238E27FC236}">
                    <a16:creationId xmlns:a16="http://schemas.microsoft.com/office/drawing/2014/main" xmlns="" id="{ABCB62F4-6516-4063-9C50-9F9CB9ECE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1" anchor="t" compatLnSpc="1"/>
              <a:lstStyle/>
              <a:p>
                <a:pPr marL="0" algn="l" rtl="1" eaLnBrk="1" latinLnBrk="0" hangingPunct="1"/>
                <a:endParaRPr kumimoji="0" lang="ar-SA" sz="1800" noProof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+mj-cs"/>
                </a:endParaRPr>
              </a:p>
            </p:txBody>
          </p:sp>
          <p:sp>
            <p:nvSpPr>
              <p:cNvPr id="11" name="شكل حر 28">
                <a:extLst>
                  <a:ext uri="{FF2B5EF4-FFF2-40B4-BE49-F238E27FC236}">
                    <a16:creationId xmlns:a16="http://schemas.microsoft.com/office/drawing/2014/main" xmlns="" id="{CA8079D0-FF7C-47AD-80BC-ABE7932B3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1" anchor="t" compatLnSpc="1"/>
              <a:lstStyle/>
              <a:p>
                <a:pPr marL="0" algn="l" rtl="1" eaLnBrk="1" latinLnBrk="0" hangingPunct="1"/>
                <a:endParaRPr kumimoji="0" lang="ar-SA" sz="1800" noProof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+mj-cs"/>
                </a:endParaRPr>
              </a:p>
            </p:txBody>
          </p:sp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xmlns="" id="{1F757123-2A69-48AD-980C-DEA9E073BAE5}"/>
                  </a:ext>
                </a:extLst>
              </p:cNvPr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13" name="شكل حر 31">
                  <a:extLst>
                    <a:ext uri="{FF2B5EF4-FFF2-40B4-BE49-F238E27FC236}">
                      <a16:creationId xmlns:a16="http://schemas.microsoft.com/office/drawing/2014/main" xmlns="" id="{0525F775-D701-4023-8F1C-C104DFA60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1" anchor="t" compatLnSpc="1"/>
                <a:lstStyle/>
                <a:p>
                  <a:pPr rtl="1"/>
                  <a:endParaRPr kumimoji="0" lang="ar-SA" sz="1800" noProof="0" dirty="0">
                    <a:latin typeface="Tahoma" panose="020B0604030504040204" pitchFamily="34" charset="0"/>
                    <a:ea typeface="Tahoma" panose="020B0604030504040204" pitchFamily="34" charset="0"/>
                    <a:cs typeface="+mj-cs"/>
                  </a:endParaRPr>
                </a:p>
              </p:txBody>
            </p:sp>
            <p:sp>
              <p:nvSpPr>
                <p:cNvPr id="14" name="شكل حر 32">
                  <a:extLst>
                    <a:ext uri="{FF2B5EF4-FFF2-40B4-BE49-F238E27FC236}">
                      <a16:creationId xmlns:a16="http://schemas.microsoft.com/office/drawing/2014/main" xmlns="" id="{B8C20C03-D30F-4EC3-82AD-7D72E2ECA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1" anchor="t" compatLnSpc="1"/>
                <a:lstStyle/>
                <a:p>
                  <a:pPr rtl="1"/>
                  <a:endParaRPr kumimoji="0" lang="ar-SA" sz="1800" noProof="0" dirty="0">
                    <a:latin typeface="Tahoma" panose="020B0604030504040204" pitchFamily="34" charset="0"/>
                    <a:ea typeface="Tahoma" panose="020B0604030504040204" pitchFamily="34" charset="0"/>
                    <a:cs typeface="+mj-cs"/>
                  </a:endParaRPr>
                </a:p>
              </p:txBody>
            </p:sp>
          </p:grpSp>
        </p:grp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3211C54C-7410-45EA-899D-CE9FDD5F38CD}"/>
              </a:ext>
            </a:extLst>
          </p:cNvPr>
          <p:cNvSpPr txBox="1"/>
          <p:nvPr userDrawn="1"/>
        </p:nvSpPr>
        <p:spPr>
          <a:xfrm rot="5400000">
            <a:off x="10044127" y="4985854"/>
            <a:ext cx="3616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CAA526D5-DEFD-4DB8-859A-9C8AD6681110}"/>
              </a:ext>
            </a:extLst>
          </p:cNvPr>
          <p:cNvSpPr txBox="1"/>
          <p:nvPr userDrawn="1"/>
        </p:nvSpPr>
        <p:spPr>
          <a:xfrm>
            <a:off x="127013" y="7024914"/>
            <a:ext cx="54923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microsoft.com/office/2007/relationships/hdphoto" Target="../media/hdphoto8.wdp"/><Relationship Id="rId2" Type="http://schemas.openxmlformats.org/officeDocument/2006/relationships/hyperlink" Target="https://wordwall.net/resource/11283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8.em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11.tm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">
            <a:extLst>
              <a:ext uri="{FF2B5EF4-FFF2-40B4-BE49-F238E27FC236}">
                <a16:creationId xmlns:a16="http://schemas.microsoft.com/office/drawing/2014/main" xmlns="" id="{E4DE4F6E-EA1C-4E3C-AEC0-2BDD96AA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848" b="46114"/>
          <a:stretch/>
        </p:blipFill>
        <p:spPr bwMode="auto">
          <a:xfrm>
            <a:off x="3031787" y="873435"/>
            <a:ext cx="6595354" cy="4760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رسم 2" descr="دبوس">
            <a:extLst>
              <a:ext uri="{FF2B5EF4-FFF2-40B4-BE49-F238E27FC236}">
                <a16:creationId xmlns:a16="http://schemas.microsoft.com/office/drawing/2014/main" xmlns="" id="{854B4C9F-66B0-4342-80CE-A4320F266C6D}"/>
              </a:ext>
            </a:extLst>
          </p:cNvPr>
          <p:cNvSpPr/>
          <p:nvPr/>
        </p:nvSpPr>
        <p:spPr>
          <a:xfrm>
            <a:off x="4941651" y="56312"/>
            <a:ext cx="947868" cy="907676"/>
          </a:xfrm>
          <a:custGeom>
            <a:avLst/>
            <a:gdLst>
              <a:gd name="connsiteX0" fmla="*/ 330035 w 676876"/>
              <a:gd name="connsiteY0" fmla="*/ 653885 h 677265"/>
              <a:gd name="connsiteX1" fmla="*/ 466243 w 676876"/>
              <a:gd name="connsiteY1" fmla="*/ 517678 h 677265"/>
              <a:gd name="connsiteX2" fmla="*/ 659600 w 676876"/>
              <a:gd name="connsiteY2" fmla="*/ 674840 h 677265"/>
              <a:gd name="connsiteX3" fmla="*/ 673888 w 676876"/>
              <a:gd name="connsiteY3" fmla="*/ 673888 h 677265"/>
              <a:gd name="connsiteX4" fmla="*/ 674840 w 676876"/>
              <a:gd name="connsiteY4" fmla="*/ 659600 h 677265"/>
              <a:gd name="connsiteX5" fmla="*/ 517678 w 676876"/>
              <a:gd name="connsiteY5" fmla="*/ 467195 h 677265"/>
              <a:gd name="connsiteX6" fmla="*/ 653885 w 676876"/>
              <a:gd name="connsiteY6" fmla="*/ 330988 h 677265"/>
              <a:gd name="connsiteX7" fmla="*/ 662458 w 676876"/>
              <a:gd name="connsiteY7" fmla="*/ 290983 h 677265"/>
              <a:gd name="connsiteX8" fmla="*/ 630073 w 676876"/>
              <a:gd name="connsiteY8" fmla="*/ 266218 h 677265"/>
              <a:gd name="connsiteX9" fmla="*/ 497675 w 676876"/>
              <a:gd name="connsiteY9" fmla="*/ 300508 h 677265"/>
              <a:gd name="connsiteX10" fmla="*/ 295745 w 676876"/>
              <a:gd name="connsiteY10" fmla="*/ 138583 h 677265"/>
              <a:gd name="connsiteX11" fmla="*/ 317653 w 676876"/>
              <a:gd name="connsiteY11" fmla="*/ 30950 h 677265"/>
              <a:gd name="connsiteX12" fmla="*/ 262408 w 676876"/>
              <a:gd name="connsiteY12" fmla="*/ 8090 h 677265"/>
              <a:gd name="connsiteX13" fmla="*/ 8090 w 676876"/>
              <a:gd name="connsiteY13" fmla="*/ 262408 h 677265"/>
              <a:gd name="connsiteX14" fmla="*/ 30950 w 676876"/>
              <a:gd name="connsiteY14" fmla="*/ 317653 h 677265"/>
              <a:gd name="connsiteX15" fmla="*/ 138583 w 676876"/>
              <a:gd name="connsiteY15" fmla="*/ 295745 h 677265"/>
              <a:gd name="connsiteX16" fmla="*/ 300508 w 676876"/>
              <a:gd name="connsiteY16" fmla="*/ 497675 h 677265"/>
              <a:gd name="connsiteX17" fmla="*/ 266218 w 676876"/>
              <a:gd name="connsiteY17" fmla="*/ 630073 h 677265"/>
              <a:gd name="connsiteX18" fmla="*/ 290983 w 676876"/>
              <a:gd name="connsiteY18" fmla="*/ 662458 h 677265"/>
              <a:gd name="connsiteX19" fmla="*/ 330035 w 676876"/>
              <a:gd name="connsiteY19" fmla="*/ 653885 h 6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876" h="677265">
                <a:moveTo>
                  <a:pt x="330035" y="653885"/>
                </a:moveTo>
                <a:lnTo>
                  <a:pt x="466243" y="517678"/>
                </a:lnTo>
                <a:lnTo>
                  <a:pt x="659600" y="674840"/>
                </a:lnTo>
                <a:cubicBezTo>
                  <a:pt x="663410" y="678650"/>
                  <a:pt x="670078" y="677698"/>
                  <a:pt x="673888" y="673888"/>
                </a:cubicBezTo>
                <a:cubicBezTo>
                  <a:pt x="677698" y="670078"/>
                  <a:pt x="677698" y="664363"/>
                  <a:pt x="674840" y="659600"/>
                </a:cubicBezTo>
                <a:lnTo>
                  <a:pt x="517678" y="467195"/>
                </a:lnTo>
                <a:lnTo>
                  <a:pt x="653885" y="330988"/>
                </a:lnTo>
                <a:cubicBezTo>
                  <a:pt x="664363" y="320510"/>
                  <a:pt x="667220" y="305270"/>
                  <a:pt x="662458" y="290983"/>
                </a:cubicBezTo>
                <a:cubicBezTo>
                  <a:pt x="657695" y="276695"/>
                  <a:pt x="644360" y="267170"/>
                  <a:pt x="630073" y="266218"/>
                </a:cubicBezTo>
                <a:cubicBezTo>
                  <a:pt x="591973" y="262408"/>
                  <a:pt x="545300" y="274790"/>
                  <a:pt x="497675" y="300508"/>
                </a:cubicBezTo>
                <a:lnTo>
                  <a:pt x="295745" y="138583"/>
                </a:lnTo>
                <a:cubicBezTo>
                  <a:pt x="312890" y="105245"/>
                  <a:pt x="320510" y="68098"/>
                  <a:pt x="317653" y="30950"/>
                </a:cubicBezTo>
                <a:cubicBezTo>
                  <a:pt x="313843" y="4280"/>
                  <a:pt x="280505" y="-10007"/>
                  <a:pt x="262408" y="8090"/>
                </a:cubicBezTo>
                <a:lnTo>
                  <a:pt x="8090" y="262408"/>
                </a:lnTo>
                <a:cubicBezTo>
                  <a:pt x="-10007" y="280505"/>
                  <a:pt x="4280" y="313843"/>
                  <a:pt x="30950" y="317653"/>
                </a:cubicBezTo>
                <a:cubicBezTo>
                  <a:pt x="68098" y="320510"/>
                  <a:pt x="105245" y="313843"/>
                  <a:pt x="138583" y="295745"/>
                </a:cubicBezTo>
                <a:lnTo>
                  <a:pt x="300508" y="497675"/>
                </a:lnTo>
                <a:cubicBezTo>
                  <a:pt x="274790" y="545300"/>
                  <a:pt x="263360" y="591973"/>
                  <a:pt x="266218" y="630073"/>
                </a:cubicBezTo>
                <a:cubicBezTo>
                  <a:pt x="267170" y="644360"/>
                  <a:pt x="276695" y="657695"/>
                  <a:pt x="290983" y="662458"/>
                </a:cubicBezTo>
                <a:cubicBezTo>
                  <a:pt x="304318" y="668173"/>
                  <a:pt x="319558" y="664363"/>
                  <a:pt x="330035" y="653885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84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8B0A3B8D-02CF-4601-A7A8-068FA035312D}"/>
              </a:ext>
            </a:extLst>
          </p:cNvPr>
          <p:cNvGrpSpPr/>
          <p:nvPr/>
        </p:nvGrpSpPr>
        <p:grpSpPr>
          <a:xfrm>
            <a:off x="4624468" y="304406"/>
            <a:ext cx="2943063" cy="1392320"/>
            <a:chOff x="159455" y="260514"/>
            <a:chExt cx="2943063" cy="139232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A89797AF-215D-4B44-9BC7-85386F3DF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B8242836-8B91-4553-84BC-EF72D429320A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Real Talk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9FE7C99D-F6AC-4490-937A-C656033DBFE3}"/>
              </a:ext>
            </a:extLst>
          </p:cNvPr>
          <p:cNvSpPr txBox="1"/>
          <p:nvPr/>
        </p:nvSpPr>
        <p:spPr>
          <a:xfrm>
            <a:off x="643384" y="2020553"/>
            <a:ext cx="6277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please, if you could. </a:t>
            </a:r>
            <a:endParaRPr lang="en-US" sz="2000" b="1" i="0" u="none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2000" b="1" i="0" u="none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sounds like</a:t>
            </a:r>
            <a:endParaRPr lang="en-US" sz="2000" b="1" i="0" u="none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636D72E-E237-4787-8A75-A079396D0EE3}"/>
              </a:ext>
            </a:extLst>
          </p:cNvPr>
          <p:cNvSpPr txBox="1"/>
          <p:nvPr/>
        </p:nvSpPr>
        <p:spPr>
          <a:xfrm>
            <a:off x="4132092" y="2066719"/>
            <a:ext cx="6108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polite way to respond to an offer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 It seems to be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420751CA-FBD8-4966-ACAD-91B9A8F1B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" t="13705" r="-1"/>
          <a:stretch/>
        </p:blipFill>
        <p:spPr>
          <a:xfrm>
            <a:off x="8522897" y="3586612"/>
            <a:ext cx="3807664" cy="3271388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260E082B-056E-446C-A1AA-B605DFD161E8}"/>
              </a:ext>
            </a:extLst>
          </p:cNvPr>
          <p:cNvSpPr txBox="1"/>
          <p:nvPr/>
        </p:nvSpPr>
        <p:spPr>
          <a:xfrm>
            <a:off x="264636" y="3472749"/>
            <a:ext cx="6187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Can I help you ? </a:t>
            </a: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please, if you could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I’d like to change this bag with a bigger one 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3EADC587-D37B-4D21-B17E-E6C3626506C5}"/>
              </a:ext>
            </a:extLst>
          </p:cNvPr>
          <p:cNvSpPr txBox="1"/>
          <p:nvPr/>
        </p:nvSpPr>
        <p:spPr>
          <a:xfrm>
            <a:off x="240340" y="4899140"/>
            <a:ext cx="668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That kitten </a:t>
            </a:r>
            <a:r>
              <a:rPr lang="en-US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sounds like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a human baby .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1BF08879-CB32-44B3-9980-2324D08D7B40}"/>
              </a:ext>
            </a:extLst>
          </p:cNvPr>
          <p:cNvGrpSpPr/>
          <p:nvPr/>
        </p:nvGrpSpPr>
        <p:grpSpPr>
          <a:xfrm>
            <a:off x="4871413" y="-2336945"/>
            <a:ext cx="2943063" cy="1654252"/>
            <a:chOff x="159455" y="260514"/>
            <a:chExt cx="2943063" cy="1654252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xmlns="" id="{0B2629AE-C404-4B53-A6C4-BEDFE1FA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xmlns="" id="{7578E080-CA47-4517-9B15-D2D21A9C6578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About the Conversation </a:t>
              </a:r>
            </a:p>
            <a:p>
              <a:pPr algn="ctr"/>
              <a:endParaRPr lang="ar-SA" sz="36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7F6918CF-AFE4-4177-8429-683E03CD90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55647" r="58375" b="14353"/>
          <a:stretch/>
        </p:blipFill>
        <p:spPr>
          <a:xfrm>
            <a:off x="-5443858" y="-2067688"/>
            <a:ext cx="8242773" cy="194310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E8CCF85F-6577-4F90-8F57-E88727BBB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116" y="-1293096"/>
            <a:ext cx="294306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03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0D4D9AF7-2823-48AA-8B24-E18EC35424DC}"/>
              </a:ext>
            </a:extLst>
          </p:cNvPr>
          <p:cNvGrpSpPr/>
          <p:nvPr/>
        </p:nvGrpSpPr>
        <p:grpSpPr>
          <a:xfrm>
            <a:off x="848053" y="246235"/>
            <a:ext cx="2943063" cy="1654252"/>
            <a:chOff x="159455" y="260514"/>
            <a:chExt cx="2943063" cy="165425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55A52B93-2897-4D90-A579-A478E502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D658473C-F16E-45EB-A6F6-0FF3953041BF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About the Conversation </a:t>
              </a:r>
            </a:p>
            <a:p>
              <a:pPr algn="ctr"/>
              <a:endParaRPr lang="ar-SA" sz="36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2040786B-A15F-44B6-A1FB-F48BE90F5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55647" r="58375" b="14353"/>
          <a:stretch/>
        </p:blipFill>
        <p:spPr>
          <a:xfrm>
            <a:off x="144142" y="1798812"/>
            <a:ext cx="8242773" cy="19431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75F39187-5EB0-46BB-9297-34F38AC3B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02" y="430466"/>
            <a:ext cx="2943064" cy="19431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77E8278-4D9C-4796-A048-85EF41C88994}"/>
              </a:ext>
            </a:extLst>
          </p:cNvPr>
          <p:cNvSpPr txBox="1"/>
          <p:nvPr/>
        </p:nvSpPr>
        <p:spPr>
          <a:xfrm>
            <a:off x="228002" y="3741912"/>
            <a:ext cx="1181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salesperson wanted to be helpful, but she didn’t understand the problem with the latest  jeans. The jeans were in the latest style.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93EB1C48-EFD4-47C5-A62C-8416FF614BFF}"/>
              </a:ext>
            </a:extLst>
          </p:cNvPr>
          <p:cNvSpPr txBox="1"/>
          <p:nvPr/>
        </p:nvSpPr>
        <p:spPr>
          <a:xfrm>
            <a:off x="228002" y="4656757"/>
            <a:ext cx="8101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Milo designs loose-fitting clothes in faded colors </a:t>
            </a:r>
            <a:r>
              <a:rPr lang="en-US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EF66A9F5-E533-4F08-B6C4-BB2569280690}"/>
              </a:ext>
            </a:extLst>
          </p:cNvPr>
          <p:cNvSpPr txBox="1"/>
          <p:nvPr/>
        </p:nvSpPr>
        <p:spPr>
          <a:xfrm>
            <a:off x="228002" y="5040180"/>
            <a:ext cx="114152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2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sz="2200" b="0" i="0" u="none" strike="noStrike" baseline="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mother thinks that the jeans are torn and that the material is falling apart .</a:t>
            </a:r>
            <a:endParaRPr lang="en-US" sz="2200" b="0" i="0" u="none" strike="noStrike" baseline="0" dirty="0">
              <a:solidFill>
                <a:schemeClr val="accent6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5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987CD18-799C-4641-91DC-952A8C2B5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55615" r="13991" b="21840"/>
          <a:stretch/>
        </p:blipFill>
        <p:spPr>
          <a:xfrm>
            <a:off x="1126379" y="2506617"/>
            <a:ext cx="9126574" cy="2665379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3077148D-BF14-4138-9711-E94B249B0B8B}"/>
              </a:ext>
            </a:extLst>
          </p:cNvPr>
          <p:cNvGrpSpPr/>
          <p:nvPr/>
        </p:nvGrpSpPr>
        <p:grpSpPr>
          <a:xfrm>
            <a:off x="639997" y="569650"/>
            <a:ext cx="2943063" cy="1392320"/>
            <a:chOff x="159455" y="260514"/>
            <a:chExt cx="2943063" cy="139232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ABF0CE17-138A-4D52-B20E-127303654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AA978F73-A7AD-4D56-8527-FFEF03A3D06B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Your Turn</a:t>
              </a:r>
            </a:p>
            <a:p>
              <a:pPr algn="ctr"/>
              <a:endParaRPr lang="ar-SA" sz="36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6045B19-DBCB-4A6C-8EBF-63D74B243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6" y="294260"/>
            <a:ext cx="294306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487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4494EFB8-0BFF-47A6-87DC-B705126F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00DC807-E755-48A2-97DA-7147247D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  <p:pic>
        <p:nvPicPr>
          <p:cNvPr id="5" name="Picture 2" descr="QuickCheck boosts financial inclusion with new App – Financial Inclusion  Nigeria.">
            <a:extLst>
              <a:ext uri="{FF2B5EF4-FFF2-40B4-BE49-F238E27FC236}">
                <a16:creationId xmlns:a16="http://schemas.microsoft.com/office/drawing/2014/main" xmlns="" id="{3BDA59CF-1C3D-40D1-ADE4-E62E816B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4800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DC03DCB1-A9C4-406E-A4E2-04E2E7F57D23}"/>
              </a:ext>
            </a:extLst>
          </p:cNvPr>
          <p:cNvGrpSpPr/>
          <p:nvPr/>
        </p:nvGrpSpPr>
        <p:grpSpPr>
          <a:xfrm>
            <a:off x="4350010" y="-1822531"/>
            <a:ext cx="2943063" cy="1392320"/>
            <a:chOff x="159455" y="260514"/>
            <a:chExt cx="2943063" cy="139232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48D42E44-AE81-4EE9-9EF4-CA8958134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7A68C237-BB80-4F84-8C5C-8924A43DBB6D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Your Turn</a:t>
              </a:r>
            </a:p>
            <a:p>
              <a:pPr algn="ctr"/>
              <a:endParaRPr lang="ar-SA" sz="36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ED60A6E0-B667-4B87-A7D2-41FDFF33FF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59" y="-1638300"/>
            <a:ext cx="294306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37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6719BE-CEA6-4870-A3B2-2ECD657F7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941" r="15268" b="6015"/>
          <a:stretch/>
        </p:blipFill>
        <p:spPr bwMode="auto">
          <a:xfrm>
            <a:off x="2144031" y="902044"/>
            <a:ext cx="7682327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02A2394-3CC2-4162-A71E-7FA83915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0" y="-86360"/>
            <a:ext cx="6360160" cy="69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72D743FF-A0A2-43A9-B821-FFE6C0B7AABA}"/>
              </a:ext>
            </a:extLst>
          </p:cNvPr>
          <p:cNvGrpSpPr/>
          <p:nvPr/>
        </p:nvGrpSpPr>
        <p:grpSpPr>
          <a:xfrm>
            <a:off x="2443480" y="1148080"/>
            <a:ext cx="6593840" cy="3972560"/>
            <a:chOff x="2443480" y="1148080"/>
            <a:chExt cx="6593840" cy="3972560"/>
          </a:xfrm>
        </p:grpSpPr>
        <p:sp>
          <p:nvSpPr>
            <p:cNvPr id="4" name="مستطيل: زوايا علوية مقصوصة 3">
              <a:extLst>
                <a:ext uri="{FF2B5EF4-FFF2-40B4-BE49-F238E27FC236}">
                  <a16:creationId xmlns:a16="http://schemas.microsoft.com/office/drawing/2014/main" xmlns="" id="{03E67341-A285-49B1-9C66-204B1170C269}"/>
                </a:ext>
              </a:extLst>
            </p:cNvPr>
            <p:cNvSpPr/>
            <p:nvPr/>
          </p:nvSpPr>
          <p:spPr>
            <a:xfrm>
              <a:off x="2443480" y="1148080"/>
              <a:ext cx="6593840" cy="3972560"/>
            </a:xfrm>
            <a:prstGeom prst="snip2SameRect">
              <a:avLst>
                <a:gd name="adj1" fmla="val 23833"/>
                <a:gd name="adj2" fmla="val 0"/>
              </a:avLst>
            </a:prstGeom>
            <a:ln w="38100" cmpd="tri">
              <a:solidFill>
                <a:srgbClr val="70F1F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FF0000"/>
                  </a:solidFill>
                </a:rPr>
                <a:t>Unit -1-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/>
                <a:t>Complaints ,Complaints</a:t>
              </a:r>
            </a:p>
            <a:p>
              <a:pPr algn="ctr">
                <a:lnSpc>
                  <a:spcPct val="150000"/>
                </a:lnSpc>
              </a:pPr>
              <a:endParaRPr lang="en-US" sz="2800" b="1" dirty="0"/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4082B0"/>
                  </a:solidFill>
                </a:rPr>
                <a:t>8</a:t>
              </a:r>
              <a:r>
                <a:rPr lang="en-US" sz="2800" b="1" dirty="0"/>
                <a:t>-Conversation</a:t>
              </a:r>
            </a:p>
            <a:p>
              <a:pPr algn="ctr">
                <a:lnSpc>
                  <a:spcPct val="150000"/>
                </a:lnSpc>
              </a:pPr>
              <a:endParaRPr lang="en-US" sz="2800" b="1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B7599DEE-89CA-455F-8BBF-F62DC418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7433" y="3785500"/>
              <a:ext cx="578734" cy="567159"/>
            </a:xfrm>
            <a:prstGeom prst="rect">
              <a:avLst/>
            </a:prstGeom>
          </p:spPr>
        </p:pic>
      </p:grpSp>
      <p:pic>
        <p:nvPicPr>
          <p:cNvPr id="6" name="Picture 6" descr="Cold Clipart Sick Kid - Boy Sitting Clipart – Stunning free transparent png  clipart images free download">
            <a:extLst>
              <a:ext uri="{FF2B5EF4-FFF2-40B4-BE49-F238E27FC236}">
                <a16:creationId xmlns:a16="http://schemas.microsoft.com/office/drawing/2014/main" xmlns="" id="{CA1886A7-9096-4E1E-B785-91190D6C4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825" r="30727" b="10545"/>
          <a:stretch/>
        </p:blipFill>
        <p:spPr bwMode="auto">
          <a:xfrm>
            <a:off x="-2509520" y="168658"/>
            <a:ext cx="2509520" cy="21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at Man In Suit Cartoon, HD Png Download - vhv">
            <a:extLst>
              <a:ext uri="{FF2B5EF4-FFF2-40B4-BE49-F238E27FC236}">
                <a16:creationId xmlns:a16="http://schemas.microsoft.com/office/drawing/2014/main" xmlns="" id="{7D76C777-476C-4A1C-9BB1-30BC9632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7" b="94619" l="9735" r="89381">
                        <a14:foregroundMark x1="63274" y1="12108" x2="47788" y2="11659"/>
                        <a14:foregroundMark x1="47788" y1="11659" x2="46460" y2="12108"/>
                        <a14:foregroundMark x1="43805" y1="92377" x2="40265" y2="87892"/>
                        <a14:foregroundMark x1="71681" y1="94619" x2="73451" y2="90135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40" y="4608632"/>
            <a:ext cx="2646417" cy="2611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D1BA6EE0-7321-4E1B-B4E1-6A3432EB215E}"/>
              </a:ext>
            </a:extLst>
          </p:cNvPr>
          <p:cNvGrpSpPr/>
          <p:nvPr/>
        </p:nvGrpSpPr>
        <p:grpSpPr>
          <a:xfrm>
            <a:off x="319475" y="-1890360"/>
            <a:ext cx="2943063" cy="1392320"/>
            <a:chOff x="159455" y="260514"/>
            <a:chExt cx="2943063" cy="139232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209E42F8-5444-4296-9EE2-B4DD9FA6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35424EB8-F799-42D8-94DB-3C0072D46B71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1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ld Clipart Sick Kid - Boy Sitting Clipart – Stunning free transparent png  clipart images free download">
            <a:extLst>
              <a:ext uri="{FF2B5EF4-FFF2-40B4-BE49-F238E27FC236}">
                <a16:creationId xmlns:a16="http://schemas.microsoft.com/office/drawing/2014/main" xmlns="" id="{41209E95-DF65-45A8-9DCC-BD83EB617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825" r="30727" b="10545"/>
          <a:stretch/>
        </p:blipFill>
        <p:spPr bwMode="auto">
          <a:xfrm>
            <a:off x="0" y="2068578"/>
            <a:ext cx="2509520" cy="21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3FD5E7F4-F9C7-4F09-A4A9-7CC862C5B282}"/>
              </a:ext>
            </a:extLst>
          </p:cNvPr>
          <p:cNvSpPr txBox="1"/>
          <p:nvPr/>
        </p:nvSpPr>
        <p:spPr>
          <a:xfrm>
            <a:off x="4712753" y="194526"/>
            <a:ext cx="40924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them an advice</a:t>
            </a:r>
            <a:endParaRPr lang="ar-SA" sz="24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5CF6E028-6AC8-4F09-985C-1BCF4B1FF1EF}"/>
              </a:ext>
            </a:extLst>
          </p:cNvPr>
          <p:cNvSpPr txBox="1"/>
          <p:nvPr/>
        </p:nvSpPr>
        <p:spPr>
          <a:xfrm>
            <a:off x="2978830" y="2919525"/>
            <a:ext cx="6967846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see a doctor 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B3E562AD-CC56-47BE-A55D-8BDA1D4BE445}"/>
              </a:ext>
            </a:extLst>
          </p:cNvPr>
          <p:cNvSpPr txBox="1"/>
          <p:nvPr/>
        </p:nvSpPr>
        <p:spPr>
          <a:xfrm>
            <a:off x="842750" y="5336153"/>
            <a:ext cx="6967846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better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lose weight . </a:t>
            </a:r>
          </a:p>
        </p:txBody>
      </p:sp>
      <p:pic>
        <p:nvPicPr>
          <p:cNvPr id="1032" name="Picture 8" descr="Fat Man In Suit Cartoon, HD Png Download - vhv">
            <a:extLst>
              <a:ext uri="{FF2B5EF4-FFF2-40B4-BE49-F238E27FC236}">
                <a16:creationId xmlns:a16="http://schemas.microsoft.com/office/drawing/2014/main" xmlns="" id="{99151536-2856-4F2F-883E-7AE39261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7" b="94619" l="9735" r="89381">
                        <a14:foregroundMark x1="63274" y1="12108" x2="47788" y2="11659"/>
                        <a14:foregroundMark x1="47788" y1="11659" x2="46460" y2="12108"/>
                        <a14:foregroundMark x1="43805" y1="92377" x2="40265" y2="87892"/>
                        <a14:foregroundMark x1="71681" y1="94619" x2="73451" y2="90135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4242872"/>
            <a:ext cx="2646417" cy="26112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BF4941B4-896F-492E-BEF2-014D785FA2A9}"/>
              </a:ext>
            </a:extLst>
          </p:cNvPr>
          <p:cNvGrpSpPr/>
          <p:nvPr/>
        </p:nvGrpSpPr>
        <p:grpSpPr>
          <a:xfrm>
            <a:off x="159455" y="0"/>
            <a:ext cx="2943063" cy="1392320"/>
            <a:chOff x="159455" y="260514"/>
            <a:chExt cx="2943063" cy="139232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63D52465-0264-49FE-ABC6-6109092C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AF7D5C6-3494-4DEE-BFF2-D263E30958FA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85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319731DA-ADBB-4DBA-B2BA-55DF97D36F31}"/>
              </a:ext>
            </a:extLst>
          </p:cNvPr>
          <p:cNvSpPr txBox="1">
            <a:spLocks/>
          </p:cNvSpPr>
          <p:nvPr/>
        </p:nvSpPr>
        <p:spPr>
          <a:xfrm>
            <a:off x="119920" y="179779"/>
            <a:ext cx="7060367" cy="70609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xmlns="" id="{C6D6D675-2163-47E2-903F-BCB8E1160642}"/>
              </a:ext>
            </a:extLst>
          </p:cNvPr>
          <p:cNvSpPr txBox="1">
            <a:spLocks/>
          </p:cNvSpPr>
          <p:nvPr/>
        </p:nvSpPr>
        <p:spPr>
          <a:xfrm>
            <a:off x="171015" y="1687512"/>
            <a:ext cx="11849970" cy="3087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perform a conversation to complain about products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“ real talk " phrases in new conversations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comprehension questions about the conversation 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in pair work.</a:t>
            </a: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1758FD18-CA86-42CD-9EF0-92E493E5113A}"/>
              </a:ext>
            </a:extLst>
          </p:cNvPr>
          <p:cNvGrpSpPr/>
          <p:nvPr/>
        </p:nvGrpSpPr>
        <p:grpSpPr>
          <a:xfrm>
            <a:off x="-4131785" y="-937215"/>
            <a:ext cx="4131785" cy="3312160"/>
            <a:chOff x="8566835" y="506854"/>
            <a:chExt cx="4034118" cy="331216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602522A9-0DCC-448A-94FB-0720D6993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8566835" y="506854"/>
              <a:ext cx="4034118" cy="331216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2E041D5E-3BAD-4C6F-91BE-08F847294F59}"/>
                </a:ext>
              </a:extLst>
            </p:cNvPr>
            <p:cNvSpPr txBox="1"/>
            <p:nvPr/>
          </p:nvSpPr>
          <p:spPr>
            <a:xfrm>
              <a:off x="8910143" y="1901324"/>
              <a:ext cx="33290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you see? </a:t>
              </a:r>
              <a:endParaRPr lang="ar-SA" sz="28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E99E0C91-1EC7-47AA-81A0-4E303F1FED33}"/>
              </a:ext>
            </a:extLst>
          </p:cNvPr>
          <p:cNvGrpSpPr/>
          <p:nvPr/>
        </p:nvGrpSpPr>
        <p:grpSpPr>
          <a:xfrm>
            <a:off x="-7293225" y="-2297935"/>
            <a:ext cx="4034118" cy="3312160"/>
            <a:chOff x="7437120" y="2714245"/>
            <a:chExt cx="4034118" cy="331216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EA798347-E094-46BB-8145-D522BFF87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7437120" y="2714245"/>
              <a:ext cx="4034118" cy="3312160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86ED7BCC-A3AE-45F6-9AB1-8F1672641040}"/>
                </a:ext>
              </a:extLst>
            </p:cNvPr>
            <p:cNvSpPr txBox="1"/>
            <p:nvPr/>
          </p:nvSpPr>
          <p:spPr>
            <a:xfrm>
              <a:off x="7817272" y="3901377"/>
              <a:ext cx="32738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Where are they? </a:t>
              </a:r>
              <a:endParaRPr lang="ar-SA" sz="28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B3B852D7-04BE-49C8-9DBC-4B5E38F922D6}"/>
              </a:ext>
            </a:extLst>
          </p:cNvPr>
          <p:cNvGrpSpPr/>
          <p:nvPr/>
        </p:nvGrpSpPr>
        <p:grpSpPr>
          <a:xfrm>
            <a:off x="-4082952" y="1463040"/>
            <a:ext cx="4034118" cy="3312160"/>
            <a:chOff x="8107680" y="4342516"/>
            <a:chExt cx="4034118" cy="331216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90455DBD-BDF9-4346-BAE0-54D8F72CB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8107680" y="4342516"/>
              <a:ext cx="4034118" cy="331216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F6AB802-A641-48E3-8A7F-FD5BC4461A45}"/>
                </a:ext>
              </a:extLst>
            </p:cNvPr>
            <p:cNvSpPr txBox="1"/>
            <p:nvPr/>
          </p:nvSpPr>
          <p:spPr>
            <a:xfrm>
              <a:off x="8429383" y="5420966"/>
              <a:ext cx="33907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you think</a:t>
              </a:r>
            </a:p>
            <a:p>
              <a:pPr algn="l"/>
              <a:r>
                <a:rPr lang="en-US" sz="2800" b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the problem is? </a:t>
              </a:r>
              <a:endParaRPr lang="ar-SA" sz="40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555D158E-1358-40B7-8077-973588989D43}"/>
              </a:ext>
            </a:extLst>
          </p:cNvPr>
          <p:cNvGrpSpPr/>
          <p:nvPr/>
        </p:nvGrpSpPr>
        <p:grpSpPr>
          <a:xfrm>
            <a:off x="171015" y="-1338015"/>
            <a:ext cx="2943063" cy="1392320"/>
            <a:chOff x="159455" y="260514"/>
            <a:chExt cx="2943063" cy="1392320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xmlns="" id="{D2BAEC8A-075D-4C2C-B3F0-E854F58C9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xmlns="" id="{190A7623-F8DA-4145-967E-7D1D7B39664A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0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EB2EBACE-7E79-4BE7-9594-8A5F21B0E34E}"/>
              </a:ext>
            </a:extLst>
          </p:cNvPr>
          <p:cNvSpPr txBox="1"/>
          <p:nvPr/>
        </p:nvSpPr>
        <p:spPr>
          <a:xfrm>
            <a:off x="3906996" y="681797"/>
            <a:ext cx="627797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Can I help you, ma’am?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Customer: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please, if you could.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I’d like to return a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pair of jeans that my son bought—they’re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wide-cut with faded colors.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It sounds like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one of Milo’s creations.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He designs loose-fitting clothing, and faded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clothes are in style this season. Your son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didn’t like them?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No, it’s not that. It’s the fabric. It’s really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flimsy, and…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Well, lightweight fabrics are the latest trend.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You don’t seem to understand.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Of course, ma’am, I’ll try to help. Can you give me the jeans? 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r: You see, they’re torn at the knees, and in several other places, and the material is falling apart. I noticed it when I was putting them in the washer.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0EB1C55-7368-4AB8-83DB-0F248C0B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42" y="1652834"/>
            <a:ext cx="4034118" cy="519122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48EF07D5-7AAE-4D37-8245-46E08632B993}"/>
              </a:ext>
            </a:extLst>
          </p:cNvPr>
          <p:cNvGrpSpPr/>
          <p:nvPr/>
        </p:nvGrpSpPr>
        <p:grpSpPr>
          <a:xfrm>
            <a:off x="8285001" y="479648"/>
            <a:ext cx="4034118" cy="3312160"/>
            <a:chOff x="7437120" y="2714245"/>
            <a:chExt cx="4034118" cy="331216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09C2BFD3-72AE-48ED-BBB4-3AC11FEEC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7437120" y="2714245"/>
              <a:ext cx="4034118" cy="331216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EBDDE94D-B940-4C62-9E80-2052D73254D2}"/>
                </a:ext>
              </a:extLst>
            </p:cNvPr>
            <p:cNvSpPr txBox="1"/>
            <p:nvPr/>
          </p:nvSpPr>
          <p:spPr>
            <a:xfrm>
              <a:off x="7817272" y="3901377"/>
              <a:ext cx="32738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Where are they? </a:t>
              </a:r>
              <a:endParaRPr lang="ar-SA" sz="28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CB58FB3A-37E6-4216-8D2A-894C6A374B79}"/>
              </a:ext>
            </a:extLst>
          </p:cNvPr>
          <p:cNvGrpSpPr/>
          <p:nvPr/>
        </p:nvGrpSpPr>
        <p:grpSpPr>
          <a:xfrm>
            <a:off x="8060215" y="3428378"/>
            <a:ext cx="4131785" cy="3312160"/>
            <a:chOff x="8566835" y="506854"/>
            <a:chExt cx="4034118" cy="331216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89D7B027-D099-4D70-AB5A-4A7D47FB7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8566835" y="506854"/>
              <a:ext cx="4034118" cy="3312160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1C263E45-5E85-456D-A892-3E4503A7DA06}"/>
                </a:ext>
              </a:extLst>
            </p:cNvPr>
            <p:cNvSpPr txBox="1"/>
            <p:nvPr/>
          </p:nvSpPr>
          <p:spPr>
            <a:xfrm>
              <a:off x="8976850" y="1761788"/>
              <a:ext cx="33290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you see? </a:t>
              </a:r>
              <a:endParaRPr lang="ar-SA" sz="28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xmlns="" id="{56490965-0705-446E-9D4F-528B22C4B33C}"/>
              </a:ext>
            </a:extLst>
          </p:cNvPr>
          <p:cNvGrpSpPr/>
          <p:nvPr/>
        </p:nvGrpSpPr>
        <p:grpSpPr>
          <a:xfrm>
            <a:off x="4549348" y="3859504"/>
            <a:ext cx="4034118" cy="3312160"/>
            <a:chOff x="8107680" y="4342516"/>
            <a:chExt cx="4034118" cy="331216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16A9B7CC-C983-4589-A2E2-A3634B79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8107680" y="4342516"/>
              <a:ext cx="4034118" cy="3312160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8FD1D0E8-571E-448E-80A5-6BE003EE4C89}"/>
                </a:ext>
              </a:extLst>
            </p:cNvPr>
            <p:cNvSpPr txBox="1"/>
            <p:nvPr/>
          </p:nvSpPr>
          <p:spPr>
            <a:xfrm>
              <a:off x="8429383" y="5420966"/>
              <a:ext cx="33907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you think</a:t>
              </a:r>
            </a:p>
            <a:p>
              <a:pPr algn="l"/>
              <a:r>
                <a:rPr lang="en-US" sz="2800" b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the problem is? </a:t>
              </a:r>
              <a:endParaRPr lang="ar-SA" sz="40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xmlns="" id="{0FB40E2D-3EFB-4B02-BA95-0E23C358252A}"/>
              </a:ext>
            </a:extLst>
          </p:cNvPr>
          <p:cNvGrpSpPr/>
          <p:nvPr/>
        </p:nvGrpSpPr>
        <p:grpSpPr>
          <a:xfrm>
            <a:off x="159455" y="260514"/>
            <a:ext cx="2943063" cy="1392320"/>
            <a:chOff x="159455" y="260514"/>
            <a:chExt cx="2943063" cy="13923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xmlns="" id="{473E3E6F-3AB0-4184-A128-8F4AFE91C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xmlns="" id="{476B6C96-8297-4C44-93BA-7A976A186CE7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xmlns="" id="{C26066F6-B9C2-479B-A007-F82688B67930}"/>
              </a:ext>
            </a:extLst>
          </p:cNvPr>
          <p:cNvGrpSpPr/>
          <p:nvPr/>
        </p:nvGrpSpPr>
        <p:grpSpPr>
          <a:xfrm>
            <a:off x="9398037" y="-1305356"/>
            <a:ext cx="2943063" cy="1392320"/>
            <a:chOff x="159455" y="260514"/>
            <a:chExt cx="2943063" cy="1392320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4CC6C4B3-90E3-436E-A7DF-A96119321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xmlns="" id="{0E5AABC6-A543-4499-A20A-16F9B2E3DDD9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24" name="Picture 2" descr="Playing Music Headphones Travel Watercolor Clip Art, Clipart, Cute, Hand  Draw PNG Transparent Clipart Image and PSD File for Free Download">
            <a:extLst>
              <a:ext uri="{FF2B5EF4-FFF2-40B4-BE49-F238E27FC236}">
                <a16:creationId xmlns:a16="http://schemas.microsoft.com/office/drawing/2014/main" xmlns="" id="{EB466EB3-E0F4-46F6-B2A2-1B44706B6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6563" y1="80781" x2="86563" y2="80781"/>
                        <a14:foregroundMark x1="89844" y1="65781" x2="89844" y2="65781"/>
                        <a14:foregroundMark x1="53750" y1="70000" x2="53750" y2="70000"/>
                        <a14:foregroundMark x1="21250" y1="88906" x2="21250" y2="88906"/>
                        <a14:foregroundMark x1="23438" y1="85781" x2="23438" y2="85781"/>
                        <a14:foregroundMark x1="59062" y1="66563" x2="59062" y2="66563"/>
                        <a14:foregroundMark x1="84844" y1="72813" x2="84844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604" r="7826" b="6777"/>
          <a:stretch/>
        </p:blipFill>
        <p:spPr bwMode="auto">
          <a:xfrm>
            <a:off x="4914572" y="-1851374"/>
            <a:ext cx="1880980" cy="1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4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0555F99E-FC57-4262-9883-3EC50526BBDD}"/>
              </a:ext>
            </a:extLst>
          </p:cNvPr>
          <p:cNvSpPr txBox="1"/>
          <p:nvPr/>
        </p:nvSpPr>
        <p:spPr>
          <a:xfrm>
            <a:off x="42441" y="1349768"/>
            <a:ext cx="627797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Can I help you, ma’am?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Customer: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please, if you could.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I’d like to return a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pair of jeans that my son bought—they’re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wide-cut with faded colors.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It sounds like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one of Milo’s creations.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He designs loose-fitting clothing, and faded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clothes are in style this season. Your son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didn’t like them?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No, it’s not that. It’s the fabric. It’s really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flimsy, and…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Well, lightweight fabrics are the latest trend.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You don’t seem to understand.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Of course, ma’am, I’ll try to help. Can you give me the jeans? 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r: You see, they’re torn at the knees, and in several other places, and the material is falling apart. I noticed it when I was putting them in the washer.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A986953-8CCC-431E-9CD1-03D3404A3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882" y="0"/>
            <a:ext cx="4034118" cy="685800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1DA0851C-8C83-48E9-A948-E57943A747AF}"/>
              </a:ext>
            </a:extLst>
          </p:cNvPr>
          <p:cNvGrpSpPr/>
          <p:nvPr/>
        </p:nvGrpSpPr>
        <p:grpSpPr>
          <a:xfrm>
            <a:off x="241120" y="-1392320"/>
            <a:ext cx="2943063" cy="1392320"/>
            <a:chOff x="159455" y="260514"/>
            <a:chExt cx="2943063" cy="139232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304CBA7E-48D0-46F7-AB18-9B9BF871D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218B52D7-9191-4271-919A-6122ECCF2E8E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Scanning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7" name="Picture 2" descr="Playing Music Headphones Travel Watercolor Clip Art, Clipart, Cute, Hand  Draw PNG Transparent Clipart Image and PSD File for Free Download">
            <a:extLst>
              <a:ext uri="{FF2B5EF4-FFF2-40B4-BE49-F238E27FC236}">
                <a16:creationId xmlns:a16="http://schemas.microsoft.com/office/drawing/2014/main" xmlns="" id="{159A2626-167C-49EB-83F9-A61601B22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6563" y1="80781" x2="86563" y2="80781"/>
                        <a14:foregroundMark x1="89844" y1="65781" x2="89844" y2="65781"/>
                        <a14:foregroundMark x1="53750" y1="70000" x2="53750" y2="70000"/>
                        <a14:foregroundMark x1="21250" y1="88906" x2="21250" y2="88906"/>
                        <a14:foregroundMark x1="23438" y1="85781" x2="23438" y2="85781"/>
                        <a14:foregroundMark x1="59062" y1="66563" x2="59062" y2="66563"/>
                        <a14:foregroundMark x1="84844" y1="72813" x2="84844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604" r="7826" b="6777"/>
          <a:stretch/>
        </p:blipFill>
        <p:spPr bwMode="auto">
          <a:xfrm>
            <a:off x="5668278" y="183697"/>
            <a:ext cx="1880980" cy="17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versation">
            <a:hlinkClick r:id="" action="ppaction://media"/>
            <a:extLst>
              <a:ext uri="{FF2B5EF4-FFF2-40B4-BE49-F238E27FC236}">
                <a16:creationId xmlns:a16="http://schemas.microsoft.com/office/drawing/2014/main" xmlns="" id="{2E57E1E1-0AD7-47C9-B18A-0660A3F33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78962" y="5850610"/>
            <a:ext cx="429806" cy="33613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A9664EED-0093-4DD7-B386-93F63E6DFCB0}"/>
              </a:ext>
            </a:extLst>
          </p:cNvPr>
          <p:cNvGrpSpPr/>
          <p:nvPr/>
        </p:nvGrpSpPr>
        <p:grpSpPr>
          <a:xfrm>
            <a:off x="393520" y="180439"/>
            <a:ext cx="2943063" cy="1392320"/>
            <a:chOff x="159455" y="260514"/>
            <a:chExt cx="2943063" cy="139232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9A2CAD36-CC1E-4945-ADE1-43BA20E67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xmlns="" id="{C7DD6A88-ED6D-41D5-8245-E5EBE72CD143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AEFEC30C-9027-45E3-9124-E83F83AE2306}"/>
              </a:ext>
            </a:extLst>
          </p:cNvPr>
          <p:cNvGrpSpPr/>
          <p:nvPr/>
        </p:nvGrpSpPr>
        <p:grpSpPr>
          <a:xfrm>
            <a:off x="12383060" y="1206122"/>
            <a:ext cx="3336688" cy="2805913"/>
            <a:chOff x="8566835" y="506854"/>
            <a:chExt cx="4034118" cy="331216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5130D06C-0A85-4AA9-8184-4C37D50F4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8566835" y="506854"/>
              <a:ext cx="4034118" cy="3312160"/>
            </a:xfrm>
            <a:prstGeom prst="rect">
              <a:avLst/>
            </a:prstGeom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xmlns="" id="{6FA995FB-97F1-4F01-AD00-C5A713325239}"/>
                </a:ext>
              </a:extLst>
            </p:cNvPr>
            <p:cNvSpPr txBox="1"/>
            <p:nvPr/>
          </p:nvSpPr>
          <p:spPr>
            <a:xfrm>
              <a:off x="9206075" y="1800748"/>
              <a:ext cx="3329030" cy="112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Unfamiliar words ,,,</a:t>
              </a:r>
              <a:endParaRPr lang="ar-SA" sz="28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712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2861740C-BD5D-4F41-8354-77AEAF32B3AE}"/>
              </a:ext>
            </a:extLst>
          </p:cNvPr>
          <p:cNvGrpSpPr/>
          <p:nvPr/>
        </p:nvGrpSpPr>
        <p:grpSpPr>
          <a:xfrm>
            <a:off x="318609" y="107401"/>
            <a:ext cx="2943063" cy="1392320"/>
            <a:chOff x="159455" y="260514"/>
            <a:chExt cx="2943063" cy="139232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B8A54EDD-C8B3-4CE0-BA10-72AED4C7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5AEF8BB3-8818-425C-8382-950BF5F7A740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Scanning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929F5E9C-C0F3-4F10-AE54-D62A16EF25B6}"/>
              </a:ext>
            </a:extLst>
          </p:cNvPr>
          <p:cNvSpPr txBox="1"/>
          <p:nvPr/>
        </p:nvSpPr>
        <p:spPr>
          <a:xfrm>
            <a:off x="122686" y="1364509"/>
            <a:ext cx="627797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Can I help you, ma’am?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Customer: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please, if you could.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I’d like to return a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pair of jeans that my son bought—they’re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wide-cut with faded colors.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It sounds like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one of Milo’s creations.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He designs loose-fitting clothing, and faded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clothes are in style this season. Your son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didn’t like them?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No, it’s not that. It’s the fabric. It’s really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flimsy,  and…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Well, lightweight fabrics are the latest trend.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You don’t seem to understand.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Of course, ma’am, I’ll try to help. Can you give me the jeans? 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r: You see, they’re torn at the knees, and in several other places, and the material is falling apart. I noticed it when I was putting them in the washer.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30708C42-2613-4346-AA32-096A739E5A6C}"/>
              </a:ext>
            </a:extLst>
          </p:cNvPr>
          <p:cNvSpPr txBox="1"/>
          <p:nvPr/>
        </p:nvSpPr>
        <p:spPr>
          <a:xfrm>
            <a:off x="122684" y="1364509"/>
            <a:ext cx="627797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Can I help you, ma’am?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Customer: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Yes, please, if you could.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I’d like to return a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pair of jeans that my son bought—they’re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wide-cut with </a:t>
            </a:r>
            <a:r>
              <a:rPr lang="en-US" sz="2000" b="1" i="0" u="none" strike="noStrike" baseline="0" dirty="0">
                <a:solidFill>
                  <a:srgbClr val="FF0000"/>
                </a:solidFill>
              </a:rPr>
              <a:t>faded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colors.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20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It sounds like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one of Milo’s creations.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He designs loose-fitting clothing, and faded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clothes are in style this season. Your son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didn’t like them?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No, it’s not that. It’s the fabric. It’s really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FF0000"/>
                </a:solidFill>
              </a:rPr>
              <a:t>flimsy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 and…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Well, lightweight fabrics are the latest </a:t>
            </a:r>
            <a:r>
              <a:rPr lang="en-US" sz="2000" b="1" i="0" u="none" strike="noStrike" baseline="0" dirty="0">
                <a:solidFill>
                  <a:srgbClr val="FF0000"/>
                </a:solidFill>
              </a:rPr>
              <a:t>trend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Customer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You don’t seem to understand.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Salesperson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: Of course, ma’am, I’ll try to help. Can you give me the jeans? 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Custome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r: You see, they’re torn at the knees, and in several other places, and the material is falling apart. I noticed it when I was putting them in the washer.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BE5462C6-BCF0-4CE4-B543-BFA8917C1C49}"/>
              </a:ext>
            </a:extLst>
          </p:cNvPr>
          <p:cNvGrpSpPr/>
          <p:nvPr/>
        </p:nvGrpSpPr>
        <p:grpSpPr>
          <a:xfrm>
            <a:off x="7901683" y="1032161"/>
            <a:ext cx="3336688" cy="2805913"/>
            <a:chOff x="8566835" y="506854"/>
            <a:chExt cx="4034118" cy="331216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xmlns="" id="{B628843C-2E26-4A36-B092-3DC01DCC4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89" r="90000">
                          <a14:foregroundMark x1="48333" y1="83611" x2="48333" y2="83611"/>
                          <a14:foregroundMark x1="48889" y1="85278" x2="48889" y2="85278"/>
                          <a14:foregroundMark x1="56389" y1="71111" x2="56389" y2="71111"/>
                          <a14:foregroundMark x1="8889" y1="47778" x2="11111" y2="56667"/>
                          <a14:foregroundMark x1="90000" y1="46667" x2="90000" y2="5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4" t="15222" r="5320" b="12333"/>
            <a:stretch/>
          </p:blipFill>
          <p:spPr>
            <a:xfrm rot="1461179">
              <a:off x="8566835" y="506854"/>
              <a:ext cx="4034118" cy="3312160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xmlns="" id="{30464209-7AEB-4BD3-B961-EFB343526590}"/>
                </a:ext>
              </a:extLst>
            </p:cNvPr>
            <p:cNvSpPr txBox="1"/>
            <p:nvPr/>
          </p:nvSpPr>
          <p:spPr>
            <a:xfrm>
              <a:off x="9206075" y="1800748"/>
              <a:ext cx="3329030" cy="112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1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Unfamiliar words ,,,</a:t>
              </a:r>
              <a:endParaRPr lang="ar-SA" sz="2800" dirty="0">
                <a:latin typeface="MV Boli" panose="02000500030200090000" pitchFamily="2" charset="0"/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A701CEE8-E638-4D96-A42C-6EC2F851AA77}"/>
              </a:ext>
            </a:extLst>
          </p:cNvPr>
          <p:cNvSpPr txBox="1"/>
          <p:nvPr/>
        </p:nvSpPr>
        <p:spPr>
          <a:xfrm>
            <a:off x="7471610" y="4572001"/>
            <a:ext cx="41968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fade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= to lose color or brightness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flimsy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= thin, light, not strong 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trend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= style </a:t>
            </a:r>
            <a:endParaRPr lang="ar-SA" dirty="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6E2457D-E811-43B1-AC65-ECEAF3C59A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46188" r="31600" b="10611"/>
          <a:stretch/>
        </p:blipFill>
        <p:spPr>
          <a:xfrm>
            <a:off x="1706880" y="-4850787"/>
            <a:ext cx="8778240" cy="46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38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22C0978-1982-4B35-9D79-22755D2640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46188" r="31600" b="10611"/>
          <a:stretch/>
        </p:blipFill>
        <p:spPr>
          <a:xfrm>
            <a:off x="128016" y="822960"/>
            <a:ext cx="8778240" cy="4673272"/>
          </a:xfrm>
          <a:prstGeom prst="rect">
            <a:avLst/>
          </a:prstGeom>
        </p:spPr>
      </p:pic>
      <p:pic>
        <p:nvPicPr>
          <p:cNvPr id="4" name="conversation">
            <a:hlinkClick r:id="" action="ppaction://media"/>
            <a:extLst>
              <a:ext uri="{FF2B5EF4-FFF2-40B4-BE49-F238E27FC236}">
                <a16:creationId xmlns:a16="http://schemas.microsoft.com/office/drawing/2014/main" xmlns="" id="{7A31F99D-9E83-4685-9365-93869ED49C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297"/>
                </p14:media>
              </p:ext>
            </p:extLst>
          </p:nvPr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05042" y="3632366"/>
            <a:ext cx="429806" cy="3361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4736B13-AE6B-4451-A9DD-2A239766AD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7" b="95531" l="4908" r="89571">
                        <a14:foregroundMark x1="44785" y1="86592" x2="44785" y2="86592"/>
                        <a14:foregroundMark x1="44785" y1="91061" x2="44785" y2="91061"/>
                        <a14:foregroundMark x1="50307" y1="96648" x2="50307" y2="96648"/>
                        <a14:foregroundMark x1="11656" y1="89944" x2="11656" y2="89944"/>
                        <a14:foregroundMark x1="53988" y1="91061" x2="53988" y2="91061"/>
                        <a14:foregroundMark x1="12883" y1="88268" x2="10429" y2="93296"/>
                        <a14:foregroundMark x1="4908" y1="93296" x2="4908" y2="93296"/>
                        <a14:foregroundMark x1="61350" y1="87709" x2="61350" y2="87709"/>
                        <a14:foregroundMark x1="83436" y1="56425" x2="83436" y2="56425"/>
                        <a14:foregroundMark x1="87117" y1="41899" x2="81265" y2="55837"/>
                        <a14:foregroundMark x1="14110" y1="84358" x2="14110" y2="84358"/>
                        <a14:foregroundMark x1="36196" y1="1117" x2="36196" y2="1117"/>
                        <a14:foregroundMark x1="71779" y1="15084" x2="71779" y2="15084"/>
                        <a14:foregroundMark x1="46626" y1="29050" x2="39877" y2="27933"/>
                        <a14:backgroundMark x1="66871" y1="16201" x2="20859" y2="12849"/>
                        <a14:backgroundMark x1="70552" y1="16201" x2="70552" y2="16201"/>
                        <a14:backgroundMark x1="34969" y1="1676" x2="33129" y2="0"/>
                        <a14:backgroundMark x1="83436" y1="57542" x2="79141" y2="60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06" t="22287" r="906" b="-2752"/>
          <a:stretch/>
        </p:blipFill>
        <p:spPr>
          <a:xfrm>
            <a:off x="2394925" y="4448626"/>
            <a:ext cx="1329960" cy="116647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FC96F8B-138E-4F93-A080-9830D3B145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" t="13705" r="-1"/>
          <a:stretch/>
        </p:blipFill>
        <p:spPr>
          <a:xfrm>
            <a:off x="11663967" y="6311694"/>
            <a:ext cx="3807664" cy="327138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E1789911-18E0-4C81-A74E-097F59F6B960}"/>
              </a:ext>
            </a:extLst>
          </p:cNvPr>
          <p:cNvGrpSpPr/>
          <p:nvPr/>
        </p:nvGrpSpPr>
        <p:grpSpPr>
          <a:xfrm>
            <a:off x="5073862" y="-1763330"/>
            <a:ext cx="2943063" cy="1392320"/>
            <a:chOff x="159455" y="260514"/>
            <a:chExt cx="2943063" cy="139232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A7E2A2FC-AF77-45DF-8AE6-AA91891B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FA545E80-1BE3-4198-9B0D-9243E278DF72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Real Talk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642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أخض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916</Words>
  <Application>Microsoft Office PowerPoint</Application>
  <PresentationFormat>Custom</PresentationFormat>
  <Paragraphs>106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67</cp:revision>
  <dcterms:created xsi:type="dcterms:W3CDTF">2022-03-23T15:49:04Z</dcterms:created>
  <dcterms:modified xsi:type="dcterms:W3CDTF">2023-03-23T09:56:25Z</dcterms:modified>
</cp:coreProperties>
</file>