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7"/>
  </p:notesMasterIdLst>
  <p:sldIdLst>
    <p:sldId id="256" r:id="rId2"/>
    <p:sldId id="258" r:id="rId3"/>
    <p:sldId id="259" r:id="rId4"/>
    <p:sldId id="264" r:id="rId5"/>
    <p:sldId id="260" r:id="rId6"/>
    <p:sldId id="257" r:id="rId7"/>
    <p:sldId id="267" r:id="rId8"/>
    <p:sldId id="309" r:id="rId9"/>
    <p:sldId id="310" r:id="rId10"/>
    <p:sldId id="320" r:id="rId11"/>
    <p:sldId id="321" r:id="rId12"/>
    <p:sldId id="322" r:id="rId13"/>
    <p:sldId id="323" r:id="rId14"/>
    <p:sldId id="324" r:id="rId15"/>
    <p:sldId id="265" r:id="rId16"/>
    <p:sldId id="285" r:id="rId17"/>
    <p:sldId id="319" r:id="rId18"/>
    <p:sldId id="325" r:id="rId19"/>
    <p:sldId id="326" r:id="rId20"/>
    <p:sldId id="327" r:id="rId21"/>
    <p:sldId id="328" r:id="rId22"/>
    <p:sldId id="271" r:id="rId23"/>
    <p:sldId id="313" r:id="rId24"/>
    <p:sldId id="329" r:id="rId25"/>
    <p:sldId id="330" r:id="rId26"/>
    <p:sldId id="331" r:id="rId27"/>
    <p:sldId id="332" r:id="rId28"/>
    <p:sldId id="333" r:id="rId29"/>
    <p:sldId id="275" r:id="rId30"/>
    <p:sldId id="311" r:id="rId31"/>
    <p:sldId id="284" r:id="rId32"/>
    <p:sldId id="270" r:id="rId33"/>
    <p:sldId id="278" r:id="rId34"/>
    <p:sldId id="272" r:id="rId35"/>
    <p:sldId id="289" r:id="rId36"/>
  </p:sldIdLst>
  <p:sldSz cx="9144000" cy="5143500" type="screen16x9"/>
  <p:notesSz cx="6858000" cy="9144000"/>
  <p:embeddedFontLst>
    <p:embeddedFont>
      <p:font typeface="Arial Rounded MT Bold" pitchFamily="34" charset="0"/>
      <p:regular r:id="rId38"/>
    </p:embeddedFont>
    <p:embeddedFont>
      <p:font typeface="Maiandra GD" pitchFamily="34" charset="0"/>
      <p:regular r:id="rId39"/>
    </p:embeddedFont>
    <p:embeddedFont>
      <p:font typeface="Fira Sans Extra Condensed Medium" charset="0"/>
      <p:regular r:id="rId40"/>
      <p:bold r:id="rId41"/>
      <p:italic r:id="rId42"/>
      <p:boldItalic r:id="rId43"/>
    </p:embeddedFont>
    <p:embeddedFont>
      <p:font typeface="Questrial" charset="0"/>
      <p:regular r:id="rId44"/>
    </p:embeddedFont>
    <p:embeddedFont>
      <p:font typeface="Gaegu" charset="0"/>
      <p:regular r:id="rId45"/>
      <p:bold r:id="rId46"/>
    </p:embeddedFont>
    <p:embeddedFont>
      <p:font typeface="Patrick Hand" charset="0"/>
      <p:regular r:id="rId47"/>
    </p:embeddedFont>
    <p:embeddedFont>
      <p:font typeface="Franklin Gothic Demi Cond" pitchFamily="34" charset="0"/>
      <p:regular r:id="rId48"/>
    </p:embeddedFont>
    <p:embeddedFont>
      <p:font typeface="MV Boli" pitchFamily="2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BBBBD"/>
    <a:srgbClr val="D0F3FC"/>
    <a:srgbClr val="FCCA80"/>
    <a:srgbClr val="DFF7FD"/>
    <a:srgbClr val="E6F9FE"/>
    <a:srgbClr val="FF99CC"/>
    <a:srgbClr val="8F5603"/>
    <a:srgbClr val="CCCCFF"/>
    <a:srgbClr val="6E4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6A7186-8171-4098-A61D-EC1DF797FDB9}">
  <a:tblStyle styleId="{766A7186-8171-4098-A61D-EC1DF797F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4" d="100"/>
          <a:sy n="64" d="100"/>
        </p:scale>
        <p:origin x="-45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0370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17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26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5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80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86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badf322efb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badf322efb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24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0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153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04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400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296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631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050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367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19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badf322ef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badf322ef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72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badf322efb_0_17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badf322efb_0_17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badf322efb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badf322efb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85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74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ctrTitle"/>
          </p:nvPr>
        </p:nvSpPr>
        <p:spPr>
          <a:xfrm flipH="1">
            <a:off x="11840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 flipH="1">
            <a:off x="1316388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ctrTitle" idx="2"/>
          </p:nvPr>
        </p:nvSpPr>
        <p:spPr>
          <a:xfrm flipH="1">
            <a:off x="34259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ctrTitle" idx="4"/>
          </p:nvPr>
        </p:nvSpPr>
        <p:spPr>
          <a:xfrm flipH="1">
            <a:off x="5667913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5"/>
          </p:nvPr>
        </p:nvSpPr>
        <p:spPr>
          <a:xfrm flipH="1">
            <a:off x="58002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6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/>
          <p:nvPr/>
        </p:nvSpPr>
        <p:spPr>
          <a:xfrm rot="5400000">
            <a:off x="6462530" y="295199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502630" y="1082929"/>
            <a:ext cx="1460479" cy="62181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"/>
          <p:cNvSpPr/>
          <p:nvPr/>
        </p:nvSpPr>
        <p:spPr>
          <a:xfrm>
            <a:off x="8251722" y="4634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"/>
          <p:cNvSpPr/>
          <p:nvPr/>
        </p:nvSpPr>
        <p:spPr>
          <a:xfrm>
            <a:off x="8500199" y="4512294"/>
            <a:ext cx="138988" cy="12255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98322" y="18960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593899" y="359364"/>
            <a:ext cx="1527426" cy="1080846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rgbClr val="3C2B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121325" y="1000564"/>
            <a:ext cx="256063" cy="319186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3" r:id="rId11"/>
    <p:sldLayoutId id="2147483665" r:id="rId12"/>
    <p:sldLayoutId id="2147483666" r:id="rId13"/>
    <p:sldLayoutId id="2147483670" r:id="rId14"/>
    <p:sldLayoutId id="2147483671" r:id="rId15"/>
    <p:sldLayoutId id="2147483674" r:id="rId16"/>
    <p:sldLayoutId id="2147483675" r:id="rId17"/>
    <p:sldLayoutId id="214748367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348740" y="985065"/>
            <a:ext cx="6016555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Unit3</a:t>
            </a:r>
            <a:br>
              <a:rPr lang="en" dirty="0"/>
            </a:br>
            <a:r>
              <a:rPr lang="en" sz="2000" dirty="0"/>
              <a:t/>
            </a:r>
            <a:br>
              <a:rPr lang="en" sz="2000" dirty="0"/>
            </a:br>
            <a:r>
              <a:rPr lang="en" sz="3200" dirty="0">
                <a:solidFill>
                  <a:srgbClr val="D9FAFF"/>
                </a:solidFill>
              </a:rPr>
              <a:t>Complaints, Complaints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3200" dirty="0"/>
              <a:t/>
            </a:r>
            <a:br>
              <a:rPr lang="en" sz="3200" dirty="0"/>
            </a:br>
            <a:r>
              <a:rPr lang="en" sz="1800" b="0" dirty="0">
                <a:latin typeface="Arial Rounded MT Bold" panose="020F0704030504030204" pitchFamily="34" charset="0"/>
              </a:rPr>
              <a:t>Form , Meaning &amp; Function</a:t>
            </a:r>
            <a:endParaRPr b="0" dirty="0">
              <a:latin typeface="Arial Rounded MT Bold" panose="020F0704030504030204" pitchFamily="34" charset="0"/>
            </a:endParaRPr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623400" y="356926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Done by: 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Entisar Al-Obaidallah</a:t>
            </a:r>
            <a:endParaRPr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Google Shape;640;p35">
            <a:extLst>
              <a:ext uri="{FF2B5EF4-FFF2-40B4-BE49-F238E27FC236}">
                <a16:creationId xmlns:a16="http://schemas.microsoft.com/office/drawing/2014/main" xmlns="" id="{7AB5CFB3-1BA6-4B99-86CC-01EAA168A135}"/>
              </a:ext>
            </a:extLst>
          </p:cNvPr>
          <p:cNvSpPr txBox="1">
            <a:spLocks/>
          </p:cNvSpPr>
          <p:nvPr/>
        </p:nvSpPr>
        <p:spPr>
          <a:xfrm>
            <a:off x="4235097" y="169183"/>
            <a:ext cx="1940732" cy="46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Mega Goal </a:t>
            </a:r>
            <a:r>
              <a:rPr lang="en-US" sz="1800" b="1" dirty="0">
                <a:solidFill>
                  <a:schemeClr val="accent4"/>
                </a:solidFill>
              </a:rPr>
              <a:t>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The difference between “ </a:t>
            </a:r>
            <a:r>
              <a:rPr lang="en-US" sz="2800" b="1" u="sng" dirty="0">
                <a:solidFill>
                  <a:schemeClr val="accent2"/>
                </a:solidFill>
              </a:rPr>
              <a:t>been</a:t>
            </a:r>
            <a:r>
              <a:rPr lang="en-US" sz="2800" b="1" dirty="0">
                <a:solidFill>
                  <a:schemeClr val="bg2"/>
                </a:solidFill>
              </a:rPr>
              <a:t>” &amp; “ </a:t>
            </a:r>
            <a:r>
              <a:rPr lang="en-US" sz="2800" b="1" u="sng" dirty="0">
                <a:solidFill>
                  <a:schemeClr val="accent2"/>
                </a:solidFill>
              </a:rPr>
              <a:t>gone</a:t>
            </a:r>
            <a:r>
              <a:rPr lang="en-US" sz="2800" b="1" dirty="0">
                <a:solidFill>
                  <a:schemeClr val="bg2"/>
                </a:solidFill>
              </a:rPr>
              <a:t>”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xmlns="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xmlns="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xmlns="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6699562C-7BA7-4849-A1A7-996EC0ED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1" y="1054893"/>
            <a:ext cx="2983040" cy="200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269F55A-F100-426D-BDE7-4CB2E064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87" y="1064418"/>
            <a:ext cx="2983040" cy="200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1853818F-4276-4018-965A-93C6001DBDFC}"/>
              </a:ext>
            </a:extLst>
          </p:cNvPr>
          <p:cNvSpPr txBox="1"/>
          <p:nvPr/>
        </p:nvSpPr>
        <p:spPr>
          <a:xfrm>
            <a:off x="824579" y="3163103"/>
            <a:ext cx="312591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/>
                </a:solidFill>
              </a:rPr>
              <a:t>HAVE GONE 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1700" dirty="0">
                <a:solidFill>
                  <a:schemeClr val="bg2"/>
                </a:solidFill>
              </a:rPr>
              <a:t>We use 'have </a:t>
            </a:r>
            <a:r>
              <a:rPr lang="en-US" sz="1700" b="1" u="sng" dirty="0">
                <a:solidFill>
                  <a:schemeClr val="accent4"/>
                </a:solidFill>
              </a:rPr>
              <a:t>gone</a:t>
            </a:r>
            <a:r>
              <a:rPr lang="en-US" sz="1700" dirty="0">
                <a:solidFill>
                  <a:schemeClr val="bg2"/>
                </a:solidFill>
              </a:rPr>
              <a:t>' when someone went to a place and </a:t>
            </a:r>
            <a:r>
              <a:rPr lang="en-US" sz="17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is still there</a:t>
            </a:r>
            <a:r>
              <a:rPr lang="en-US" sz="1700" dirty="0">
                <a:solidFill>
                  <a:schemeClr val="bg2"/>
                </a:solidFill>
              </a:rPr>
              <a:t>. The person hasn't come back yet.</a:t>
            </a:r>
            <a:endParaRPr lang="ar-SA" sz="1700" dirty="0">
              <a:solidFill>
                <a:schemeClr val="bg2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D90C9658-777B-45F0-9110-B97DE2D59B38}"/>
              </a:ext>
            </a:extLst>
          </p:cNvPr>
          <p:cNvSpPr txBox="1"/>
          <p:nvPr/>
        </p:nvSpPr>
        <p:spPr>
          <a:xfrm>
            <a:off x="4829474" y="3163103"/>
            <a:ext cx="311622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/>
                </a:solidFill>
              </a:rPr>
              <a:t>HAVE BEEN </a:t>
            </a:r>
          </a:p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1700" dirty="0">
                <a:solidFill>
                  <a:schemeClr val="bg2"/>
                </a:solidFill>
              </a:rPr>
              <a:t>We use 'have </a:t>
            </a:r>
            <a:r>
              <a:rPr lang="en-US" sz="1700" b="1" u="sng" dirty="0">
                <a:solidFill>
                  <a:schemeClr val="accent4"/>
                </a:solidFill>
              </a:rPr>
              <a:t>been</a:t>
            </a:r>
            <a:r>
              <a:rPr lang="en-US" sz="1700" dirty="0">
                <a:solidFill>
                  <a:schemeClr val="bg2"/>
                </a:solidFill>
              </a:rPr>
              <a:t>' when someone went to a place and </a:t>
            </a:r>
            <a:r>
              <a:rPr lang="en-US" sz="17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came back ( returned)</a:t>
            </a:r>
            <a:r>
              <a:rPr lang="en-US" sz="1700" dirty="0">
                <a:solidFill>
                  <a:schemeClr val="bg2"/>
                </a:solidFill>
              </a:rPr>
              <a:t>. The person is no longer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xmlns="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rtar Rectângulo de Canto Simples 9">
            <a:extLst>
              <a:ext uri="{FF2B5EF4-FFF2-40B4-BE49-F238E27FC236}">
                <a16:creationId xmlns:a16="http://schemas.microsoft.com/office/drawing/2014/main" xmlns="" id="{A2DD84F1-C3E8-4472-B646-D96F6D906B2B}"/>
              </a:ext>
            </a:extLst>
          </p:cNvPr>
          <p:cNvSpPr/>
          <p:nvPr/>
        </p:nvSpPr>
        <p:spPr>
          <a:xfrm>
            <a:off x="1594530" y="1727200"/>
            <a:ext cx="2331583" cy="2646362"/>
          </a:xfrm>
          <a:prstGeom prst="snip1Rect">
            <a:avLst/>
          </a:prstGeom>
          <a:solidFill>
            <a:schemeClr val="bg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4475714" y="791028"/>
            <a:ext cx="1562229" cy="16993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BFF511D2-57CE-43A8-B00E-1DC0BA9A7C0D}"/>
              </a:ext>
            </a:extLst>
          </p:cNvPr>
          <p:cNvSpPr txBox="1"/>
          <p:nvPr/>
        </p:nvSpPr>
        <p:spPr>
          <a:xfrm>
            <a:off x="2169022" y="394208"/>
            <a:ext cx="4340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Choose the correct </a:t>
            </a:r>
            <a:r>
              <a:rPr lang="en-US" sz="2200" b="1" dirty="0">
                <a:solidFill>
                  <a:schemeClr val="bg2"/>
                </a:solidFill>
                <a:latin typeface="Arial Rounded MT Bold" panose="020F0704030504030204" pitchFamily="34" charset="0"/>
                <a:ea typeface="Gaegu"/>
                <a:sym typeface="Gaegu"/>
              </a:rPr>
              <a:t>answer: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Rounded MT Bold" panose="020F0704030504030204" pitchFamily="34" charset="0"/>
              <a:ea typeface="Gaegu"/>
              <a:sym typeface="Gaegu"/>
            </a:endParaRP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xmlns="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258A927A-6C3D-47C1-B293-EE4A38FC653B}"/>
              </a:ext>
            </a:extLst>
          </p:cNvPr>
          <p:cNvSpPr txBox="1"/>
          <p:nvPr/>
        </p:nvSpPr>
        <p:spPr>
          <a:xfrm>
            <a:off x="1509111" y="4579329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He __________ the army.</a:t>
            </a:r>
          </a:p>
        </p:txBody>
      </p:sp>
      <p:pic>
        <p:nvPicPr>
          <p:cNvPr id="14" name="Imagem 13" descr="ck11_boy10.gif">
            <a:extLst>
              <a:ext uri="{FF2B5EF4-FFF2-40B4-BE49-F238E27FC236}">
                <a16:creationId xmlns:a16="http://schemas.microsoft.com/office/drawing/2014/main" xmlns="" id="{65746F5E-78D4-433A-B9D1-8F119F357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40" y="1901371"/>
            <a:ext cx="1999389" cy="219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2AAD91F6-4A2A-417F-9A23-9DD07D37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773" y="1419966"/>
            <a:ext cx="2847254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joined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xmlns="" id="{4C62E617-6947-433F-8EF5-64CC1A1E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204" y="2519535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joined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4" name="رسم 3" descr="علامة تحديد مع تعبئة خالصة">
            <a:extLst>
              <a:ext uri="{FF2B5EF4-FFF2-40B4-BE49-F238E27FC236}">
                <a16:creationId xmlns:a16="http://schemas.microsoft.com/office/drawing/2014/main" xmlns="" id="{8E773590-9193-4828-B766-24F7A1706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24400" y="2999921"/>
            <a:ext cx="914400" cy="730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B096DB8F-FE9A-4015-9048-EDAD1EF0DC16}"/>
              </a:ext>
            </a:extLst>
          </p:cNvPr>
          <p:cNvSpPr txBox="1"/>
          <p:nvPr/>
        </p:nvSpPr>
        <p:spPr>
          <a:xfrm>
            <a:off x="1937657" y="4552368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has joined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xmlns="" id="{59BD4205-991A-4133-9043-64387594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261" y="3622622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joining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rtar Rectângulo de Canto Simples 9">
            <a:extLst>
              <a:ext uri="{FF2B5EF4-FFF2-40B4-BE49-F238E27FC236}">
                <a16:creationId xmlns:a16="http://schemas.microsoft.com/office/drawing/2014/main" xmlns="" id="{A2DD84F1-C3E8-4472-B646-D96F6D906B2B}"/>
              </a:ext>
            </a:extLst>
          </p:cNvPr>
          <p:cNvSpPr/>
          <p:nvPr/>
        </p:nvSpPr>
        <p:spPr>
          <a:xfrm>
            <a:off x="1594530" y="1727200"/>
            <a:ext cx="2331583" cy="2646362"/>
          </a:xfrm>
          <a:prstGeom prst="snip1Rect">
            <a:avLst/>
          </a:prstGeom>
          <a:solidFill>
            <a:schemeClr val="bg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4475714" y="791028"/>
            <a:ext cx="1562229" cy="16993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BFF511D2-57CE-43A8-B00E-1DC0BA9A7C0D}"/>
              </a:ext>
            </a:extLst>
          </p:cNvPr>
          <p:cNvSpPr txBox="1"/>
          <p:nvPr/>
        </p:nvSpPr>
        <p:spPr>
          <a:xfrm>
            <a:off x="2169022" y="394208"/>
            <a:ext cx="4340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Choose the correct </a:t>
            </a:r>
            <a:r>
              <a:rPr lang="en-US" sz="2200" b="1" dirty="0">
                <a:solidFill>
                  <a:schemeClr val="bg2"/>
                </a:solidFill>
                <a:latin typeface="Arial Rounded MT Bold" panose="020F0704030504030204" pitchFamily="34" charset="0"/>
                <a:ea typeface="Gaegu"/>
                <a:sym typeface="Gaegu"/>
              </a:rPr>
              <a:t>answer: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Rounded MT Bold" panose="020F0704030504030204" pitchFamily="34" charset="0"/>
              <a:ea typeface="Gaegu"/>
              <a:sym typeface="Gaegu"/>
            </a:endParaRP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xmlns="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258A927A-6C3D-47C1-B293-EE4A38FC653B}"/>
              </a:ext>
            </a:extLst>
          </p:cNvPr>
          <p:cNvSpPr txBox="1"/>
          <p:nvPr/>
        </p:nvSpPr>
        <p:spPr>
          <a:xfrm>
            <a:off x="1509111" y="4579329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She __________ the room.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2AAD91F6-4A2A-417F-9A23-9DD07D37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30" y="1369166"/>
            <a:ext cx="2847254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cleaned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xmlns="" id="{4C62E617-6947-433F-8EF5-64CC1A1E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833" y="2403422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cleaning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4" name="رسم 3" descr="علامة تحديد مع تعبئة خالصة">
            <a:extLst>
              <a:ext uri="{FF2B5EF4-FFF2-40B4-BE49-F238E27FC236}">
                <a16:creationId xmlns:a16="http://schemas.microsoft.com/office/drawing/2014/main" xmlns="" id="{8E773590-9193-4828-B766-24F7A170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22800" y="3834492"/>
            <a:ext cx="914400" cy="730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B096DB8F-FE9A-4015-9048-EDAD1EF0DC16}"/>
              </a:ext>
            </a:extLst>
          </p:cNvPr>
          <p:cNvSpPr txBox="1"/>
          <p:nvPr/>
        </p:nvSpPr>
        <p:spPr>
          <a:xfrm>
            <a:off x="2017486" y="4545110"/>
            <a:ext cx="134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has cleaned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18" name="Imagem 14" descr="girl_with_broom_1.png">
            <a:extLst>
              <a:ext uri="{FF2B5EF4-FFF2-40B4-BE49-F238E27FC236}">
                <a16:creationId xmlns:a16="http://schemas.microsoft.com/office/drawing/2014/main" xmlns="" id="{3FA83A2A-DCDD-480D-BEE7-5CAC421E1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04" y="1937657"/>
            <a:ext cx="1508125" cy="22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xmlns="" id="{4518BACE-8FD0-48D7-AFA4-A1E53038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147" y="3455707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cleaned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rtar Rectângulo de Canto Simples 9">
            <a:extLst>
              <a:ext uri="{FF2B5EF4-FFF2-40B4-BE49-F238E27FC236}">
                <a16:creationId xmlns:a16="http://schemas.microsoft.com/office/drawing/2014/main" xmlns="" id="{A2DD84F1-C3E8-4472-B646-D96F6D906B2B}"/>
              </a:ext>
            </a:extLst>
          </p:cNvPr>
          <p:cNvSpPr/>
          <p:nvPr/>
        </p:nvSpPr>
        <p:spPr>
          <a:xfrm>
            <a:off x="1594530" y="1727200"/>
            <a:ext cx="2331583" cy="2646362"/>
          </a:xfrm>
          <a:prstGeom prst="snip1Rect">
            <a:avLst/>
          </a:prstGeom>
          <a:solidFill>
            <a:schemeClr val="bg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4475714" y="791028"/>
            <a:ext cx="1562229" cy="16993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BFF511D2-57CE-43A8-B00E-1DC0BA9A7C0D}"/>
              </a:ext>
            </a:extLst>
          </p:cNvPr>
          <p:cNvSpPr txBox="1"/>
          <p:nvPr/>
        </p:nvSpPr>
        <p:spPr>
          <a:xfrm>
            <a:off x="2169022" y="394208"/>
            <a:ext cx="4340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Choose the correct </a:t>
            </a:r>
            <a:r>
              <a:rPr lang="en-US" sz="2200" b="1" dirty="0">
                <a:solidFill>
                  <a:schemeClr val="bg2"/>
                </a:solidFill>
                <a:latin typeface="Arial Rounded MT Bold" panose="020F0704030504030204" pitchFamily="34" charset="0"/>
                <a:ea typeface="Gaegu"/>
                <a:sym typeface="Gaegu"/>
              </a:rPr>
              <a:t>answer: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Rounded MT Bold" panose="020F0704030504030204" pitchFamily="34" charset="0"/>
              <a:ea typeface="Gaegu"/>
              <a:sym typeface="Gaegu"/>
            </a:endParaRP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xmlns="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258A927A-6C3D-47C1-B293-EE4A38FC653B}"/>
              </a:ext>
            </a:extLst>
          </p:cNvPr>
          <p:cNvSpPr txBox="1"/>
          <p:nvPr/>
        </p:nvSpPr>
        <p:spPr>
          <a:xfrm>
            <a:off x="1509111" y="4579329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They ____________ to school.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2AAD91F6-4A2A-417F-9A23-9DD07D37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30" y="1369166"/>
            <a:ext cx="2847254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walked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xmlns="" id="{4C62E617-6947-433F-8EF5-64CC1A1E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833" y="2403422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walked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4" name="رسم 3" descr="علامة تحديد مع تعبئة خالصة">
            <a:extLst>
              <a:ext uri="{FF2B5EF4-FFF2-40B4-BE49-F238E27FC236}">
                <a16:creationId xmlns:a16="http://schemas.microsoft.com/office/drawing/2014/main" xmlns="" id="{8E773590-9193-4828-B766-24F7A170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21200" y="1628321"/>
            <a:ext cx="914400" cy="730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B096DB8F-FE9A-4015-9048-EDAD1EF0DC16}"/>
              </a:ext>
            </a:extLst>
          </p:cNvPr>
          <p:cNvSpPr txBox="1"/>
          <p:nvPr/>
        </p:nvSpPr>
        <p:spPr>
          <a:xfrm>
            <a:off x="2148116" y="4566881"/>
            <a:ext cx="153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have walked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xmlns="" id="{4518BACE-8FD0-48D7-AFA4-A1E53038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147" y="3455707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walking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grpSp>
        <p:nvGrpSpPr>
          <p:cNvPr id="20" name="Grupo 15">
            <a:extLst>
              <a:ext uri="{FF2B5EF4-FFF2-40B4-BE49-F238E27FC236}">
                <a16:creationId xmlns:a16="http://schemas.microsoft.com/office/drawing/2014/main" xmlns="" id="{D3F0F2EA-533B-4AC8-89E4-CD116B482B74}"/>
              </a:ext>
            </a:extLst>
          </p:cNvPr>
          <p:cNvGrpSpPr>
            <a:grpSpLocks/>
          </p:cNvGrpSpPr>
          <p:nvPr/>
        </p:nvGrpSpPr>
        <p:grpSpPr bwMode="auto">
          <a:xfrm>
            <a:off x="1654628" y="2017485"/>
            <a:ext cx="2185081" cy="2232706"/>
            <a:chOff x="1331640" y="1553662"/>
            <a:chExt cx="3096344" cy="2870508"/>
          </a:xfrm>
        </p:grpSpPr>
        <p:pic>
          <p:nvPicPr>
            <p:cNvPr id="21" name="Imagem 13" descr="aug09_boy14.png">
              <a:extLst>
                <a:ext uri="{FF2B5EF4-FFF2-40B4-BE49-F238E27FC236}">
                  <a16:creationId xmlns:a16="http://schemas.microsoft.com/office/drawing/2014/main" xmlns="" id="{6664227F-5884-49E6-9C4E-F66C2E21A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553662"/>
              <a:ext cx="1656184" cy="278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14" descr="aug09_girl15.png">
              <a:extLst>
                <a:ext uri="{FF2B5EF4-FFF2-40B4-BE49-F238E27FC236}">
                  <a16:creationId xmlns:a16="http://schemas.microsoft.com/office/drawing/2014/main" xmlns="" id="{F3849DCF-B6DB-4BB6-9688-43B91ACF0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618610"/>
              <a:ext cx="1584176" cy="28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0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"/>
          <p:cNvSpPr txBox="1">
            <a:spLocks noGrp="1"/>
          </p:cNvSpPr>
          <p:nvPr>
            <p:ph type="title"/>
          </p:nvPr>
        </p:nvSpPr>
        <p:spPr>
          <a:xfrm>
            <a:off x="239843" y="2571738"/>
            <a:ext cx="4238616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 Perfect with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rgbClr val="FCCA80"/>
                </a:solidFill>
                <a:latin typeface="Maiandra GD" panose="020E0502030308020204" pitchFamily="34" charset="0"/>
              </a:rPr>
              <a:t>Already ,Yet , Just</a:t>
            </a:r>
            <a:endParaRPr sz="2800" dirty="0">
              <a:solidFill>
                <a:srgbClr val="FCCA80"/>
              </a:solidFill>
              <a:latin typeface="Maiandra GD" panose="020E0502030308020204" pitchFamily="34" charset="0"/>
            </a:endParaRPr>
          </a:p>
        </p:txBody>
      </p:sp>
      <p:sp>
        <p:nvSpPr>
          <p:cNvPr id="914" name="Google Shape;914;p44"/>
          <p:cNvSpPr txBox="1">
            <a:spLocks noGrp="1"/>
          </p:cNvSpPr>
          <p:nvPr>
            <p:ph type="title" idx="2"/>
          </p:nvPr>
        </p:nvSpPr>
        <p:spPr>
          <a:xfrm>
            <a:off x="517866" y="1740294"/>
            <a:ext cx="404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/>
              <a:t>02</a:t>
            </a:r>
            <a:endParaRPr dirty="0"/>
          </a:p>
        </p:txBody>
      </p:sp>
      <p:grpSp>
        <p:nvGrpSpPr>
          <p:cNvPr id="915" name="Google Shape;915;p44"/>
          <p:cNvGrpSpPr/>
          <p:nvPr/>
        </p:nvGrpSpPr>
        <p:grpSpPr>
          <a:xfrm>
            <a:off x="4665544" y="711238"/>
            <a:ext cx="3400506" cy="3721000"/>
            <a:chOff x="4562925" y="700575"/>
            <a:chExt cx="3611050" cy="3721000"/>
          </a:xfrm>
        </p:grpSpPr>
        <p:sp>
          <p:nvSpPr>
            <p:cNvPr id="916" name="Google Shape;916;p44"/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44"/>
          <p:cNvGrpSpPr/>
          <p:nvPr/>
        </p:nvGrpSpPr>
        <p:grpSpPr>
          <a:xfrm rot="7120771">
            <a:off x="6338434" y="2036804"/>
            <a:ext cx="210488" cy="394618"/>
            <a:chOff x="5559000" y="1308074"/>
            <a:chExt cx="210492" cy="394626"/>
          </a:xfrm>
        </p:grpSpPr>
        <p:sp>
          <p:nvSpPr>
            <p:cNvPr id="921" name="Google Shape;921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 rot="-1179629">
            <a:off x="6986568" y="1123014"/>
            <a:ext cx="583843" cy="754326"/>
            <a:chOff x="3261525" y="962200"/>
            <a:chExt cx="1121825" cy="1449400"/>
          </a:xfrm>
        </p:grpSpPr>
        <p:sp>
          <p:nvSpPr>
            <p:cNvPr id="925" name="Google Shape;925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44"/>
          <p:cNvGrpSpPr/>
          <p:nvPr/>
        </p:nvGrpSpPr>
        <p:grpSpPr>
          <a:xfrm>
            <a:off x="6569110" y="2047096"/>
            <a:ext cx="484472" cy="245055"/>
            <a:chOff x="2952900" y="3665550"/>
            <a:chExt cx="625125" cy="316200"/>
          </a:xfrm>
        </p:grpSpPr>
        <p:sp>
          <p:nvSpPr>
            <p:cNvPr id="928" name="Google Shape;928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44"/>
          <p:cNvSpPr/>
          <p:nvPr/>
        </p:nvSpPr>
        <p:spPr>
          <a:xfrm rot="584958">
            <a:off x="6510775" y="1519618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B0754E45-F727-4830-BE39-508488EC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36" y="927763"/>
            <a:ext cx="2983544" cy="329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5143372" y="83727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BFF511D2-57CE-43A8-B00E-1DC0BA9A7C0D}"/>
              </a:ext>
            </a:extLst>
          </p:cNvPr>
          <p:cNvSpPr txBox="1"/>
          <p:nvPr/>
        </p:nvSpPr>
        <p:spPr>
          <a:xfrm>
            <a:off x="2169021" y="394208"/>
            <a:ext cx="5517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Present Perfect with Already, Yet, Just</a:t>
            </a: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xmlns="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825DB81-2FC0-4A83-94D1-EA7B42EC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78" y="1492204"/>
            <a:ext cx="7514466" cy="19752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D66ECE71-70C3-41AF-9B52-F1F21C79FA3E}"/>
              </a:ext>
            </a:extLst>
          </p:cNvPr>
          <p:cNvSpPr txBox="1"/>
          <p:nvPr/>
        </p:nvSpPr>
        <p:spPr>
          <a:xfrm>
            <a:off x="986597" y="3647629"/>
            <a:ext cx="431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 </a:t>
            </a:r>
            <a:r>
              <a:rPr lang="en-US" sz="1800" b="1" u="sng" dirty="0">
                <a:solidFill>
                  <a:schemeClr val="accent2"/>
                </a:solidFill>
              </a:rPr>
              <a:t>have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i="1" dirty="0">
                <a:solidFill>
                  <a:schemeClr val="accent4">
                    <a:lumMod val="90000"/>
                  </a:schemeClr>
                </a:solidFill>
              </a:rPr>
              <a:t>already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</a:rPr>
              <a:t>finished</a:t>
            </a:r>
            <a:r>
              <a:rPr lang="en-US" sz="1800" dirty="0">
                <a:solidFill>
                  <a:schemeClr val="bg2"/>
                </a:solidFill>
              </a:rPr>
              <a:t> my homework.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4DCDB804-4EF6-4351-9568-CFF56282B1B8}"/>
              </a:ext>
            </a:extLst>
          </p:cNvPr>
          <p:cNvSpPr txBox="1"/>
          <p:nvPr/>
        </p:nvSpPr>
        <p:spPr>
          <a:xfrm>
            <a:off x="986597" y="4083204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 </a:t>
            </a:r>
            <a:r>
              <a:rPr lang="en-US" sz="1800" b="1" u="sng" dirty="0">
                <a:solidFill>
                  <a:schemeClr val="accent2"/>
                </a:solidFill>
              </a:rPr>
              <a:t>haven’t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</a:rPr>
              <a:t>eaten</a:t>
            </a:r>
            <a:r>
              <a:rPr lang="en-US" sz="1800" dirty="0">
                <a:solidFill>
                  <a:schemeClr val="bg2"/>
                </a:solidFill>
              </a:rPr>
              <a:t> at that restaurant </a:t>
            </a:r>
            <a:r>
              <a:rPr lang="en-US" sz="1800" b="1" i="1" dirty="0">
                <a:solidFill>
                  <a:schemeClr val="accent4">
                    <a:lumMod val="90000"/>
                  </a:schemeClr>
                </a:solidFill>
              </a:rPr>
              <a:t>yet</a:t>
            </a:r>
            <a:r>
              <a:rPr lang="en-US" sz="1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258A927A-6C3D-47C1-B293-EE4A38FC653B}"/>
              </a:ext>
            </a:extLst>
          </p:cNvPr>
          <p:cNvSpPr txBox="1"/>
          <p:nvPr/>
        </p:nvSpPr>
        <p:spPr>
          <a:xfrm>
            <a:off x="986597" y="4463216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She </a:t>
            </a:r>
            <a:r>
              <a:rPr lang="en-US" sz="1800" b="1" u="sng" dirty="0">
                <a:solidFill>
                  <a:schemeClr val="accent2"/>
                </a:solidFill>
              </a:rPr>
              <a:t>has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i="1" dirty="0">
                <a:solidFill>
                  <a:schemeClr val="accent4">
                    <a:lumMod val="90000"/>
                  </a:schemeClr>
                </a:solidFill>
              </a:rPr>
              <a:t>just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</a:rPr>
              <a:t>cooked</a:t>
            </a:r>
            <a:r>
              <a:rPr lang="en-US" sz="1800" dirty="0">
                <a:solidFill>
                  <a:schemeClr val="bg2"/>
                </a:solidFill>
              </a:rPr>
              <a:t> the dinner.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72DD9437-362E-462C-86DC-7E59453B7450}"/>
              </a:ext>
            </a:extLst>
          </p:cNvPr>
          <p:cNvSpPr txBox="1"/>
          <p:nvPr/>
        </p:nvSpPr>
        <p:spPr>
          <a:xfrm>
            <a:off x="1179287" y="1743543"/>
            <a:ext cx="3167742" cy="2594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FB890AA7-561A-4FAF-9166-8E77250D10B9}"/>
              </a:ext>
            </a:extLst>
          </p:cNvPr>
          <p:cNvSpPr/>
          <p:nvPr/>
        </p:nvSpPr>
        <p:spPr>
          <a:xfrm>
            <a:off x="1213940" y="2039257"/>
            <a:ext cx="5172346" cy="188687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51"/>
          <p:cNvSpPr txBox="1">
            <a:spLocks noGrp="1"/>
          </p:cNvSpPr>
          <p:nvPr>
            <p:ph type="ctrTitle"/>
          </p:nvPr>
        </p:nvSpPr>
        <p:spPr>
          <a:xfrm flipH="1">
            <a:off x="938412" y="2721650"/>
            <a:ext cx="2403591" cy="3976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 short time before</a:t>
            </a:r>
          </a:p>
        </p:txBody>
      </p:sp>
      <p:sp>
        <p:nvSpPr>
          <p:cNvPr id="2106" name="Google Shape;2106;p51"/>
          <p:cNvSpPr txBox="1">
            <a:spLocks noGrp="1"/>
          </p:cNvSpPr>
          <p:nvPr>
            <p:ph type="subTitle" idx="1"/>
          </p:nvPr>
        </p:nvSpPr>
        <p:spPr>
          <a:xfrm flipH="1">
            <a:off x="473299" y="3201933"/>
            <a:ext cx="2636211" cy="1167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comes </a:t>
            </a:r>
            <a:r>
              <a:rPr lang="en-US" b="1" u="sng" dirty="0">
                <a:solidFill>
                  <a:schemeClr val="accent2"/>
                </a:solidFill>
              </a:rPr>
              <a:t>between</a:t>
            </a:r>
            <a:r>
              <a:rPr lang="en-US" dirty="0"/>
              <a:t> the auxiliary verb (have/has) and the past participle.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can be used in </a:t>
            </a:r>
            <a:r>
              <a:rPr lang="en-US" b="1" u="sng" dirty="0">
                <a:solidFill>
                  <a:schemeClr val="accent2"/>
                </a:solidFill>
              </a:rPr>
              <a:t>affirmative </a:t>
            </a:r>
            <a:r>
              <a:rPr lang="en-US" dirty="0"/>
              <a:t>and </a:t>
            </a:r>
            <a:r>
              <a:rPr lang="en-US" b="1" u="sng" dirty="0">
                <a:solidFill>
                  <a:schemeClr val="accent2"/>
                </a:solidFill>
              </a:rPr>
              <a:t>questions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107" name="Google Shape;2107;p51"/>
          <p:cNvSpPr txBox="1">
            <a:spLocks noGrp="1"/>
          </p:cNvSpPr>
          <p:nvPr>
            <p:ph type="ctrTitle" idx="2"/>
          </p:nvPr>
        </p:nvSpPr>
        <p:spPr>
          <a:xfrm flipH="1">
            <a:off x="3710259" y="2707528"/>
            <a:ext cx="1818651" cy="4270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now</a:t>
            </a:r>
          </a:p>
        </p:txBody>
      </p:sp>
      <p:sp>
        <p:nvSpPr>
          <p:cNvPr id="2108" name="Google Shape;2108;p51"/>
          <p:cNvSpPr txBox="1">
            <a:spLocks noGrp="1"/>
          </p:cNvSpPr>
          <p:nvPr>
            <p:ph type="subTitle" idx="3"/>
          </p:nvPr>
        </p:nvSpPr>
        <p:spPr>
          <a:xfrm flipH="1">
            <a:off x="3299015" y="3246508"/>
            <a:ext cx="2636212" cy="1303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accent2"/>
                </a:solidFill>
              </a:rPr>
              <a:t>Already</a:t>
            </a:r>
            <a:r>
              <a:rPr lang="en-US" dirty="0"/>
              <a:t> can come </a:t>
            </a:r>
            <a:r>
              <a:rPr lang="en-US" b="1" u="sng" dirty="0">
                <a:solidFill>
                  <a:schemeClr val="accent2"/>
                </a:solidFill>
              </a:rPr>
              <a:t>between</a:t>
            </a:r>
            <a:r>
              <a:rPr lang="en-US" dirty="0"/>
              <a:t> the auxiliary and the main verb or </a:t>
            </a:r>
            <a:r>
              <a:rPr lang="en-US" u="sng" dirty="0">
                <a:solidFill>
                  <a:schemeClr val="accent2"/>
                </a:solidFill>
              </a:rPr>
              <a:t>at the end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of the clause.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It is used in </a:t>
            </a:r>
            <a:r>
              <a:rPr lang="en-US" b="1" u="sng" dirty="0">
                <a:solidFill>
                  <a:schemeClr val="accent2"/>
                </a:solidFill>
              </a:rPr>
              <a:t>affirmative</a:t>
            </a:r>
            <a:r>
              <a:rPr lang="en-US" dirty="0"/>
              <a:t> sentence  and </a:t>
            </a:r>
            <a:r>
              <a:rPr lang="en-US" b="1" u="sng" dirty="0">
                <a:solidFill>
                  <a:schemeClr val="accent2"/>
                </a:solidFill>
              </a:rPr>
              <a:t>questions</a:t>
            </a:r>
            <a:endParaRPr b="1" u="sng" dirty="0">
              <a:solidFill>
                <a:schemeClr val="accent2"/>
              </a:solidFill>
            </a:endParaRPr>
          </a:p>
        </p:txBody>
      </p:sp>
      <p:sp>
        <p:nvSpPr>
          <p:cNvPr id="2109" name="Google Shape;2109;p51"/>
          <p:cNvSpPr txBox="1">
            <a:spLocks noGrp="1"/>
          </p:cNvSpPr>
          <p:nvPr>
            <p:ph type="ctrTitle" idx="4"/>
          </p:nvPr>
        </p:nvSpPr>
        <p:spPr>
          <a:xfrm flipH="1">
            <a:off x="5844986" y="2713723"/>
            <a:ext cx="2622737" cy="394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any time up to now</a:t>
            </a:r>
          </a:p>
        </p:txBody>
      </p:sp>
      <p:sp>
        <p:nvSpPr>
          <p:cNvPr id="2110" name="Google Shape;2110;p51"/>
          <p:cNvSpPr txBox="1">
            <a:spLocks noGrp="1"/>
          </p:cNvSpPr>
          <p:nvPr>
            <p:ph type="subTitle" idx="5"/>
          </p:nvPr>
        </p:nvSpPr>
        <p:spPr>
          <a:xfrm flipH="1">
            <a:off x="5844986" y="3217967"/>
            <a:ext cx="2938639" cy="119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( Yet ) is only used in </a:t>
            </a:r>
            <a:r>
              <a:rPr lang="en-US" b="1" u="sng" dirty="0">
                <a:solidFill>
                  <a:schemeClr val="accent2"/>
                </a:solidFill>
              </a:rPr>
              <a:t>negative</a:t>
            </a:r>
            <a:r>
              <a:rPr lang="en-US" dirty="0"/>
              <a:t> sentences and </a:t>
            </a:r>
            <a:r>
              <a:rPr lang="en-US" u="sng" dirty="0">
                <a:solidFill>
                  <a:schemeClr val="accent2"/>
                </a:solidFill>
              </a:rPr>
              <a:t>questions</a:t>
            </a:r>
            <a:r>
              <a:rPr lang="en-US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accent2"/>
                </a:solidFill>
              </a:rPr>
              <a:t>Yet</a:t>
            </a:r>
            <a:r>
              <a:rPr lang="en-US" dirty="0"/>
              <a:t> comes at the </a:t>
            </a:r>
            <a:r>
              <a:rPr lang="en-US" b="1" u="sng" dirty="0">
                <a:solidFill>
                  <a:schemeClr val="accent2"/>
                </a:solidFill>
              </a:rPr>
              <a:t>end</a:t>
            </a:r>
            <a:r>
              <a:rPr lang="en-US" dirty="0"/>
              <a:t> of the sentence or question.</a:t>
            </a:r>
            <a:endParaRPr dirty="0"/>
          </a:p>
        </p:txBody>
      </p:sp>
      <p:sp>
        <p:nvSpPr>
          <p:cNvPr id="2111" name="Google Shape;2111;p51"/>
          <p:cNvSpPr txBox="1">
            <a:spLocks noGrp="1"/>
          </p:cNvSpPr>
          <p:nvPr>
            <p:ph type="title" idx="6"/>
          </p:nvPr>
        </p:nvSpPr>
        <p:spPr>
          <a:xfrm>
            <a:off x="601084" y="201921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Uses of  Already, Yet, Just</a:t>
            </a:r>
            <a:endParaRPr sz="3600" dirty="0"/>
          </a:p>
        </p:txBody>
      </p:sp>
      <p:sp>
        <p:nvSpPr>
          <p:cNvPr id="2115" name="Google Shape;2115;p51"/>
          <p:cNvSpPr/>
          <p:nvPr/>
        </p:nvSpPr>
        <p:spPr>
          <a:xfrm>
            <a:off x="1287797" y="994412"/>
            <a:ext cx="1644090" cy="1673969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51"/>
          <p:cNvSpPr/>
          <p:nvPr/>
        </p:nvSpPr>
        <p:spPr>
          <a:xfrm>
            <a:off x="3619519" y="1000633"/>
            <a:ext cx="1644120" cy="1638558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7" name="Google Shape;2117;p51"/>
          <p:cNvSpPr/>
          <p:nvPr/>
        </p:nvSpPr>
        <p:spPr>
          <a:xfrm flipH="1">
            <a:off x="5905280" y="994412"/>
            <a:ext cx="1663403" cy="1639796"/>
          </a:xfrm>
          <a:custGeom>
            <a:avLst/>
            <a:gdLst/>
            <a:ahLst/>
            <a:cxnLst/>
            <a:rect l="l" t="t" r="r" b="b"/>
            <a:pathLst>
              <a:path w="29873" h="29208" extrusionOk="0">
                <a:moveTo>
                  <a:pt x="29540" y="13606"/>
                </a:moveTo>
                <a:cubicBezTo>
                  <a:pt x="29873" y="13495"/>
                  <a:pt x="29392" y="13310"/>
                  <a:pt x="29577" y="13088"/>
                </a:cubicBezTo>
                <a:cubicBezTo>
                  <a:pt x="29540" y="12940"/>
                  <a:pt x="29725" y="12681"/>
                  <a:pt x="29503" y="12681"/>
                </a:cubicBezTo>
                <a:cubicBezTo>
                  <a:pt x="29503" y="12349"/>
                  <a:pt x="29540" y="12016"/>
                  <a:pt x="29355" y="11794"/>
                </a:cubicBezTo>
                <a:lnTo>
                  <a:pt x="29355" y="11757"/>
                </a:lnTo>
                <a:cubicBezTo>
                  <a:pt x="29355" y="11609"/>
                  <a:pt x="29355" y="11461"/>
                  <a:pt x="29318" y="11313"/>
                </a:cubicBezTo>
                <a:cubicBezTo>
                  <a:pt x="29207" y="11055"/>
                  <a:pt x="29355" y="10537"/>
                  <a:pt x="29060" y="10389"/>
                </a:cubicBezTo>
                <a:cubicBezTo>
                  <a:pt x="29023" y="10204"/>
                  <a:pt x="29023" y="10020"/>
                  <a:pt x="28986" y="9835"/>
                </a:cubicBezTo>
                <a:cubicBezTo>
                  <a:pt x="28986" y="9613"/>
                  <a:pt x="28838" y="9539"/>
                  <a:pt x="28764" y="9391"/>
                </a:cubicBezTo>
                <a:cubicBezTo>
                  <a:pt x="28875" y="9354"/>
                  <a:pt x="28838" y="9169"/>
                  <a:pt x="28690" y="9206"/>
                </a:cubicBezTo>
                <a:cubicBezTo>
                  <a:pt x="28690" y="9058"/>
                  <a:pt x="28616" y="8689"/>
                  <a:pt x="28505" y="8615"/>
                </a:cubicBezTo>
                <a:cubicBezTo>
                  <a:pt x="28505" y="8541"/>
                  <a:pt x="28468" y="8504"/>
                  <a:pt x="28394" y="8541"/>
                </a:cubicBezTo>
                <a:cubicBezTo>
                  <a:pt x="28320" y="8430"/>
                  <a:pt x="28431" y="8356"/>
                  <a:pt x="28579" y="8430"/>
                </a:cubicBezTo>
                <a:cubicBezTo>
                  <a:pt x="28505" y="8282"/>
                  <a:pt x="28320" y="8282"/>
                  <a:pt x="28320" y="8097"/>
                </a:cubicBezTo>
                <a:lnTo>
                  <a:pt x="28246" y="8134"/>
                </a:lnTo>
                <a:lnTo>
                  <a:pt x="28246" y="8097"/>
                </a:lnTo>
                <a:cubicBezTo>
                  <a:pt x="28394" y="8060"/>
                  <a:pt x="28320" y="7949"/>
                  <a:pt x="28283" y="7875"/>
                </a:cubicBezTo>
                <a:cubicBezTo>
                  <a:pt x="28135" y="7690"/>
                  <a:pt x="28209" y="7210"/>
                  <a:pt x="27913" y="7210"/>
                </a:cubicBezTo>
                <a:cubicBezTo>
                  <a:pt x="27729" y="6766"/>
                  <a:pt x="27655" y="6655"/>
                  <a:pt x="27359" y="6322"/>
                </a:cubicBezTo>
                <a:lnTo>
                  <a:pt x="27322" y="6285"/>
                </a:lnTo>
                <a:cubicBezTo>
                  <a:pt x="27285" y="6064"/>
                  <a:pt x="27137" y="6027"/>
                  <a:pt x="26989" y="5916"/>
                </a:cubicBezTo>
                <a:cubicBezTo>
                  <a:pt x="27026" y="5879"/>
                  <a:pt x="27100" y="5842"/>
                  <a:pt x="27026" y="5731"/>
                </a:cubicBezTo>
                <a:cubicBezTo>
                  <a:pt x="26915" y="5583"/>
                  <a:pt x="26841" y="5176"/>
                  <a:pt x="26620" y="5287"/>
                </a:cubicBezTo>
                <a:lnTo>
                  <a:pt x="26361" y="4844"/>
                </a:lnTo>
                <a:cubicBezTo>
                  <a:pt x="26102" y="4548"/>
                  <a:pt x="25880" y="4252"/>
                  <a:pt x="25621" y="3919"/>
                </a:cubicBezTo>
                <a:cubicBezTo>
                  <a:pt x="25547" y="3845"/>
                  <a:pt x="25436" y="3919"/>
                  <a:pt x="25363" y="3845"/>
                </a:cubicBezTo>
                <a:cubicBezTo>
                  <a:pt x="25252" y="3624"/>
                  <a:pt x="25178" y="3439"/>
                  <a:pt x="24919" y="3365"/>
                </a:cubicBezTo>
                <a:lnTo>
                  <a:pt x="24882" y="3328"/>
                </a:lnTo>
                <a:cubicBezTo>
                  <a:pt x="24734" y="3254"/>
                  <a:pt x="24623" y="3106"/>
                  <a:pt x="24512" y="2995"/>
                </a:cubicBezTo>
                <a:lnTo>
                  <a:pt x="24438" y="2958"/>
                </a:lnTo>
                <a:cubicBezTo>
                  <a:pt x="24253" y="2884"/>
                  <a:pt x="24069" y="2514"/>
                  <a:pt x="23847" y="2625"/>
                </a:cubicBezTo>
                <a:lnTo>
                  <a:pt x="23699" y="2551"/>
                </a:lnTo>
                <a:lnTo>
                  <a:pt x="23440" y="2293"/>
                </a:lnTo>
                <a:cubicBezTo>
                  <a:pt x="23144" y="2034"/>
                  <a:pt x="22183" y="1627"/>
                  <a:pt x="21924" y="1368"/>
                </a:cubicBezTo>
                <a:lnTo>
                  <a:pt x="21813" y="1331"/>
                </a:lnTo>
                <a:cubicBezTo>
                  <a:pt x="21444" y="1257"/>
                  <a:pt x="21000" y="814"/>
                  <a:pt x="20630" y="962"/>
                </a:cubicBezTo>
                <a:cubicBezTo>
                  <a:pt x="20482" y="962"/>
                  <a:pt x="20519" y="777"/>
                  <a:pt x="20445" y="777"/>
                </a:cubicBezTo>
                <a:cubicBezTo>
                  <a:pt x="20113" y="629"/>
                  <a:pt x="19743" y="555"/>
                  <a:pt x="19410" y="444"/>
                </a:cubicBezTo>
                <a:cubicBezTo>
                  <a:pt x="19077" y="296"/>
                  <a:pt x="18856" y="518"/>
                  <a:pt x="18523" y="370"/>
                </a:cubicBezTo>
                <a:lnTo>
                  <a:pt x="18227" y="333"/>
                </a:lnTo>
                <a:cubicBezTo>
                  <a:pt x="18042" y="259"/>
                  <a:pt x="17894" y="259"/>
                  <a:pt x="17710" y="222"/>
                </a:cubicBezTo>
                <a:cubicBezTo>
                  <a:pt x="17303" y="222"/>
                  <a:pt x="16748" y="0"/>
                  <a:pt x="16453" y="222"/>
                </a:cubicBezTo>
                <a:cubicBezTo>
                  <a:pt x="15676" y="74"/>
                  <a:pt x="14752" y="296"/>
                  <a:pt x="14049" y="444"/>
                </a:cubicBezTo>
                <a:cubicBezTo>
                  <a:pt x="13791" y="555"/>
                  <a:pt x="13273" y="407"/>
                  <a:pt x="13125" y="740"/>
                </a:cubicBezTo>
                <a:cubicBezTo>
                  <a:pt x="12792" y="555"/>
                  <a:pt x="12534" y="925"/>
                  <a:pt x="12312" y="851"/>
                </a:cubicBezTo>
                <a:cubicBezTo>
                  <a:pt x="12053" y="962"/>
                  <a:pt x="11609" y="888"/>
                  <a:pt x="11498" y="1147"/>
                </a:cubicBezTo>
                <a:cubicBezTo>
                  <a:pt x="11314" y="1294"/>
                  <a:pt x="11240" y="999"/>
                  <a:pt x="11203" y="1257"/>
                </a:cubicBezTo>
                <a:cubicBezTo>
                  <a:pt x="10500" y="1516"/>
                  <a:pt x="9650" y="1738"/>
                  <a:pt x="9169" y="2071"/>
                </a:cubicBezTo>
                <a:cubicBezTo>
                  <a:pt x="9058" y="2256"/>
                  <a:pt x="8800" y="2182"/>
                  <a:pt x="8504" y="2404"/>
                </a:cubicBezTo>
                <a:lnTo>
                  <a:pt x="8541" y="2514"/>
                </a:lnTo>
                <a:cubicBezTo>
                  <a:pt x="8282" y="2625"/>
                  <a:pt x="8060" y="2773"/>
                  <a:pt x="7764" y="2958"/>
                </a:cubicBezTo>
                <a:cubicBezTo>
                  <a:pt x="7025" y="3476"/>
                  <a:pt x="6692" y="3808"/>
                  <a:pt x="5879" y="4363"/>
                </a:cubicBezTo>
                <a:cubicBezTo>
                  <a:pt x="5657" y="4548"/>
                  <a:pt x="5472" y="4733"/>
                  <a:pt x="5213" y="4918"/>
                </a:cubicBezTo>
                <a:cubicBezTo>
                  <a:pt x="5103" y="5102"/>
                  <a:pt x="4733" y="5213"/>
                  <a:pt x="4770" y="5472"/>
                </a:cubicBezTo>
                <a:cubicBezTo>
                  <a:pt x="4585" y="5509"/>
                  <a:pt x="4437" y="5583"/>
                  <a:pt x="4363" y="5879"/>
                </a:cubicBezTo>
                <a:cubicBezTo>
                  <a:pt x="3846" y="5916"/>
                  <a:pt x="3809" y="6655"/>
                  <a:pt x="3365" y="6803"/>
                </a:cubicBezTo>
                <a:cubicBezTo>
                  <a:pt x="3291" y="6988"/>
                  <a:pt x="2921" y="7173"/>
                  <a:pt x="3069" y="7395"/>
                </a:cubicBezTo>
                <a:lnTo>
                  <a:pt x="2995" y="7432"/>
                </a:lnTo>
                <a:cubicBezTo>
                  <a:pt x="2736" y="7358"/>
                  <a:pt x="2699" y="7801"/>
                  <a:pt x="2552" y="7912"/>
                </a:cubicBezTo>
                <a:cubicBezTo>
                  <a:pt x="2441" y="8060"/>
                  <a:pt x="2589" y="8171"/>
                  <a:pt x="2404" y="8282"/>
                </a:cubicBezTo>
                <a:cubicBezTo>
                  <a:pt x="2256" y="8171"/>
                  <a:pt x="2219" y="8356"/>
                  <a:pt x="2182" y="8467"/>
                </a:cubicBezTo>
                <a:cubicBezTo>
                  <a:pt x="2182" y="8541"/>
                  <a:pt x="2145" y="8652"/>
                  <a:pt x="2034" y="8689"/>
                </a:cubicBezTo>
                <a:cubicBezTo>
                  <a:pt x="2367" y="7616"/>
                  <a:pt x="2626" y="6951"/>
                  <a:pt x="3069" y="6064"/>
                </a:cubicBezTo>
                <a:cubicBezTo>
                  <a:pt x="3291" y="5879"/>
                  <a:pt x="3106" y="5694"/>
                  <a:pt x="3254" y="5509"/>
                </a:cubicBezTo>
                <a:cubicBezTo>
                  <a:pt x="3365" y="5398"/>
                  <a:pt x="3328" y="5139"/>
                  <a:pt x="3661" y="4918"/>
                </a:cubicBezTo>
                <a:cubicBezTo>
                  <a:pt x="3735" y="4770"/>
                  <a:pt x="3883" y="4585"/>
                  <a:pt x="4030" y="4437"/>
                </a:cubicBezTo>
                <a:lnTo>
                  <a:pt x="4067" y="4400"/>
                </a:lnTo>
                <a:cubicBezTo>
                  <a:pt x="4104" y="4326"/>
                  <a:pt x="4067" y="4252"/>
                  <a:pt x="4067" y="4215"/>
                </a:cubicBezTo>
                <a:cubicBezTo>
                  <a:pt x="4178" y="4030"/>
                  <a:pt x="4548" y="3882"/>
                  <a:pt x="4437" y="3661"/>
                </a:cubicBezTo>
                <a:cubicBezTo>
                  <a:pt x="4733" y="3587"/>
                  <a:pt x="4659" y="3402"/>
                  <a:pt x="4844" y="3217"/>
                </a:cubicBezTo>
                <a:cubicBezTo>
                  <a:pt x="5103" y="2921"/>
                  <a:pt x="5694" y="2662"/>
                  <a:pt x="5768" y="2293"/>
                </a:cubicBezTo>
                <a:cubicBezTo>
                  <a:pt x="6027" y="2071"/>
                  <a:pt x="6507" y="1960"/>
                  <a:pt x="6581" y="1664"/>
                </a:cubicBezTo>
                <a:cubicBezTo>
                  <a:pt x="6951" y="1627"/>
                  <a:pt x="7506" y="1553"/>
                  <a:pt x="7617" y="1147"/>
                </a:cubicBezTo>
                <a:cubicBezTo>
                  <a:pt x="7691" y="1110"/>
                  <a:pt x="7617" y="962"/>
                  <a:pt x="7580" y="851"/>
                </a:cubicBezTo>
                <a:cubicBezTo>
                  <a:pt x="7691" y="777"/>
                  <a:pt x="7580" y="666"/>
                  <a:pt x="7617" y="555"/>
                </a:cubicBezTo>
                <a:lnTo>
                  <a:pt x="7691" y="555"/>
                </a:lnTo>
                <a:cubicBezTo>
                  <a:pt x="7617" y="333"/>
                  <a:pt x="7543" y="222"/>
                  <a:pt x="7432" y="148"/>
                </a:cubicBezTo>
                <a:cubicBezTo>
                  <a:pt x="7395" y="74"/>
                  <a:pt x="7358" y="74"/>
                  <a:pt x="7321" y="74"/>
                </a:cubicBezTo>
                <a:lnTo>
                  <a:pt x="7210" y="74"/>
                </a:lnTo>
                <a:cubicBezTo>
                  <a:pt x="7173" y="74"/>
                  <a:pt x="7136" y="148"/>
                  <a:pt x="7062" y="148"/>
                </a:cubicBezTo>
                <a:lnTo>
                  <a:pt x="6803" y="296"/>
                </a:lnTo>
                <a:cubicBezTo>
                  <a:pt x="6249" y="222"/>
                  <a:pt x="6323" y="740"/>
                  <a:pt x="5731" y="851"/>
                </a:cubicBezTo>
                <a:cubicBezTo>
                  <a:pt x="5176" y="1257"/>
                  <a:pt x="4918" y="1479"/>
                  <a:pt x="4400" y="1960"/>
                </a:cubicBezTo>
                <a:cubicBezTo>
                  <a:pt x="4252" y="2145"/>
                  <a:pt x="3809" y="2293"/>
                  <a:pt x="3919" y="2551"/>
                </a:cubicBezTo>
                <a:lnTo>
                  <a:pt x="3846" y="2662"/>
                </a:lnTo>
                <a:cubicBezTo>
                  <a:pt x="3698" y="2810"/>
                  <a:pt x="3550" y="2995"/>
                  <a:pt x="3365" y="3143"/>
                </a:cubicBezTo>
                <a:cubicBezTo>
                  <a:pt x="3254" y="3291"/>
                  <a:pt x="3180" y="3365"/>
                  <a:pt x="3180" y="3513"/>
                </a:cubicBezTo>
                <a:lnTo>
                  <a:pt x="3143" y="3550"/>
                </a:lnTo>
                <a:cubicBezTo>
                  <a:pt x="2958" y="3882"/>
                  <a:pt x="2515" y="4215"/>
                  <a:pt x="2589" y="4474"/>
                </a:cubicBezTo>
                <a:cubicBezTo>
                  <a:pt x="1997" y="5250"/>
                  <a:pt x="1849" y="5953"/>
                  <a:pt x="1405" y="6840"/>
                </a:cubicBezTo>
                <a:lnTo>
                  <a:pt x="1479" y="6877"/>
                </a:lnTo>
                <a:cubicBezTo>
                  <a:pt x="1442" y="7136"/>
                  <a:pt x="1110" y="7358"/>
                  <a:pt x="1295" y="7542"/>
                </a:cubicBezTo>
                <a:cubicBezTo>
                  <a:pt x="1036" y="7653"/>
                  <a:pt x="1036" y="8208"/>
                  <a:pt x="925" y="8393"/>
                </a:cubicBezTo>
                <a:lnTo>
                  <a:pt x="666" y="9243"/>
                </a:lnTo>
                <a:lnTo>
                  <a:pt x="740" y="9280"/>
                </a:lnTo>
                <a:lnTo>
                  <a:pt x="740" y="9391"/>
                </a:lnTo>
                <a:cubicBezTo>
                  <a:pt x="407" y="9391"/>
                  <a:pt x="777" y="9761"/>
                  <a:pt x="555" y="9946"/>
                </a:cubicBezTo>
                <a:cubicBezTo>
                  <a:pt x="555" y="10056"/>
                  <a:pt x="296" y="10352"/>
                  <a:pt x="518" y="10463"/>
                </a:cubicBezTo>
                <a:cubicBezTo>
                  <a:pt x="407" y="10759"/>
                  <a:pt x="296" y="11203"/>
                  <a:pt x="370" y="11461"/>
                </a:cubicBezTo>
                <a:lnTo>
                  <a:pt x="370" y="11572"/>
                </a:lnTo>
                <a:lnTo>
                  <a:pt x="296" y="12053"/>
                </a:lnTo>
                <a:cubicBezTo>
                  <a:pt x="296" y="12386"/>
                  <a:pt x="1" y="12903"/>
                  <a:pt x="222" y="13125"/>
                </a:cubicBezTo>
                <a:cubicBezTo>
                  <a:pt x="185" y="13347"/>
                  <a:pt x="185" y="13532"/>
                  <a:pt x="148" y="13791"/>
                </a:cubicBezTo>
                <a:cubicBezTo>
                  <a:pt x="38" y="14012"/>
                  <a:pt x="148" y="14197"/>
                  <a:pt x="185" y="14382"/>
                </a:cubicBezTo>
                <a:cubicBezTo>
                  <a:pt x="38" y="14382"/>
                  <a:pt x="38" y="14567"/>
                  <a:pt x="185" y="14604"/>
                </a:cubicBezTo>
                <a:cubicBezTo>
                  <a:pt x="148" y="14752"/>
                  <a:pt x="112" y="15195"/>
                  <a:pt x="148" y="15306"/>
                </a:cubicBezTo>
                <a:cubicBezTo>
                  <a:pt x="148" y="15343"/>
                  <a:pt x="148" y="15380"/>
                  <a:pt x="222" y="15380"/>
                </a:cubicBezTo>
                <a:cubicBezTo>
                  <a:pt x="222" y="15528"/>
                  <a:pt x="148" y="15528"/>
                  <a:pt x="1" y="15491"/>
                </a:cubicBezTo>
                <a:cubicBezTo>
                  <a:pt x="1" y="15676"/>
                  <a:pt x="185" y="15713"/>
                  <a:pt x="112" y="15898"/>
                </a:cubicBezTo>
                <a:lnTo>
                  <a:pt x="185" y="15898"/>
                </a:lnTo>
                <a:lnTo>
                  <a:pt x="185" y="16009"/>
                </a:lnTo>
                <a:cubicBezTo>
                  <a:pt x="38" y="16009"/>
                  <a:pt x="38" y="16120"/>
                  <a:pt x="112" y="16231"/>
                </a:cubicBezTo>
                <a:cubicBezTo>
                  <a:pt x="185" y="16489"/>
                  <a:pt x="1" y="16970"/>
                  <a:pt x="222" y="17044"/>
                </a:cubicBezTo>
                <a:cubicBezTo>
                  <a:pt x="296" y="17672"/>
                  <a:pt x="333" y="17783"/>
                  <a:pt x="518" y="18264"/>
                </a:cubicBezTo>
                <a:lnTo>
                  <a:pt x="518" y="18338"/>
                </a:lnTo>
                <a:cubicBezTo>
                  <a:pt x="518" y="18597"/>
                  <a:pt x="592" y="18708"/>
                  <a:pt x="740" y="18892"/>
                </a:cubicBezTo>
                <a:cubicBezTo>
                  <a:pt x="666" y="18966"/>
                  <a:pt x="666" y="19003"/>
                  <a:pt x="666" y="19077"/>
                </a:cubicBezTo>
                <a:cubicBezTo>
                  <a:pt x="740" y="19262"/>
                  <a:pt x="666" y="19743"/>
                  <a:pt x="925" y="19743"/>
                </a:cubicBezTo>
                <a:cubicBezTo>
                  <a:pt x="962" y="19928"/>
                  <a:pt x="1036" y="20113"/>
                  <a:pt x="1110" y="20297"/>
                </a:cubicBezTo>
                <a:cubicBezTo>
                  <a:pt x="1258" y="20704"/>
                  <a:pt x="1442" y="21185"/>
                  <a:pt x="1627" y="21591"/>
                </a:cubicBezTo>
                <a:cubicBezTo>
                  <a:pt x="1664" y="21739"/>
                  <a:pt x="1812" y="21665"/>
                  <a:pt x="1849" y="21813"/>
                </a:cubicBezTo>
                <a:cubicBezTo>
                  <a:pt x="1960" y="22146"/>
                  <a:pt x="1960" y="22331"/>
                  <a:pt x="2219" y="22516"/>
                </a:cubicBezTo>
                <a:lnTo>
                  <a:pt x="2256" y="22553"/>
                </a:lnTo>
                <a:cubicBezTo>
                  <a:pt x="2367" y="22737"/>
                  <a:pt x="2441" y="22885"/>
                  <a:pt x="2589" y="23070"/>
                </a:cubicBezTo>
                <a:lnTo>
                  <a:pt x="2626" y="23107"/>
                </a:lnTo>
                <a:cubicBezTo>
                  <a:pt x="2810" y="23255"/>
                  <a:pt x="2921" y="23699"/>
                  <a:pt x="3180" y="23662"/>
                </a:cubicBezTo>
                <a:lnTo>
                  <a:pt x="3328" y="23847"/>
                </a:lnTo>
                <a:lnTo>
                  <a:pt x="3624" y="24179"/>
                </a:lnTo>
                <a:cubicBezTo>
                  <a:pt x="3846" y="24549"/>
                  <a:pt x="4733" y="25325"/>
                  <a:pt x="4992" y="25621"/>
                </a:cubicBezTo>
                <a:lnTo>
                  <a:pt x="5103" y="25695"/>
                </a:lnTo>
                <a:cubicBezTo>
                  <a:pt x="5472" y="25917"/>
                  <a:pt x="5842" y="26471"/>
                  <a:pt x="6249" y="26471"/>
                </a:cubicBezTo>
                <a:cubicBezTo>
                  <a:pt x="6397" y="26545"/>
                  <a:pt x="6286" y="26656"/>
                  <a:pt x="6397" y="26730"/>
                </a:cubicBezTo>
                <a:cubicBezTo>
                  <a:pt x="6692" y="26952"/>
                  <a:pt x="7025" y="27174"/>
                  <a:pt x="7358" y="27359"/>
                </a:cubicBezTo>
                <a:cubicBezTo>
                  <a:pt x="7691" y="27655"/>
                  <a:pt x="7949" y="27507"/>
                  <a:pt x="8282" y="27728"/>
                </a:cubicBezTo>
                <a:lnTo>
                  <a:pt x="8615" y="27876"/>
                </a:lnTo>
                <a:cubicBezTo>
                  <a:pt x="8800" y="27950"/>
                  <a:pt x="8911" y="28024"/>
                  <a:pt x="9095" y="28098"/>
                </a:cubicBezTo>
                <a:cubicBezTo>
                  <a:pt x="9539" y="28209"/>
                  <a:pt x="10020" y="28616"/>
                  <a:pt x="10463" y="28468"/>
                </a:cubicBezTo>
                <a:cubicBezTo>
                  <a:pt x="11240" y="28838"/>
                  <a:pt x="12238" y="28949"/>
                  <a:pt x="12977" y="28949"/>
                </a:cubicBezTo>
                <a:cubicBezTo>
                  <a:pt x="13310" y="28875"/>
                  <a:pt x="13791" y="29170"/>
                  <a:pt x="14012" y="28949"/>
                </a:cubicBezTo>
                <a:cubicBezTo>
                  <a:pt x="14271" y="29207"/>
                  <a:pt x="14641" y="28949"/>
                  <a:pt x="14900" y="29059"/>
                </a:cubicBezTo>
                <a:cubicBezTo>
                  <a:pt x="15159" y="29022"/>
                  <a:pt x="15639" y="29207"/>
                  <a:pt x="15750" y="28949"/>
                </a:cubicBezTo>
                <a:cubicBezTo>
                  <a:pt x="16009" y="28838"/>
                  <a:pt x="16009" y="29133"/>
                  <a:pt x="16083" y="28949"/>
                </a:cubicBezTo>
                <a:cubicBezTo>
                  <a:pt x="16859" y="28838"/>
                  <a:pt x="17784" y="28764"/>
                  <a:pt x="18338" y="28579"/>
                </a:cubicBezTo>
                <a:cubicBezTo>
                  <a:pt x="18486" y="28394"/>
                  <a:pt x="18782" y="28505"/>
                  <a:pt x="19077" y="28394"/>
                </a:cubicBezTo>
                <a:lnTo>
                  <a:pt x="19041" y="28283"/>
                </a:lnTo>
                <a:cubicBezTo>
                  <a:pt x="19336" y="28209"/>
                  <a:pt x="19632" y="28098"/>
                  <a:pt x="19928" y="28024"/>
                </a:cubicBezTo>
                <a:cubicBezTo>
                  <a:pt x="20741" y="27655"/>
                  <a:pt x="21185" y="27396"/>
                  <a:pt x="22109" y="26989"/>
                </a:cubicBezTo>
                <a:cubicBezTo>
                  <a:pt x="22331" y="26841"/>
                  <a:pt x="22590" y="26730"/>
                  <a:pt x="22848" y="26545"/>
                </a:cubicBezTo>
                <a:cubicBezTo>
                  <a:pt x="23033" y="26361"/>
                  <a:pt x="23403" y="26287"/>
                  <a:pt x="23403" y="26028"/>
                </a:cubicBezTo>
                <a:cubicBezTo>
                  <a:pt x="23588" y="25991"/>
                  <a:pt x="23773" y="25917"/>
                  <a:pt x="23847" y="25658"/>
                </a:cubicBezTo>
                <a:cubicBezTo>
                  <a:pt x="24364" y="25695"/>
                  <a:pt x="24549" y="24919"/>
                  <a:pt x="24956" y="24882"/>
                </a:cubicBezTo>
                <a:cubicBezTo>
                  <a:pt x="25067" y="24697"/>
                  <a:pt x="25473" y="24586"/>
                  <a:pt x="25363" y="24327"/>
                </a:cubicBezTo>
                <a:lnTo>
                  <a:pt x="25436" y="24253"/>
                </a:lnTo>
                <a:cubicBezTo>
                  <a:pt x="25658" y="24364"/>
                  <a:pt x="25806" y="23957"/>
                  <a:pt x="25991" y="23847"/>
                </a:cubicBezTo>
                <a:cubicBezTo>
                  <a:pt x="26065" y="23773"/>
                  <a:pt x="25991" y="23588"/>
                  <a:pt x="26176" y="23477"/>
                </a:cubicBezTo>
                <a:cubicBezTo>
                  <a:pt x="26287" y="23588"/>
                  <a:pt x="26361" y="23440"/>
                  <a:pt x="26435" y="23329"/>
                </a:cubicBezTo>
                <a:cubicBezTo>
                  <a:pt x="26583" y="22959"/>
                  <a:pt x="26841" y="23107"/>
                  <a:pt x="27026" y="22959"/>
                </a:cubicBezTo>
                <a:lnTo>
                  <a:pt x="26952" y="22922"/>
                </a:lnTo>
                <a:cubicBezTo>
                  <a:pt x="27100" y="22700"/>
                  <a:pt x="27137" y="22664"/>
                  <a:pt x="27100" y="22553"/>
                </a:cubicBezTo>
                <a:lnTo>
                  <a:pt x="27137" y="22516"/>
                </a:lnTo>
                <a:cubicBezTo>
                  <a:pt x="27359" y="22368"/>
                  <a:pt x="27137" y="22183"/>
                  <a:pt x="26915" y="21998"/>
                </a:cubicBezTo>
                <a:cubicBezTo>
                  <a:pt x="26952" y="21850"/>
                  <a:pt x="26952" y="21665"/>
                  <a:pt x="27174" y="21591"/>
                </a:cubicBezTo>
                <a:cubicBezTo>
                  <a:pt x="27396" y="21111"/>
                  <a:pt x="27581" y="20889"/>
                  <a:pt x="27840" y="20482"/>
                </a:cubicBezTo>
                <a:cubicBezTo>
                  <a:pt x="27877" y="20297"/>
                  <a:pt x="28246" y="20113"/>
                  <a:pt x="28061" y="19928"/>
                </a:cubicBezTo>
                <a:lnTo>
                  <a:pt x="28098" y="19817"/>
                </a:lnTo>
                <a:cubicBezTo>
                  <a:pt x="28209" y="19706"/>
                  <a:pt x="28283" y="19558"/>
                  <a:pt x="28320" y="19373"/>
                </a:cubicBezTo>
                <a:cubicBezTo>
                  <a:pt x="28431" y="19225"/>
                  <a:pt x="28431" y="19151"/>
                  <a:pt x="28394" y="19040"/>
                </a:cubicBezTo>
                <a:lnTo>
                  <a:pt x="28431" y="19003"/>
                </a:lnTo>
                <a:cubicBezTo>
                  <a:pt x="28468" y="18708"/>
                  <a:pt x="28875" y="18412"/>
                  <a:pt x="28690" y="18116"/>
                </a:cubicBezTo>
                <a:cubicBezTo>
                  <a:pt x="29060" y="17377"/>
                  <a:pt x="29060" y="16785"/>
                  <a:pt x="29355" y="16009"/>
                </a:cubicBezTo>
                <a:lnTo>
                  <a:pt x="29244" y="15935"/>
                </a:lnTo>
                <a:cubicBezTo>
                  <a:pt x="29244" y="15750"/>
                  <a:pt x="29540" y="15491"/>
                  <a:pt x="29318" y="15380"/>
                </a:cubicBezTo>
                <a:cubicBezTo>
                  <a:pt x="29540" y="15269"/>
                  <a:pt x="29429" y="14789"/>
                  <a:pt x="29429" y="14604"/>
                </a:cubicBezTo>
                <a:cubicBezTo>
                  <a:pt x="29503" y="14382"/>
                  <a:pt x="29540" y="14086"/>
                  <a:pt x="29540" y="13864"/>
                </a:cubicBezTo>
                <a:lnTo>
                  <a:pt x="29429" y="13864"/>
                </a:lnTo>
                <a:close/>
                <a:moveTo>
                  <a:pt x="24327" y="23699"/>
                </a:moveTo>
                <a:cubicBezTo>
                  <a:pt x="24032" y="23921"/>
                  <a:pt x="23810" y="24179"/>
                  <a:pt x="23514" y="24401"/>
                </a:cubicBezTo>
                <a:lnTo>
                  <a:pt x="23440" y="24512"/>
                </a:lnTo>
                <a:cubicBezTo>
                  <a:pt x="23255" y="24697"/>
                  <a:pt x="23070" y="24771"/>
                  <a:pt x="22848" y="24956"/>
                </a:cubicBezTo>
                <a:cubicBezTo>
                  <a:pt x="22664" y="25104"/>
                  <a:pt x="22405" y="25251"/>
                  <a:pt x="22368" y="25436"/>
                </a:cubicBezTo>
                <a:cubicBezTo>
                  <a:pt x="22146" y="25288"/>
                  <a:pt x="22183" y="25510"/>
                  <a:pt x="22035" y="25621"/>
                </a:cubicBezTo>
                <a:cubicBezTo>
                  <a:pt x="21998" y="25547"/>
                  <a:pt x="21961" y="25510"/>
                  <a:pt x="21998" y="25658"/>
                </a:cubicBezTo>
                <a:cubicBezTo>
                  <a:pt x="21628" y="25621"/>
                  <a:pt x="21591" y="25880"/>
                  <a:pt x="21222" y="25991"/>
                </a:cubicBezTo>
                <a:cubicBezTo>
                  <a:pt x="21074" y="26102"/>
                  <a:pt x="20667" y="26102"/>
                  <a:pt x="20667" y="26398"/>
                </a:cubicBezTo>
                <a:cubicBezTo>
                  <a:pt x="20482" y="26471"/>
                  <a:pt x="20298" y="26582"/>
                  <a:pt x="20113" y="26619"/>
                </a:cubicBezTo>
                <a:cubicBezTo>
                  <a:pt x="19780" y="26767"/>
                  <a:pt x="19447" y="26841"/>
                  <a:pt x="19151" y="26989"/>
                </a:cubicBezTo>
                <a:cubicBezTo>
                  <a:pt x="18967" y="27026"/>
                  <a:pt x="18708" y="27026"/>
                  <a:pt x="18671" y="27211"/>
                </a:cubicBezTo>
                <a:cubicBezTo>
                  <a:pt x="18597" y="26952"/>
                  <a:pt x="18634" y="27396"/>
                  <a:pt x="18449" y="27285"/>
                </a:cubicBezTo>
                <a:cubicBezTo>
                  <a:pt x="18153" y="27285"/>
                  <a:pt x="17747" y="27396"/>
                  <a:pt x="17229" y="27507"/>
                </a:cubicBezTo>
                <a:cubicBezTo>
                  <a:pt x="17044" y="27544"/>
                  <a:pt x="16933" y="27544"/>
                  <a:pt x="16748" y="27544"/>
                </a:cubicBezTo>
                <a:cubicBezTo>
                  <a:pt x="16009" y="27581"/>
                  <a:pt x="15713" y="27692"/>
                  <a:pt x="15306" y="27728"/>
                </a:cubicBezTo>
                <a:lnTo>
                  <a:pt x="14937" y="27728"/>
                </a:lnTo>
                <a:lnTo>
                  <a:pt x="14900" y="27728"/>
                </a:lnTo>
                <a:cubicBezTo>
                  <a:pt x="14641" y="27728"/>
                  <a:pt x="14382" y="27728"/>
                  <a:pt x="14160" y="27692"/>
                </a:cubicBezTo>
                <a:lnTo>
                  <a:pt x="14086" y="27692"/>
                </a:lnTo>
                <a:cubicBezTo>
                  <a:pt x="13902" y="27692"/>
                  <a:pt x="13717" y="27581"/>
                  <a:pt x="13643" y="27728"/>
                </a:cubicBezTo>
                <a:lnTo>
                  <a:pt x="13495" y="27728"/>
                </a:lnTo>
                <a:cubicBezTo>
                  <a:pt x="13347" y="27470"/>
                  <a:pt x="13162" y="27765"/>
                  <a:pt x="12940" y="27655"/>
                </a:cubicBezTo>
                <a:lnTo>
                  <a:pt x="12792" y="27655"/>
                </a:lnTo>
                <a:cubicBezTo>
                  <a:pt x="12349" y="27655"/>
                  <a:pt x="11831" y="27285"/>
                  <a:pt x="11425" y="27433"/>
                </a:cubicBezTo>
                <a:cubicBezTo>
                  <a:pt x="11388" y="27544"/>
                  <a:pt x="11425" y="27581"/>
                  <a:pt x="11425" y="27692"/>
                </a:cubicBezTo>
                <a:cubicBezTo>
                  <a:pt x="11277" y="27655"/>
                  <a:pt x="11425" y="27359"/>
                  <a:pt x="11240" y="27396"/>
                </a:cubicBezTo>
                <a:cubicBezTo>
                  <a:pt x="11055" y="27396"/>
                  <a:pt x="10833" y="27137"/>
                  <a:pt x="10648" y="27322"/>
                </a:cubicBezTo>
                <a:cubicBezTo>
                  <a:pt x="10537" y="27285"/>
                  <a:pt x="10574" y="27137"/>
                  <a:pt x="10500" y="27137"/>
                </a:cubicBezTo>
                <a:cubicBezTo>
                  <a:pt x="9946" y="26841"/>
                  <a:pt x="9539" y="26952"/>
                  <a:pt x="9095" y="26508"/>
                </a:cubicBezTo>
                <a:cubicBezTo>
                  <a:pt x="9058" y="26582"/>
                  <a:pt x="9058" y="26619"/>
                  <a:pt x="9021" y="26619"/>
                </a:cubicBezTo>
                <a:cubicBezTo>
                  <a:pt x="8874" y="26508"/>
                  <a:pt x="8689" y="26471"/>
                  <a:pt x="8541" y="26398"/>
                </a:cubicBezTo>
                <a:cubicBezTo>
                  <a:pt x="8615" y="26250"/>
                  <a:pt x="8504" y="26287"/>
                  <a:pt x="8467" y="26361"/>
                </a:cubicBezTo>
                <a:lnTo>
                  <a:pt x="8282" y="26250"/>
                </a:lnTo>
                <a:cubicBezTo>
                  <a:pt x="8282" y="25991"/>
                  <a:pt x="7801" y="25917"/>
                  <a:pt x="7617" y="25695"/>
                </a:cubicBezTo>
                <a:lnTo>
                  <a:pt x="7580" y="25806"/>
                </a:lnTo>
                <a:lnTo>
                  <a:pt x="7506" y="25695"/>
                </a:lnTo>
                <a:cubicBezTo>
                  <a:pt x="7321" y="25547"/>
                  <a:pt x="7136" y="25473"/>
                  <a:pt x="6988" y="25325"/>
                </a:cubicBezTo>
                <a:cubicBezTo>
                  <a:pt x="6692" y="25251"/>
                  <a:pt x="6507" y="24771"/>
                  <a:pt x="6212" y="24882"/>
                </a:cubicBezTo>
                <a:lnTo>
                  <a:pt x="6138" y="24808"/>
                </a:lnTo>
                <a:cubicBezTo>
                  <a:pt x="6101" y="24438"/>
                  <a:pt x="5509" y="24216"/>
                  <a:pt x="5287" y="23847"/>
                </a:cubicBezTo>
                <a:cubicBezTo>
                  <a:pt x="4807" y="23625"/>
                  <a:pt x="4844" y="22959"/>
                  <a:pt x="4252" y="23033"/>
                </a:cubicBezTo>
                <a:cubicBezTo>
                  <a:pt x="4252" y="23070"/>
                  <a:pt x="4363" y="23107"/>
                  <a:pt x="4252" y="23218"/>
                </a:cubicBezTo>
                <a:lnTo>
                  <a:pt x="4104" y="23070"/>
                </a:lnTo>
                <a:cubicBezTo>
                  <a:pt x="4178" y="23033"/>
                  <a:pt x="4289" y="22922"/>
                  <a:pt x="4252" y="22885"/>
                </a:cubicBezTo>
                <a:cubicBezTo>
                  <a:pt x="4104" y="22737"/>
                  <a:pt x="4030" y="22590"/>
                  <a:pt x="3919" y="22405"/>
                </a:cubicBezTo>
                <a:cubicBezTo>
                  <a:pt x="3883" y="22331"/>
                  <a:pt x="3846" y="22220"/>
                  <a:pt x="3735" y="22183"/>
                </a:cubicBezTo>
                <a:cubicBezTo>
                  <a:pt x="3698" y="22146"/>
                  <a:pt x="3624" y="22109"/>
                  <a:pt x="3550" y="22109"/>
                </a:cubicBezTo>
                <a:cubicBezTo>
                  <a:pt x="3550" y="21961"/>
                  <a:pt x="3550" y="21850"/>
                  <a:pt x="3365" y="21776"/>
                </a:cubicBezTo>
                <a:cubicBezTo>
                  <a:pt x="3365" y="21554"/>
                  <a:pt x="3365" y="21554"/>
                  <a:pt x="3180" y="21443"/>
                </a:cubicBezTo>
                <a:cubicBezTo>
                  <a:pt x="3291" y="21185"/>
                  <a:pt x="2958" y="21185"/>
                  <a:pt x="2884" y="20815"/>
                </a:cubicBezTo>
                <a:cubicBezTo>
                  <a:pt x="2699" y="20371"/>
                  <a:pt x="2552" y="19965"/>
                  <a:pt x="2404" y="19558"/>
                </a:cubicBezTo>
                <a:cubicBezTo>
                  <a:pt x="2367" y="19077"/>
                  <a:pt x="2071" y="18856"/>
                  <a:pt x="2034" y="18449"/>
                </a:cubicBezTo>
                <a:lnTo>
                  <a:pt x="2034" y="18375"/>
                </a:lnTo>
                <a:cubicBezTo>
                  <a:pt x="1849" y="18116"/>
                  <a:pt x="2034" y="18042"/>
                  <a:pt x="1849" y="17820"/>
                </a:cubicBezTo>
                <a:cubicBezTo>
                  <a:pt x="1775" y="17525"/>
                  <a:pt x="1775" y="17562"/>
                  <a:pt x="1775" y="17229"/>
                </a:cubicBezTo>
                <a:lnTo>
                  <a:pt x="1516" y="17229"/>
                </a:lnTo>
                <a:cubicBezTo>
                  <a:pt x="1516" y="17192"/>
                  <a:pt x="1627" y="17155"/>
                  <a:pt x="1775" y="17155"/>
                </a:cubicBezTo>
                <a:cubicBezTo>
                  <a:pt x="1775" y="17007"/>
                  <a:pt x="1627" y="17007"/>
                  <a:pt x="1627" y="16859"/>
                </a:cubicBezTo>
                <a:lnTo>
                  <a:pt x="1627" y="16526"/>
                </a:lnTo>
                <a:cubicBezTo>
                  <a:pt x="1627" y="16489"/>
                  <a:pt x="1516" y="16452"/>
                  <a:pt x="1479" y="16415"/>
                </a:cubicBezTo>
                <a:cubicBezTo>
                  <a:pt x="1664" y="16305"/>
                  <a:pt x="1664" y="15824"/>
                  <a:pt x="1479" y="15713"/>
                </a:cubicBezTo>
                <a:cubicBezTo>
                  <a:pt x="1516" y="15602"/>
                  <a:pt x="1627" y="15565"/>
                  <a:pt x="1590" y="15454"/>
                </a:cubicBezTo>
                <a:lnTo>
                  <a:pt x="1479" y="15454"/>
                </a:lnTo>
                <a:cubicBezTo>
                  <a:pt x="1627" y="15158"/>
                  <a:pt x="1516" y="15269"/>
                  <a:pt x="1479" y="14863"/>
                </a:cubicBezTo>
                <a:cubicBezTo>
                  <a:pt x="1479" y="14567"/>
                  <a:pt x="1516" y="14234"/>
                  <a:pt x="1516" y="13938"/>
                </a:cubicBezTo>
                <a:cubicBezTo>
                  <a:pt x="1479" y="13864"/>
                  <a:pt x="1701" y="13643"/>
                  <a:pt x="1442" y="13643"/>
                </a:cubicBezTo>
                <a:cubicBezTo>
                  <a:pt x="1479" y="13088"/>
                  <a:pt x="1627" y="12460"/>
                  <a:pt x="1516" y="12201"/>
                </a:cubicBezTo>
                <a:lnTo>
                  <a:pt x="1516" y="12164"/>
                </a:lnTo>
                <a:cubicBezTo>
                  <a:pt x="1479" y="11979"/>
                  <a:pt x="1775" y="11683"/>
                  <a:pt x="1516" y="11609"/>
                </a:cubicBezTo>
                <a:lnTo>
                  <a:pt x="1516" y="11535"/>
                </a:lnTo>
                <a:cubicBezTo>
                  <a:pt x="1479" y="11313"/>
                  <a:pt x="1775" y="11424"/>
                  <a:pt x="1701" y="11166"/>
                </a:cubicBezTo>
                <a:cubicBezTo>
                  <a:pt x="1627" y="10944"/>
                  <a:pt x="1812" y="10685"/>
                  <a:pt x="1664" y="10426"/>
                </a:cubicBezTo>
                <a:lnTo>
                  <a:pt x="1664" y="10389"/>
                </a:lnTo>
                <a:cubicBezTo>
                  <a:pt x="1886" y="10352"/>
                  <a:pt x="1775" y="10167"/>
                  <a:pt x="1812" y="9983"/>
                </a:cubicBezTo>
                <a:lnTo>
                  <a:pt x="1849" y="9798"/>
                </a:lnTo>
                <a:cubicBezTo>
                  <a:pt x="2034" y="9872"/>
                  <a:pt x="2219" y="10020"/>
                  <a:pt x="2256" y="10130"/>
                </a:cubicBezTo>
                <a:cubicBezTo>
                  <a:pt x="2367" y="9983"/>
                  <a:pt x="3069" y="10241"/>
                  <a:pt x="2921" y="10056"/>
                </a:cubicBezTo>
                <a:cubicBezTo>
                  <a:pt x="3698" y="9983"/>
                  <a:pt x="3365" y="9243"/>
                  <a:pt x="3550" y="8873"/>
                </a:cubicBezTo>
                <a:lnTo>
                  <a:pt x="3624" y="8836"/>
                </a:lnTo>
                <a:cubicBezTo>
                  <a:pt x="3883" y="8836"/>
                  <a:pt x="3698" y="8652"/>
                  <a:pt x="3919" y="8541"/>
                </a:cubicBezTo>
                <a:cubicBezTo>
                  <a:pt x="4030" y="8319"/>
                  <a:pt x="4437" y="8097"/>
                  <a:pt x="4289" y="7838"/>
                </a:cubicBezTo>
                <a:lnTo>
                  <a:pt x="4437" y="7653"/>
                </a:lnTo>
                <a:cubicBezTo>
                  <a:pt x="4659" y="7395"/>
                  <a:pt x="4918" y="7099"/>
                  <a:pt x="5140" y="6877"/>
                </a:cubicBezTo>
                <a:lnTo>
                  <a:pt x="5213" y="6803"/>
                </a:lnTo>
                <a:cubicBezTo>
                  <a:pt x="5472" y="6433"/>
                  <a:pt x="6064" y="6138"/>
                  <a:pt x="6138" y="5731"/>
                </a:cubicBezTo>
                <a:cubicBezTo>
                  <a:pt x="6397" y="5805"/>
                  <a:pt x="6323" y="5583"/>
                  <a:pt x="6434" y="5509"/>
                </a:cubicBezTo>
                <a:cubicBezTo>
                  <a:pt x="6470" y="5546"/>
                  <a:pt x="6581" y="5546"/>
                  <a:pt x="6470" y="5435"/>
                </a:cubicBezTo>
                <a:cubicBezTo>
                  <a:pt x="6840" y="5398"/>
                  <a:pt x="6840" y="5139"/>
                  <a:pt x="7210" y="4992"/>
                </a:cubicBezTo>
                <a:cubicBezTo>
                  <a:pt x="7358" y="4807"/>
                  <a:pt x="7764" y="4770"/>
                  <a:pt x="7691" y="4511"/>
                </a:cubicBezTo>
                <a:cubicBezTo>
                  <a:pt x="7875" y="4400"/>
                  <a:pt x="7986" y="4289"/>
                  <a:pt x="8171" y="4215"/>
                </a:cubicBezTo>
                <a:cubicBezTo>
                  <a:pt x="8467" y="4030"/>
                  <a:pt x="8726" y="3845"/>
                  <a:pt x="9058" y="3698"/>
                </a:cubicBezTo>
                <a:cubicBezTo>
                  <a:pt x="9206" y="3587"/>
                  <a:pt x="9428" y="3550"/>
                  <a:pt x="9428" y="3365"/>
                </a:cubicBezTo>
                <a:cubicBezTo>
                  <a:pt x="9576" y="3587"/>
                  <a:pt x="9428" y="3180"/>
                  <a:pt x="9650" y="3291"/>
                </a:cubicBezTo>
                <a:cubicBezTo>
                  <a:pt x="9946" y="3217"/>
                  <a:pt x="10278" y="2995"/>
                  <a:pt x="10759" y="2773"/>
                </a:cubicBezTo>
                <a:lnTo>
                  <a:pt x="11240" y="2588"/>
                </a:lnTo>
                <a:cubicBezTo>
                  <a:pt x="11868" y="2367"/>
                  <a:pt x="12127" y="2219"/>
                  <a:pt x="12497" y="2071"/>
                </a:cubicBezTo>
                <a:lnTo>
                  <a:pt x="12682" y="1960"/>
                </a:lnTo>
                <a:lnTo>
                  <a:pt x="12719" y="1960"/>
                </a:lnTo>
                <a:lnTo>
                  <a:pt x="13421" y="1812"/>
                </a:lnTo>
                <a:lnTo>
                  <a:pt x="13458" y="1812"/>
                </a:lnTo>
                <a:cubicBezTo>
                  <a:pt x="13606" y="1775"/>
                  <a:pt x="13754" y="1812"/>
                  <a:pt x="13828" y="1627"/>
                </a:cubicBezTo>
                <a:lnTo>
                  <a:pt x="13976" y="1627"/>
                </a:lnTo>
                <a:cubicBezTo>
                  <a:pt x="14160" y="1849"/>
                  <a:pt x="14234" y="1479"/>
                  <a:pt x="14456" y="1590"/>
                </a:cubicBezTo>
                <a:lnTo>
                  <a:pt x="14604" y="1590"/>
                </a:lnTo>
                <a:cubicBezTo>
                  <a:pt x="15011" y="1479"/>
                  <a:pt x="15565" y="1664"/>
                  <a:pt x="15898" y="1405"/>
                </a:cubicBezTo>
                <a:cubicBezTo>
                  <a:pt x="15898" y="1294"/>
                  <a:pt x="15861" y="1257"/>
                  <a:pt x="15861" y="1147"/>
                </a:cubicBezTo>
                <a:cubicBezTo>
                  <a:pt x="16009" y="1147"/>
                  <a:pt x="15935" y="1479"/>
                  <a:pt x="16083" y="1405"/>
                </a:cubicBezTo>
                <a:cubicBezTo>
                  <a:pt x="16231" y="1331"/>
                  <a:pt x="16563" y="1516"/>
                  <a:pt x="16600" y="1294"/>
                </a:cubicBezTo>
                <a:cubicBezTo>
                  <a:pt x="16674" y="1294"/>
                  <a:pt x="16674" y="1442"/>
                  <a:pt x="16785" y="1442"/>
                </a:cubicBezTo>
                <a:cubicBezTo>
                  <a:pt x="17340" y="1516"/>
                  <a:pt x="17673" y="1331"/>
                  <a:pt x="18153" y="1627"/>
                </a:cubicBezTo>
                <a:cubicBezTo>
                  <a:pt x="18153" y="1590"/>
                  <a:pt x="18227" y="1479"/>
                  <a:pt x="18264" y="1516"/>
                </a:cubicBezTo>
                <a:lnTo>
                  <a:pt x="18708" y="1627"/>
                </a:lnTo>
                <a:cubicBezTo>
                  <a:pt x="18708" y="1775"/>
                  <a:pt x="18782" y="1701"/>
                  <a:pt x="18819" y="1664"/>
                </a:cubicBezTo>
                <a:lnTo>
                  <a:pt x="19004" y="1701"/>
                </a:lnTo>
                <a:cubicBezTo>
                  <a:pt x="19077" y="1997"/>
                  <a:pt x="19521" y="1886"/>
                  <a:pt x="19706" y="2034"/>
                </a:cubicBezTo>
                <a:lnTo>
                  <a:pt x="19743" y="1960"/>
                </a:lnTo>
                <a:lnTo>
                  <a:pt x="19817" y="1997"/>
                </a:lnTo>
                <a:cubicBezTo>
                  <a:pt x="20002" y="2034"/>
                  <a:pt x="20187" y="2145"/>
                  <a:pt x="20371" y="2182"/>
                </a:cubicBezTo>
                <a:cubicBezTo>
                  <a:pt x="20667" y="2182"/>
                  <a:pt x="20926" y="2551"/>
                  <a:pt x="21148" y="2367"/>
                </a:cubicBezTo>
                <a:lnTo>
                  <a:pt x="21222" y="2404"/>
                </a:lnTo>
                <a:cubicBezTo>
                  <a:pt x="21370" y="2773"/>
                  <a:pt x="21887" y="2773"/>
                  <a:pt x="22146" y="3069"/>
                </a:cubicBezTo>
                <a:cubicBezTo>
                  <a:pt x="22590" y="3106"/>
                  <a:pt x="22701" y="3734"/>
                  <a:pt x="23218" y="3476"/>
                </a:cubicBezTo>
                <a:cubicBezTo>
                  <a:pt x="23218" y="3439"/>
                  <a:pt x="23107" y="3439"/>
                  <a:pt x="23144" y="3328"/>
                </a:cubicBezTo>
                <a:lnTo>
                  <a:pt x="23292" y="3439"/>
                </a:lnTo>
                <a:cubicBezTo>
                  <a:pt x="23255" y="3513"/>
                  <a:pt x="23144" y="3624"/>
                  <a:pt x="23218" y="3661"/>
                </a:cubicBezTo>
                <a:cubicBezTo>
                  <a:pt x="23477" y="3808"/>
                  <a:pt x="23662" y="4252"/>
                  <a:pt x="23995" y="4178"/>
                </a:cubicBezTo>
                <a:cubicBezTo>
                  <a:pt x="24032" y="4289"/>
                  <a:pt x="24032" y="4400"/>
                  <a:pt x="24216" y="4400"/>
                </a:cubicBezTo>
                <a:cubicBezTo>
                  <a:pt x="24253" y="4585"/>
                  <a:pt x="24253" y="4585"/>
                  <a:pt x="24438" y="4622"/>
                </a:cubicBezTo>
                <a:cubicBezTo>
                  <a:pt x="24438" y="4918"/>
                  <a:pt x="24734" y="4807"/>
                  <a:pt x="24882" y="5102"/>
                </a:cubicBezTo>
                <a:cubicBezTo>
                  <a:pt x="25104" y="5361"/>
                  <a:pt x="25363" y="5694"/>
                  <a:pt x="25547" y="6027"/>
                </a:cubicBezTo>
                <a:cubicBezTo>
                  <a:pt x="25695" y="6396"/>
                  <a:pt x="26028" y="6470"/>
                  <a:pt x="26176" y="6803"/>
                </a:cubicBezTo>
                <a:lnTo>
                  <a:pt x="26213" y="6840"/>
                </a:lnTo>
                <a:cubicBezTo>
                  <a:pt x="26435" y="7025"/>
                  <a:pt x="26287" y="7173"/>
                  <a:pt x="26546" y="7210"/>
                </a:cubicBezTo>
                <a:cubicBezTo>
                  <a:pt x="26730" y="7432"/>
                  <a:pt x="26656" y="7395"/>
                  <a:pt x="26767" y="7690"/>
                </a:cubicBezTo>
                <a:lnTo>
                  <a:pt x="26952" y="7579"/>
                </a:lnTo>
                <a:cubicBezTo>
                  <a:pt x="26952" y="7616"/>
                  <a:pt x="26915" y="7690"/>
                  <a:pt x="26767" y="7727"/>
                </a:cubicBezTo>
                <a:cubicBezTo>
                  <a:pt x="26767" y="7801"/>
                  <a:pt x="26915" y="7764"/>
                  <a:pt x="26952" y="7875"/>
                </a:cubicBezTo>
                <a:lnTo>
                  <a:pt x="27026" y="8134"/>
                </a:lnTo>
                <a:cubicBezTo>
                  <a:pt x="27026" y="8171"/>
                  <a:pt x="27137" y="8171"/>
                  <a:pt x="27174" y="8171"/>
                </a:cubicBezTo>
                <a:cubicBezTo>
                  <a:pt x="27026" y="8319"/>
                  <a:pt x="27174" y="8726"/>
                  <a:pt x="27359" y="8689"/>
                </a:cubicBezTo>
                <a:cubicBezTo>
                  <a:pt x="27359" y="8799"/>
                  <a:pt x="27285" y="8836"/>
                  <a:pt x="27322" y="8984"/>
                </a:cubicBezTo>
                <a:lnTo>
                  <a:pt x="27396" y="8910"/>
                </a:lnTo>
                <a:lnTo>
                  <a:pt x="27396" y="9021"/>
                </a:lnTo>
                <a:lnTo>
                  <a:pt x="27396" y="9058"/>
                </a:lnTo>
                <a:lnTo>
                  <a:pt x="27396" y="9095"/>
                </a:lnTo>
                <a:lnTo>
                  <a:pt x="27396" y="9206"/>
                </a:lnTo>
                <a:cubicBezTo>
                  <a:pt x="27396" y="9243"/>
                  <a:pt x="27470" y="9280"/>
                  <a:pt x="27544" y="9428"/>
                </a:cubicBezTo>
                <a:cubicBezTo>
                  <a:pt x="27655" y="9650"/>
                  <a:pt x="27692" y="9946"/>
                  <a:pt x="27729" y="10204"/>
                </a:cubicBezTo>
                <a:cubicBezTo>
                  <a:pt x="27840" y="10278"/>
                  <a:pt x="27655" y="10537"/>
                  <a:pt x="27913" y="10463"/>
                </a:cubicBezTo>
                <a:cubicBezTo>
                  <a:pt x="28024" y="10907"/>
                  <a:pt x="28024" y="11424"/>
                  <a:pt x="28209" y="11609"/>
                </a:cubicBezTo>
                <a:lnTo>
                  <a:pt x="28209" y="11646"/>
                </a:lnTo>
                <a:cubicBezTo>
                  <a:pt x="28283" y="11794"/>
                  <a:pt x="28098" y="12053"/>
                  <a:pt x="28320" y="12127"/>
                </a:cubicBezTo>
                <a:lnTo>
                  <a:pt x="28320" y="12164"/>
                </a:lnTo>
                <a:cubicBezTo>
                  <a:pt x="28431" y="12349"/>
                  <a:pt x="28135" y="12349"/>
                  <a:pt x="28246" y="12534"/>
                </a:cubicBezTo>
                <a:cubicBezTo>
                  <a:pt x="28394" y="12681"/>
                  <a:pt x="28246" y="12940"/>
                  <a:pt x="28431" y="13088"/>
                </a:cubicBezTo>
                <a:lnTo>
                  <a:pt x="28431" y="13125"/>
                </a:lnTo>
                <a:cubicBezTo>
                  <a:pt x="28209" y="13236"/>
                  <a:pt x="28394" y="13310"/>
                  <a:pt x="28394" y="13458"/>
                </a:cubicBezTo>
                <a:cubicBezTo>
                  <a:pt x="28394" y="13606"/>
                  <a:pt x="28320" y="13791"/>
                  <a:pt x="28320" y="13901"/>
                </a:cubicBezTo>
                <a:cubicBezTo>
                  <a:pt x="28246" y="14086"/>
                  <a:pt x="28320" y="14234"/>
                  <a:pt x="28394" y="14382"/>
                </a:cubicBezTo>
                <a:lnTo>
                  <a:pt x="28394" y="14419"/>
                </a:lnTo>
                <a:cubicBezTo>
                  <a:pt x="28283" y="15454"/>
                  <a:pt x="28209" y="16083"/>
                  <a:pt x="27913" y="16859"/>
                </a:cubicBezTo>
                <a:cubicBezTo>
                  <a:pt x="27766" y="17044"/>
                  <a:pt x="27950" y="17192"/>
                  <a:pt x="27840" y="17340"/>
                </a:cubicBezTo>
                <a:cubicBezTo>
                  <a:pt x="27692" y="17414"/>
                  <a:pt x="27840" y="17672"/>
                  <a:pt x="27581" y="17894"/>
                </a:cubicBezTo>
                <a:lnTo>
                  <a:pt x="27359" y="18301"/>
                </a:lnTo>
                <a:lnTo>
                  <a:pt x="27322" y="18338"/>
                </a:lnTo>
                <a:cubicBezTo>
                  <a:pt x="27285" y="18412"/>
                  <a:pt x="27359" y="18449"/>
                  <a:pt x="27359" y="18486"/>
                </a:cubicBezTo>
                <a:cubicBezTo>
                  <a:pt x="27359" y="18671"/>
                  <a:pt x="26989" y="18856"/>
                  <a:pt x="27211" y="19003"/>
                </a:cubicBezTo>
                <a:cubicBezTo>
                  <a:pt x="26989" y="19077"/>
                  <a:pt x="27026" y="19225"/>
                  <a:pt x="26989" y="19410"/>
                </a:cubicBezTo>
                <a:cubicBezTo>
                  <a:pt x="26915" y="19743"/>
                  <a:pt x="26435" y="20002"/>
                  <a:pt x="26546" y="20334"/>
                </a:cubicBezTo>
                <a:cubicBezTo>
                  <a:pt x="26435" y="20556"/>
                  <a:pt x="26065" y="20815"/>
                  <a:pt x="26176" y="21037"/>
                </a:cubicBezTo>
                <a:cubicBezTo>
                  <a:pt x="25917" y="21185"/>
                  <a:pt x="25510" y="21370"/>
                  <a:pt x="25621" y="21628"/>
                </a:cubicBezTo>
                <a:cubicBezTo>
                  <a:pt x="25363" y="21850"/>
                  <a:pt x="25473" y="22368"/>
                  <a:pt x="25289" y="22590"/>
                </a:cubicBezTo>
                <a:lnTo>
                  <a:pt x="25252" y="22664"/>
                </a:lnTo>
                <a:cubicBezTo>
                  <a:pt x="24956" y="22590"/>
                  <a:pt x="25141" y="22848"/>
                  <a:pt x="24882" y="22885"/>
                </a:cubicBezTo>
                <a:cubicBezTo>
                  <a:pt x="24734" y="23107"/>
                  <a:pt x="24327" y="23255"/>
                  <a:pt x="24401" y="23514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18" name="Google Shape;2118;p51"/>
          <p:cNvGrpSpPr/>
          <p:nvPr/>
        </p:nvGrpSpPr>
        <p:grpSpPr>
          <a:xfrm>
            <a:off x="8000198" y="1062871"/>
            <a:ext cx="580125" cy="730950"/>
            <a:chOff x="4254350" y="2964700"/>
            <a:chExt cx="580125" cy="730950"/>
          </a:xfrm>
        </p:grpSpPr>
        <p:sp>
          <p:nvSpPr>
            <p:cNvPr id="2119" name="Google Shape;2119;p51"/>
            <p:cNvSpPr/>
            <p:nvPr/>
          </p:nvSpPr>
          <p:spPr>
            <a:xfrm>
              <a:off x="4627525" y="3590925"/>
              <a:ext cx="76175" cy="67275"/>
            </a:xfrm>
            <a:custGeom>
              <a:avLst/>
              <a:gdLst/>
              <a:ahLst/>
              <a:cxnLst/>
              <a:rect l="l" t="t" r="r" b="b"/>
              <a:pathLst>
                <a:path w="3047" h="2691" extrusionOk="0">
                  <a:moveTo>
                    <a:pt x="250" y="0"/>
                  </a:moveTo>
                  <a:cubicBezTo>
                    <a:pt x="142" y="0"/>
                    <a:pt x="0" y="95"/>
                    <a:pt x="13" y="239"/>
                  </a:cubicBezTo>
                  <a:cubicBezTo>
                    <a:pt x="160" y="1055"/>
                    <a:pt x="327" y="1954"/>
                    <a:pt x="1059" y="2415"/>
                  </a:cubicBezTo>
                  <a:cubicBezTo>
                    <a:pt x="1335" y="2592"/>
                    <a:pt x="1653" y="2690"/>
                    <a:pt x="1962" y="2690"/>
                  </a:cubicBezTo>
                  <a:cubicBezTo>
                    <a:pt x="2309" y="2690"/>
                    <a:pt x="2646" y="2566"/>
                    <a:pt x="2901" y="2289"/>
                  </a:cubicBezTo>
                  <a:cubicBezTo>
                    <a:pt x="3046" y="2143"/>
                    <a:pt x="2904" y="1935"/>
                    <a:pt x="2745" y="1935"/>
                  </a:cubicBezTo>
                  <a:cubicBezTo>
                    <a:pt x="2699" y="1935"/>
                    <a:pt x="2650" y="1953"/>
                    <a:pt x="2608" y="1996"/>
                  </a:cubicBezTo>
                  <a:cubicBezTo>
                    <a:pt x="2427" y="2186"/>
                    <a:pt x="2192" y="2269"/>
                    <a:pt x="1950" y="2269"/>
                  </a:cubicBezTo>
                  <a:cubicBezTo>
                    <a:pt x="1604" y="2269"/>
                    <a:pt x="1243" y="2099"/>
                    <a:pt x="996" y="1829"/>
                  </a:cubicBezTo>
                  <a:cubicBezTo>
                    <a:pt x="536" y="1368"/>
                    <a:pt x="473" y="720"/>
                    <a:pt x="369" y="113"/>
                  </a:cubicBezTo>
                  <a:cubicBezTo>
                    <a:pt x="369" y="34"/>
                    <a:pt x="316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4384863" y="3041988"/>
              <a:ext cx="369325" cy="282500"/>
            </a:xfrm>
            <a:custGeom>
              <a:avLst/>
              <a:gdLst/>
              <a:ahLst/>
              <a:cxnLst/>
              <a:rect l="l" t="t" r="r" b="b"/>
              <a:pathLst>
                <a:path w="14773" h="11300" extrusionOk="0">
                  <a:moveTo>
                    <a:pt x="4747" y="0"/>
                  </a:moveTo>
                  <a:cubicBezTo>
                    <a:pt x="4735" y="0"/>
                    <a:pt x="4722" y="1"/>
                    <a:pt x="4709" y="3"/>
                  </a:cubicBezTo>
                  <a:cubicBezTo>
                    <a:pt x="2595" y="338"/>
                    <a:pt x="315" y="2514"/>
                    <a:pt x="168" y="4732"/>
                  </a:cubicBezTo>
                  <a:cubicBezTo>
                    <a:pt x="1" y="7117"/>
                    <a:pt x="3118" y="8582"/>
                    <a:pt x="4792" y="9607"/>
                  </a:cubicBezTo>
                  <a:cubicBezTo>
                    <a:pt x="6204" y="10448"/>
                    <a:pt x="7907" y="11299"/>
                    <a:pt x="9564" y="11299"/>
                  </a:cubicBezTo>
                  <a:cubicBezTo>
                    <a:pt x="10338" y="11299"/>
                    <a:pt x="11103" y="11113"/>
                    <a:pt x="11823" y="10653"/>
                  </a:cubicBezTo>
                  <a:cubicBezTo>
                    <a:pt x="13559" y="9544"/>
                    <a:pt x="14773" y="7180"/>
                    <a:pt x="14166" y="5150"/>
                  </a:cubicBezTo>
                  <a:cubicBezTo>
                    <a:pt x="14133" y="5060"/>
                    <a:pt x="14056" y="5022"/>
                    <a:pt x="13978" y="5022"/>
                  </a:cubicBezTo>
                  <a:cubicBezTo>
                    <a:pt x="13858" y="5022"/>
                    <a:pt x="13739" y="5115"/>
                    <a:pt x="13789" y="5255"/>
                  </a:cubicBezTo>
                  <a:cubicBezTo>
                    <a:pt x="14396" y="7138"/>
                    <a:pt x="13162" y="9482"/>
                    <a:pt x="11488" y="10423"/>
                  </a:cubicBezTo>
                  <a:cubicBezTo>
                    <a:pt x="10869" y="10769"/>
                    <a:pt x="10222" y="10911"/>
                    <a:pt x="9570" y="10911"/>
                  </a:cubicBezTo>
                  <a:cubicBezTo>
                    <a:pt x="7972" y="10911"/>
                    <a:pt x="6339" y="10060"/>
                    <a:pt x="5002" y="9272"/>
                  </a:cubicBezTo>
                  <a:cubicBezTo>
                    <a:pt x="3453" y="8352"/>
                    <a:pt x="629" y="6992"/>
                    <a:pt x="608" y="5004"/>
                  </a:cubicBezTo>
                  <a:cubicBezTo>
                    <a:pt x="587" y="2828"/>
                    <a:pt x="2763" y="715"/>
                    <a:pt x="4792" y="380"/>
                  </a:cubicBezTo>
                  <a:cubicBezTo>
                    <a:pt x="5050" y="340"/>
                    <a:pt x="4970" y="0"/>
                    <a:pt x="47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4254350" y="3056000"/>
              <a:ext cx="514750" cy="601000"/>
            </a:xfrm>
            <a:custGeom>
              <a:avLst/>
              <a:gdLst/>
              <a:ahLst/>
              <a:cxnLst/>
              <a:rect l="l" t="t" r="r" b="b"/>
              <a:pathLst>
                <a:path w="20590" h="24040" extrusionOk="0">
                  <a:moveTo>
                    <a:pt x="9981" y="1"/>
                  </a:moveTo>
                  <a:cubicBezTo>
                    <a:pt x="9793" y="21"/>
                    <a:pt x="9793" y="398"/>
                    <a:pt x="10023" y="398"/>
                  </a:cubicBezTo>
                  <a:cubicBezTo>
                    <a:pt x="13894" y="607"/>
                    <a:pt x="18183" y="1381"/>
                    <a:pt x="19334" y="5713"/>
                  </a:cubicBezTo>
                  <a:cubicBezTo>
                    <a:pt x="20276" y="9374"/>
                    <a:pt x="18978" y="13475"/>
                    <a:pt x="17493" y="16802"/>
                  </a:cubicBezTo>
                  <a:cubicBezTo>
                    <a:pt x="16719" y="18497"/>
                    <a:pt x="15777" y="20171"/>
                    <a:pt x="14689" y="21698"/>
                  </a:cubicBezTo>
                  <a:cubicBezTo>
                    <a:pt x="13814" y="22919"/>
                    <a:pt x="12861" y="23625"/>
                    <a:pt x="11328" y="23625"/>
                  </a:cubicBezTo>
                  <a:cubicBezTo>
                    <a:pt x="11284" y="23625"/>
                    <a:pt x="11240" y="23624"/>
                    <a:pt x="11195" y="23623"/>
                  </a:cubicBezTo>
                  <a:cubicBezTo>
                    <a:pt x="10190" y="23623"/>
                    <a:pt x="9144" y="23393"/>
                    <a:pt x="8161" y="23079"/>
                  </a:cubicBezTo>
                  <a:cubicBezTo>
                    <a:pt x="4708" y="21970"/>
                    <a:pt x="691" y="18915"/>
                    <a:pt x="628" y="14940"/>
                  </a:cubicBezTo>
                  <a:cubicBezTo>
                    <a:pt x="586" y="10839"/>
                    <a:pt x="6048" y="9584"/>
                    <a:pt x="6027" y="5483"/>
                  </a:cubicBezTo>
                  <a:cubicBezTo>
                    <a:pt x="6027" y="5346"/>
                    <a:pt x="5927" y="5278"/>
                    <a:pt x="5828" y="5278"/>
                  </a:cubicBezTo>
                  <a:cubicBezTo>
                    <a:pt x="5728" y="5278"/>
                    <a:pt x="5629" y="5346"/>
                    <a:pt x="5629" y="5483"/>
                  </a:cubicBezTo>
                  <a:cubicBezTo>
                    <a:pt x="5650" y="8119"/>
                    <a:pt x="3202" y="9521"/>
                    <a:pt x="1654" y="11341"/>
                  </a:cubicBezTo>
                  <a:cubicBezTo>
                    <a:pt x="524" y="12638"/>
                    <a:pt x="1" y="14208"/>
                    <a:pt x="314" y="15944"/>
                  </a:cubicBezTo>
                  <a:cubicBezTo>
                    <a:pt x="1047" y="19773"/>
                    <a:pt x="4855" y="22577"/>
                    <a:pt x="8412" y="23581"/>
                  </a:cubicBezTo>
                  <a:cubicBezTo>
                    <a:pt x="9273" y="23816"/>
                    <a:pt x="10266" y="24039"/>
                    <a:pt x="11231" y="24039"/>
                  </a:cubicBezTo>
                  <a:cubicBezTo>
                    <a:pt x="12070" y="24039"/>
                    <a:pt x="12889" y="23870"/>
                    <a:pt x="13580" y="23393"/>
                  </a:cubicBezTo>
                  <a:cubicBezTo>
                    <a:pt x="15254" y="22221"/>
                    <a:pt x="16384" y="19773"/>
                    <a:pt x="17263" y="18037"/>
                  </a:cubicBezTo>
                  <a:cubicBezTo>
                    <a:pt x="19041" y="14438"/>
                    <a:pt x="20589" y="10002"/>
                    <a:pt x="19732" y="5964"/>
                  </a:cubicBezTo>
                  <a:cubicBezTo>
                    <a:pt x="18706" y="1214"/>
                    <a:pt x="14187" y="252"/>
                    <a:pt x="99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4344250" y="3293850"/>
              <a:ext cx="244900" cy="355950"/>
            </a:xfrm>
            <a:custGeom>
              <a:avLst/>
              <a:gdLst/>
              <a:ahLst/>
              <a:cxnLst/>
              <a:rect l="l" t="t" r="r" b="b"/>
              <a:pathLst>
                <a:path w="9796" h="14238" extrusionOk="0">
                  <a:moveTo>
                    <a:pt x="290" y="0"/>
                  </a:moveTo>
                  <a:cubicBezTo>
                    <a:pt x="92" y="0"/>
                    <a:pt x="1" y="345"/>
                    <a:pt x="234" y="383"/>
                  </a:cubicBezTo>
                  <a:cubicBezTo>
                    <a:pt x="736" y="488"/>
                    <a:pt x="1259" y="1220"/>
                    <a:pt x="1698" y="1534"/>
                  </a:cubicBezTo>
                  <a:cubicBezTo>
                    <a:pt x="2305" y="1953"/>
                    <a:pt x="2954" y="2287"/>
                    <a:pt x="3644" y="2580"/>
                  </a:cubicBezTo>
                  <a:cubicBezTo>
                    <a:pt x="5025" y="3187"/>
                    <a:pt x="6490" y="3606"/>
                    <a:pt x="7871" y="4233"/>
                  </a:cubicBezTo>
                  <a:cubicBezTo>
                    <a:pt x="8791" y="4652"/>
                    <a:pt x="9356" y="4756"/>
                    <a:pt x="9147" y="5824"/>
                  </a:cubicBezTo>
                  <a:cubicBezTo>
                    <a:pt x="9001" y="6723"/>
                    <a:pt x="8561" y="7665"/>
                    <a:pt x="8206" y="8502"/>
                  </a:cubicBezTo>
                  <a:cubicBezTo>
                    <a:pt x="7452" y="10406"/>
                    <a:pt x="6427" y="12142"/>
                    <a:pt x="5402" y="13942"/>
                  </a:cubicBezTo>
                  <a:cubicBezTo>
                    <a:pt x="5313" y="14090"/>
                    <a:pt x="5454" y="14238"/>
                    <a:pt x="5597" y="14238"/>
                  </a:cubicBezTo>
                  <a:cubicBezTo>
                    <a:pt x="5656" y="14238"/>
                    <a:pt x="5715" y="14212"/>
                    <a:pt x="5757" y="14151"/>
                  </a:cubicBezTo>
                  <a:cubicBezTo>
                    <a:pt x="7452" y="11243"/>
                    <a:pt x="8896" y="8293"/>
                    <a:pt x="9775" y="5049"/>
                  </a:cubicBezTo>
                  <a:cubicBezTo>
                    <a:pt x="9796" y="4966"/>
                    <a:pt x="9754" y="4861"/>
                    <a:pt x="9712" y="4819"/>
                  </a:cubicBezTo>
                  <a:cubicBezTo>
                    <a:pt x="8185" y="3836"/>
                    <a:pt x="6511" y="3313"/>
                    <a:pt x="4837" y="2664"/>
                  </a:cubicBezTo>
                  <a:cubicBezTo>
                    <a:pt x="3916" y="2308"/>
                    <a:pt x="3037" y="1932"/>
                    <a:pt x="2200" y="1409"/>
                  </a:cubicBezTo>
                  <a:cubicBezTo>
                    <a:pt x="1594" y="1011"/>
                    <a:pt x="1050" y="174"/>
                    <a:pt x="338" y="7"/>
                  </a:cubicBezTo>
                  <a:cubicBezTo>
                    <a:pt x="321" y="2"/>
                    <a:pt x="30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4456800" y="3272375"/>
              <a:ext cx="46800" cy="66400"/>
            </a:xfrm>
            <a:custGeom>
              <a:avLst/>
              <a:gdLst/>
              <a:ahLst/>
              <a:cxnLst/>
              <a:rect l="l" t="t" r="r" b="b"/>
              <a:pathLst>
                <a:path w="1872" h="2656" extrusionOk="0">
                  <a:moveTo>
                    <a:pt x="994" y="0"/>
                  </a:moveTo>
                  <a:cubicBezTo>
                    <a:pt x="934" y="0"/>
                    <a:pt x="876" y="27"/>
                    <a:pt x="837" y="92"/>
                  </a:cubicBezTo>
                  <a:cubicBezTo>
                    <a:pt x="356" y="782"/>
                    <a:pt x="84" y="1535"/>
                    <a:pt x="0" y="2372"/>
                  </a:cubicBezTo>
                  <a:cubicBezTo>
                    <a:pt x="0" y="2456"/>
                    <a:pt x="42" y="2498"/>
                    <a:pt x="105" y="2519"/>
                  </a:cubicBezTo>
                  <a:cubicBezTo>
                    <a:pt x="244" y="2614"/>
                    <a:pt x="388" y="2655"/>
                    <a:pt x="531" y="2655"/>
                  </a:cubicBezTo>
                  <a:cubicBezTo>
                    <a:pt x="795" y="2655"/>
                    <a:pt x="1052" y="2513"/>
                    <a:pt x="1255" y="2309"/>
                  </a:cubicBezTo>
                  <a:cubicBezTo>
                    <a:pt x="1695" y="1870"/>
                    <a:pt x="1611" y="1201"/>
                    <a:pt x="1820" y="636"/>
                  </a:cubicBezTo>
                  <a:cubicBezTo>
                    <a:pt x="1871" y="496"/>
                    <a:pt x="1752" y="402"/>
                    <a:pt x="1636" y="402"/>
                  </a:cubicBezTo>
                  <a:cubicBezTo>
                    <a:pt x="1562" y="402"/>
                    <a:pt x="1489" y="441"/>
                    <a:pt x="1465" y="531"/>
                  </a:cubicBezTo>
                  <a:cubicBezTo>
                    <a:pt x="1339" y="887"/>
                    <a:pt x="1339" y="1242"/>
                    <a:pt x="1235" y="1577"/>
                  </a:cubicBezTo>
                  <a:cubicBezTo>
                    <a:pt x="1151" y="1877"/>
                    <a:pt x="896" y="2270"/>
                    <a:pt x="573" y="2270"/>
                  </a:cubicBezTo>
                  <a:cubicBezTo>
                    <a:pt x="527" y="2270"/>
                    <a:pt x="480" y="2262"/>
                    <a:pt x="431" y="2244"/>
                  </a:cubicBezTo>
                  <a:lnTo>
                    <a:pt x="431" y="2244"/>
                  </a:lnTo>
                  <a:cubicBezTo>
                    <a:pt x="526" y="1515"/>
                    <a:pt x="774" y="878"/>
                    <a:pt x="1193" y="280"/>
                  </a:cubicBezTo>
                  <a:cubicBezTo>
                    <a:pt x="1265" y="135"/>
                    <a:pt x="1127" y="0"/>
                    <a:pt x="9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4311200" y="3321550"/>
              <a:ext cx="239775" cy="239800"/>
            </a:xfrm>
            <a:custGeom>
              <a:avLst/>
              <a:gdLst/>
              <a:ahLst/>
              <a:cxnLst/>
              <a:rect l="l" t="t" r="r" b="b"/>
              <a:pathLst>
                <a:path w="9591" h="9592" extrusionOk="0">
                  <a:moveTo>
                    <a:pt x="314" y="1"/>
                  </a:moveTo>
                  <a:cubicBezTo>
                    <a:pt x="121" y="1"/>
                    <a:pt x="1" y="254"/>
                    <a:pt x="196" y="342"/>
                  </a:cubicBezTo>
                  <a:cubicBezTo>
                    <a:pt x="2183" y="1242"/>
                    <a:pt x="4150" y="2142"/>
                    <a:pt x="6138" y="3042"/>
                  </a:cubicBezTo>
                  <a:cubicBezTo>
                    <a:pt x="7310" y="3565"/>
                    <a:pt x="8419" y="4088"/>
                    <a:pt x="8314" y="5615"/>
                  </a:cubicBezTo>
                  <a:cubicBezTo>
                    <a:pt x="8209" y="6933"/>
                    <a:pt x="7603" y="8189"/>
                    <a:pt x="6787" y="9235"/>
                  </a:cubicBezTo>
                  <a:cubicBezTo>
                    <a:pt x="6675" y="9395"/>
                    <a:pt x="6807" y="9591"/>
                    <a:pt x="6950" y="9591"/>
                  </a:cubicBezTo>
                  <a:cubicBezTo>
                    <a:pt x="6995" y="9591"/>
                    <a:pt x="7040" y="9572"/>
                    <a:pt x="7079" y="9528"/>
                  </a:cubicBezTo>
                  <a:cubicBezTo>
                    <a:pt x="8105" y="8231"/>
                    <a:pt x="9590" y="5427"/>
                    <a:pt x="8335" y="3858"/>
                  </a:cubicBezTo>
                  <a:cubicBezTo>
                    <a:pt x="7686" y="3021"/>
                    <a:pt x="6159" y="2623"/>
                    <a:pt x="5217" y="2205"/>
                  </a:cubicBezTo>
                  <a:cubicBezTo>
                    <a:pt x="3627" y="1472"/>
                    <a:pt x="2037" y="761"/>
                    <a:pt x="426" y="29"/>
                  </a:cubicBezTo>
                  <a:cubicBezTo>
                    <a:pt x="387" y="9"/>
                    <a:pt x="34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4570300" y="2964700"/>
              <a:ext cx="159050" cy="157600"/>
            </a:xfrm>
            <a:custGeom>
              <a:avLst/>
              <a:gdLst/>
              <a:ahLst/>
              <a:cxnLst/>
              <a:rect l="l" t="t" r="r" b="b"/>
              <a:pathLst>
                <a:path w="6362" h="6304" extrusionOk="0">
                  <a:moveTo>
                    <a:pt x="2883" y="1"/>
                  </a:moveTo>
                  <a:cubicBezTo>
                    <a:pt x="2169" y="1"/>
                    <a:pt x="1446" y="330"/>
                    <a:pt x="942" y="849"/>
                  </a:cubicBezTo>
                  <a:cubicBezTo>
                    <a:pt x="63" y="1790"/>
                    <a:pt x="0" y="3150"/>
                    <a:pt x="335" y="4322"/>
                  </a:cubicBezTo>
                  <a:cubicBezTo>
                    <a:pt x="368" y="4411"/>
                    <a:pt x="446" y="4450"/>
                    <a:pt x="526" y="4450"/>
                  </a:cubicBezTo>
                  <a:cubicBezTo>
                    <a:pt x="654" y="4450"/>
                    <a:pt x="784" y="4351"/>
                    <a:pt x="733" y="4197"/>
                  </a:cubicBezTo>
                  <a:cubicBezTo>
                    <a:pt x="461" y="3150"/>
                    <a:pt x="461" y="1937"/>
                    <a:pt x="1235" y="1100"/>
                  </a:cubicBezTo>
                  <a:cubicBezTo>
                    <a:pt x="1675" y="640"/>
                    <a:pt x="2224" y="419"/>
                    <a:pt x="2771" y="419"/>
                  </a:cubicBezTo>
                  <a:cubicBezTo>
                    <a:pt x="3344" y="419"/>
                    <a:pt x="3914" y="661"/>
                    <a:pt x="4353" y="1121"/>
                  </a:cubicBezTo>
                  <a:cubicBezTo>
                    <a:pt x="5587" y="2418"/>
                    <a:pt x="5796" y="4615"/>
                    <a:pt x="4750" y="6017"/>
                  </a:cubicBezTo>
                  <a:cubicBezTo>
                    <a:pt x="4631" y="6166"/>
                    <a:pt x="4766" y="6304"/>
                    <a:pt x="4914" y="6304"/>
                  </a:cubicBezTo>
                  <a:cubicBezTo>
                    <a:pt x="4974" y="6304"/>
                    <a:pt x="5036" y="6281"/>
                    <a:pt x="5085" y="6226"/>
                  </a:cubicBezTo>
                  <a:cubicBezTo>
                    <a:pt x="6361" y="4510"/>
                    <a:pt x="5922" y="1121"/>
                    <a:pt x="3746" y="179"/>
                  </a:cubicBezTo>
                  <a:cubicBezTo>
                    <a:pt x="3471" y="57"/>
                    <a:pt x="3178" y="1"/>
                    <a:pt x="28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4599075" y="3004350"/>
              <a:ext cx="82150" cy="98325"/>
            </a:xfrm>
            <a:custGeom>
              <a:avLst/>
              <a:gdLst/>
              <a:ahLst/>
              <a:cxnLst/>
              <a:rect l="l" t="t" r="r" b="b"/>
              <a:pathLst>
                <a:path w="3286" h="3933" extrusionOk="0">
                  <a:moveTo>
                    <a:pt x="1451" y="1"/>
                  </a:moveTo>
                  <a:cubicBezTo>
                    <a:pt x="1025" y="1"/>
                    <a:pt x="658" y="255"/>
                    <a:pt x="419" y="623"/>
                  </a:cubicBezTo>
                  <a:cubicBezTo>
                    <a:pt x="0" y="1271"/>
                    <a:pt x="189" y="2046"/>
                    <a:pt x="356" y="2736"/>
                  </a:cubicBezTo>
                  <a:cubicBezTo>
                    <a:pt x="397" y="2826"/>
                    <a:pt x="476" y="2865"/>
                    <a:pt x="556" y="2865"/>
                  </a:cubicBezTo>
                  <a:cubicBezTo>
                    <a:pt x="678" y="2865"/>
                    <a:pt x="800" y="2771"/>
                    <a:pt x="774" y="2631"/>
                  </a:cubicBezTo>
                  <a:cubicBezTo>
                    <a:pt x="628" y="2046"/>
                    <a:pt x="461" y="1355"/>
                    <a:pt x="795" y="790"/>
                  </a:cubicBezTo>
                  <a:cubicBezTo>
                    <a:pt x="982" y="510"/>
                    <a:pt x="1206" y="395"/>
                    <a:pt x="1429" y="395"/>
                  </a:cubicBezTo>
                  <a:cubicBezTo>
                    <a:pt x="1806" y="395"/>
                    <a:pt x="2181" y="725"/>
                    <a:pt x="2365" y="1146"/>
                  </a:cubicBezTo>
                  <a:cubicBezTo>
                    <a:pt x="2720" y="1941"/>
                    <a:pt x="2469" y="2945"/>
                    <a:pt x="2762" y="3803"/>
                  </a:cubicBezTo>
                  <a:cubicBezTo>
                    <a:pt x="2787" y="3893"/>
                    <a:pt x="2863" y="3932"/>
                    <a:pt x="2940" y="3932"/>
                  </a:cubicBezTo>
                  <a:cubicBezTo>
                    <a:pt x="3059" y="3932"/>
                    <a:pt x="3182" y="3839"/>
                    <a:pt x="3118" y="3699"/>
                  </a:cubicBezTo>
                  <a:cubicBezTo>
                    <a:pt x="2762" y="2631"/>
                    <a:pt x="3285" y="309"/>
                    <a:pt x="1632" y="16"/>
                  </a:cubicBezTo>
                  <a:cubicBezTo>
                    <a:pt x="1571" y="6"/>
                    <a:pt x="1511" y="1"/>
                    <a:pt x="14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4609275" y="3139100"/>
              <a:ext cx="225200" cy="556550"/>
            </a:xfrm>
            <a:custGeom>
              <a:avLst/>
              <a:gdLst/>
              <a:ahLst/>
              <a:cxnLst/>
              <a:rect l="l" t="t" r="r" b="b"/>
              <a:pathLst>
                <a:path w="9008" h="22262" extrusionOk="0">
                  <a:moveTo>
                    <a:pt x="4366" y="0"/>
                  </a:moveTo>
                  <a:cubicBezTo>
                    <a:pt x="4133" y="0"/>
                    <a:pt x="4145" y="360"/>
                    <a:pt x="4384" y="380"/>
                  </a:cubicBezTo>
                  <a:cubicBezTo>
                    <a:pt x="5451" y="464"/>
                    <a:pt x="6162" y="2179"/>
                    <a:pt x="6581" y="2995"/>
                  </a:cubicBezTo>
                  <a:cubicBezTo>
                    <a:pt x="7041" y="3916"/>
                    <a:pt x="7418" y="4879"/>
                    <a:pt x="7690" y="5862"/>
                  </a:cubicBezTo>
                  <a:cubicBezTo>
                    <a:pt x="8422" y="8457"/>
                    <a:pt x="8234" y="10988"/>
                    <a:pt x="7585" y="13583"/>
                  </a:cubicBezTo>
                  <a:cubicBezTo>
                    <a:pt x="7083" y="15550"/>
                    <a:pt x="6497" y="17684"/>
                    <a:pt x="5493" y="19462"/>
                  </a:cubicBezTo>
                  <a:cubicBezTo>
                    <a:pt x="4970" y="20383"/>
                    <a:pt x="4258" y="21220"/>
                    <a:pt x="3254" y="21638"/>
                  </a:cubicBezTo>
                  <a:cubicBezTo>
                    <a:pt x="2911" y="21783"/>
                    <a:pt x="2603" y="21848"/>
                    <a:pt x="2328" y="21848"/>
                  </a:cubicBezTo>
                  <a:cubicBezTo>
                    <a:pt x="1090" y="21848"/>
                    <a:pt x="511" y="20533"/>
                    <a:pt x="408" y="19232"/>
                  </a:cubicBezTo>
                  <a:cubicBezTo>
                    <a:pt x="398" y="19096"/>
                    <a:pt x="293" y="19028"/>
                    <a:pt x="194" y="19028"/>
                  </a:cubicBezTo>
                  <a:cubicBezTo>
                    <a:pt x="94" y="19028"/>
                    <a:pt x="0" y="19096"/>
                    <a:pt x="11" y="19232"/>
                  </a:cubicBezTo>
                  <a:cubicBezTo>
                    <a:pt x="163" y="20788"/>
                    <a:pt x="916" y="22262"/>
                    <a:pt x="2327" y="22262"/>
                  </a:cubicBezTo>
                  <a:cubicBezTo>
                    <a:pt x="2661" y="22262"/>
                    <a:pt x="3033" y="22179"/>
                    <a:pt x="3442" y="21994"/>
                  </a:cubicBezTo>
                  <a:cubicBezTo>
                    <a:pt x="5869" y="20927"/>
                    <a:pt x="6706" y="17893"/>
                    <a:pt x="7418" y="15591"/>
                  </a:cubicBezTo>
                  <a:cubicBezTo>
                    <a:pt x="8443" y="12286"/>
                    <a:pt x="9008" y="8980"/>
                    <a:pt x="8024" y="5569"/>
                  </a:cubicBezTo>
                  <a:cubicBezTo>
                    <a:pt x="7627" y="4209"/>
                    <a:pt x="7062" y="2933"/>
                    <a:pt x="6330" y="1698"/>
                  </a:cubicBezTo>
                  <a:cubicBezTo>
                    <a:pt x="5869" y="945"/>
                    <a:pt x="5388" y="66"/>
                    <a:pt x="4405" y="3"/>
                  </a:cubicBezTo>
                  <a:cubicBezTo>
                    <a:pt x="4391" y="1"/>
                    <a:pt x="4378" y="0"/>
                    <a:pt x="43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4650475" y="3303225"/>
              <a:ext cx="127525" cy="345375"/>
            </a:xfrm>
            <a:custGeom>
              <a:avLst/>
              <a:gdLst/>
              <a:ahLst/>
              <a:cxnLst/>
              <a:rect l="l" t="t" r="r" b="b"/>
              <a:pathLst>
                <a:path w="5101" h="13815" extrusionOk="0">
                  <a:moveTo>
                    <a:pt x="4022" y="0"/>
                  </a:moveTo>
                  <a:cubicBezTo>
                    <a:pt x="3909" y="0"/>
                    <a:pt x="3785" y="95"/>
                    <a:pt x="3824" y="239"/>
                  </a:cubicBezTo>
                  <a:cubicBezTo>
                    <a:pt x="4619" y="2540"/>
                    <a:pt x="4493" y="4884"/>
                    <a:pt x="3761" y="7185"/>
                  </a:cubicBezTo>
                  <a:cubicBezTo>
                    <a:pt x="3384" y="8294"/>
                    <a:pt x="2924" y="9382"/>
                    <a:pt x="2401" y="10449"/>
                  </a:cubicBezTo>
                  <a:cubicBezTo>
                    <a:pt x="1899" y="11433"/>
                    <a:pt x="1355" y="13044"/>
                    <a:pt x="204" y="13420"/>
                  </a:cubicBezTo>
                  <a:cubicBezTo>
                    <a:pt x="0" y="13495"/>
                    <a:pt x="59" y="13814"/>
                    <a:pt x="235" y="13814"/>
                  </a:cubicBezTo>
                  <a:cubicBezTo>
                    <a:pt x="257" y="13814"/>
                    <a:pt x="282" y="13809"/>
                    <a:pt x="309" y="13797"/>
                  </a:cubicBezTo>
                  <a:cubicBezTo>
                    <a:pt x="1208" y="13483"/>
                    <a:pt x="1606" y="12730"/>
                    <a:pt x="2066" y="11914"/>
                  </a:cubicBezTo>
                  <a:cubicBezTo>
                    <a:pt x="2715" y="10679"/>
                    <a:pt x="3343" y="9445"/>
                    <a:pt x="3803" y="8148"/>
                  </a:cubicBezTo>
                  <a:cubicBezTo>
                    <a:pt x="4786" y="5532"/>
                    <a:pt x="5100" y="2812"/>
                    <a:pt x="4180" y="113"/>
                  </a:cubicBezTo>
                  <a:cubicBezTo>
                    <a:pt x="4156" y="34"/>
                    <a:pt x="4091" y="0"/>
                    <a:pt x="40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51"/>
          <p:cNvGrpSpPr/>
          <p:nvPr/>
        </p:nvGrpSpPr>
        <p:grpSpPr>
          <a:xfrm>
            <a:off x="287962" y="2470216"/>
            <a:ext cx="459125" cy="456025"/>
            <a:chOff x="3493775" y="2962575"/>
            <a:chExt cx="570200" cy="566350"/>
          </a:xfrm>
        </p:grpSpPr>
        <p:sp>
          <p:nvSpPr>
            <p:cNvPr id="2130" name="Google Shape;2130;p51"/>
            <p:cNvSpPr/>
            <p:nvPr/>
          </p:nvSpPr>
          <p:spPr>
            <a:xfrm>
              <a:off x="3493775" y="2962575"/>
              <a:ext cx="570200" cy="566350"/>
            </a:xfrm>
            <a:custGeom>
              <a:avLst/>
              <a:gdLst/>
              <a:ahLst/>
              <a:cxnLst/>
              <a:rect l="l" t="t" r="r" b="b"/>
              <a:pathLst>
                <a:path w="22808" h="22654" extrusionOk="0">
                  <a:moveTo>
                    <a:pt x="10719" y="370"/>
                  </a:moveTo>
                  <a:cubicBezTo>
                    <a:pt x="11068" y="370"/>
                    <a:pt x="11422" y="384"/>
                    <a:pt x="11781" y="411"/>
                  </a:cubicBezTo>
                  <a:cubicBezTo>
                    <a:pt x="14124" y="578"/>
                    <a:pt x="16593" y="976"/>
                    <a:pt x="18539" y="2315"/>
                  </a:cubicBezTo>
                  <a:cubicBezTo>
                    <a:pt x="20527" y="3675"/>
                    <a:pt x="21698" y="6395"/>
                    <a:pt x="22180" y="8696"/>
                  </a:cubicBezTo>
                  <a:cubicBezTo>
                    <a:pt x="22619" y="10810"/>
                    <a:pt x="22180" y="13383"/>
                    <a:pt x="21615" y="15434"/>
                  </a:cubicBezTo>
                  <a:cubicBezTo>
                    <a:pt x="21029" y="17673"/>
                    <a:pt x="19941" y="19472"/>
                    <a:pt x="17953" y="20665"/>
                  </a:cubicBezTo>
                  <a:cubicBezTo>
                    <a:pt x="16154" y="21774"/>
                    <a:pt x="14040" y="22234"/>
                    <a:pt x="11948" y="22234"/>
                  </a:cubicBezTo>
                  <a:cubicBezTo>
                    <a:pt x="7952" y="22213"/>
                    <a:pt x="4018" y="20644"/>
                    <a:pt x="2260" y="16857"/>
                  </a:cubicBezTo>
                  <a:cubicBezTo>
                    <a:pt x="331" y="12645"/>
                    <a:pt x="274" y="5821"/>
                    <a:pt x="4128" y="2646"/>
                  </a:cubicBezTo>
                  <a:lnTo>
                    <a:pt x="4128" y="2646"/>
                  </a:lnTo>
                  <a:cubicBezTo>
                    <a:pt x="4161" y="2643"/>
                    <a:pt x="4194" y="2631"/>
                    <a:pt x="4227" y="2608"/>
                  </a:cubicBezTo>
                  <a:cubicBezTo>
                    <a:pt x="6163" y="1019"/>
                    <a:pt x="8322" y="370"/>
                    <a:pt x="10719" y="370"/>
                  </a:cubicBezTo>
                  <a:close/>
                  <a:moveTo>
                    <a:pt x="10663" y="1"/>
                  </a:moveTo>
                  <a:cubicBezTo>
                    <a:pt x="8204" y="1"/>
                    <a:pt x="5989" y="644"/>
                    <a:pt x="3934" y="2315"/>
                  </a:cubicBezTo>
                  <a:cubicBezTo>
                    <a:pt x="252" y="5244"/>
                    <a:pt x="1" y="11437"/>
                    <a:pt x="1361" y="15601"/>
                  </a:cubicBezTo>
                  <a:cubicBezTo>
                    <a:pt x="2030" y="17673"/>
                    <a:pt x="3181" y="19598"/>
                    <a:pt x="5064" y="20811"/>
                  </a:cubicBezTo>
                  <a:cubicBezTo>
                    <a:pt x="6717" y="21857"/>
                    <a:pt x="8684" y="22380"/>
                    <a:pt x="10609" y="22590"/>
                  </a:cubicBezTo>
                  <a:cubicBezTo>
                    <a:pt x="11043" y="22632"/>
                    <a:pt x="11481" y="22653"/>
                    <a:pt x="11921" y="22653"/>
                  </a:cubicBezTo>
                  <a:cubicBezTo>
                    <a:pt x="15856" y="22653"/>
                    <a:pt x="19906" y="20947"/>
                    <a:pt x="21468" y="17108"/>
                  </a:cubicBezTo>
                  <a:cubicBezTo>
                    <a:pt x="22410" y="14806"/>
                    <a:pt x="22807" y="12086"/>
                    <a:pt x="22661" y="9617"/>
                  </a:cubicBezTo>
                  <a:cubicBezTo>
                    <a:pt x="22556" y="7441"/>
                    <a:pt x="21364" y="4512"/>
                    <a:pt x="19878" y="2942"/>
                  </a:cubicBezTo>
                  <a:cubicBezTo>
                    <a:pt x="17995" y="976"/>
                    <a:pt x="15170" y="369"/>
                    <a:pt x="12576" y="118"/>
                  </a:cubicBezTo>
                  <a:cubicBezTo>
                    <a:pt x="11922" y="42"/>
                    <a:pt x="11285" y="1"/>
                    <a:pt x="106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3577475" y="3023950"/>
              <a:ext cx="416525" cy="216500"/>
            </a:xfrm>
            <a:custGeom>
              <a:avLst/>
              <a:gdLst/>
              <a:ahLst/>
              <a:cxnLst/>
              <a:rect l="l" t="t" r="r" b="b"/>
              <a:pathLst>
                <a:path w="16661" h="8660" extrusionOk="0">
                  <a:moveTo>
                    <a:pt x="699" y="1"/>
                  </a:moveTo>
                  <a:cubicBezTo>
                    <a:pt x="602" y="1"/>
                    <a:pt x="492" y="58"/>
                    <a:pt x="461" y="174"/>
                  </a:cubicBezTo>
                  <a:cubicBezTo>
                    <a:pt x="0" y="3877"/>
                    <a:pt x="1821" y="7267"/>
                    <a:pt x="5482" y="8417"/>
                  </a:cubicBezTo>
                  <a:cubicBezTo>
                    <a:pt x="6029" y="8585"/>
                    <a:pt x="6576" y="8660"/>
                    <a:pt x="7120" y="8660"/>
                  </a:cubicBezTo>
                  <a:cubicBezTo>
                    <a:pt x="9156" y="8660"/>
                    <a:pt x="11133" y="7611"/>
                    <a:pt x="12785" y="6472"/>
                  </a:cubicBezTo>
                  <a:cubicBezTo>
                    <a:pt x="14710" y="5132"/>
                    <a:pt x="16133" y="3145"/>
                    <a:pt x="16635" y="843"/>
                  </a:cubicBezTo>
                  <a:cubicBezTo>
                    <a:pt x="16660" y="703"/>
                    <a:pt x="16539" y="610"/>
                    <a:pt x="16425" y="610"/>
                  </a:cubicBezTo>
                  <a:cubicBezTo>
                    <a:pt x="16352" y="610"/>
                    <a:pt x="16283" y="648"/>
                    <a:pt x="16258" y="739"/>
                  </a:cubicBezTo>
                  <a:cubicBezTo>
                    <a:pt x="15756" y="3040"/>
                    <a:pt x="14375" y="4986"/>
                    <a:pt x="12408" y="6262"/>
                  </a:cubicBezTo>
                  <a:cubicBezTo>
                    <a:pt x="10808" y="7329"/>
                    <a:pt x="9009" y="8254"/>
                    <a:pt x="7133" y="8254"/>
                  </a:cubicBezTo>
                  <a:cubicBezTo>
                    <a:pt x="6506" y="8254"/>
                    <a:pt x="5871" y="8151"/>
                    <a:pt x="5231" y="7915"/>
                  </a:cubicBezTo>
                  <a:cubicBezTo>
                    <a:pt x="1905" y="6681"/>
                    <a:pt x="440" y="3542"/>
                    <a:pt x="858" y="174"/>
                  </a:cubicBezTo>
                  <a:cubicBezTo>
                    <a:pt x="879" y="58"/>
                    <a:pt x="796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3723950" y="2973450"/>
              <a:ext cx="129925" cy="543250"/>
            </a:xfrm>
            <a:custGeom>
              <a:avLst/>
              <a:gdLst/>
              <a:ahLst/>
              <a:cxnLst/>
              <a:rect l="l" t="t" r="r" b="b"/>
              <a:pathLst>
                <a:path w="5197" h="21730" extrusionOk="0">
                  <a:moveTo>
                    <a:pt x="3199" y="1"/>
                  </a:moveTo>
                  <a:cubicBezTo>
                    <a:pt x="3142" y="1"/>
                    <a:pt x="3087" y="30"/>
                    <a:pt x="3055" y="101"/>
                  </a:cubicBezTo>
                  <a:cubicBezTo>
                    <a:pt x="1151" y="4307"/>
                    <a:pt x="0" y="8512"/>
                    <a:pt x="460" y="13178"/>
                  </a:cubicBezTo>
                  <a:cubicBezTo>
                    <a:pt x="795" y="16443"/>
                    <a:pt x="1695" y="20062"/>
                    <a:pt x="4813" y="21694"/>
                  </a:cubicBezTo>
                  <a:cubicBezTo>
                    <a:pt x="4851" y="21719"/>
                    <a:pt x="4888" y="21729"/>
                    <a:pt x="4922" y="21729"/>
                  </a:cubicBezTo>
                  <a:cubicBezTo>
                    <a:pt x="5094" y="21729"/>
                    <a:pt x="5196" y="21464"/>
                    <a:pt x="5022" y="21360"/>
                  </a:cubicBezTo>
                  <a:cubicBezTo>
                    <a:pt x="1800" y="19665"/>
                    <a:pt x="1067" y="15773"/>
                    <a:pt x="795" y="12446"/>
                  </a:cubicBezTo>
                  <a:cubicBezTo>
                    <a:pt x="460" y="8136"/>
                    <a:pt x="1632" y="4181"/>
                    <a:pt x="3411" y="290"/>
                  </a:cubicBezTo>
                  <a:cubicBezTo>
                    <a:pt x="3468" y="145"/>
                    <a:pt x="3327" y="1"/>
                    <a:pt x="31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3600775" y="3359950"/>
              <a:ext cx="364425" cy="112325"/>
            </a:xfrm>
            <a:custGeom>
              <a:avLst/>
              <a:gdLst/>
              <a:ahLst/>
              <a:cxnLst/>
              <a:rect l="l" t="t" r="r" b="b"/>
              <a:pathLst>
                <a:path w="14577" h="4493" extrusionOk="0">
                  <a:moveTo>
                    <a:pt x="6562" y="0"/>
                  </a:moveTo>
                  <a:cubicBezTo>
                    <a:pt x="3797" y="0"/>
                    <a:pt x="1162" y="1185"/>
                    <a:pt x="52" y="3891"/>
                  </a:cubicBezTo>
                  <a:cubicBezTo>
                    <a:pt x="1" y="4031"/>
                    <a:pt x="120" y="4124"/>
                    <a:pt x="245" y="4124"/>
                  </a:cubicBezTo>
                  <a:cubicBezTo>
                    <a:pt x="326" y="4124"/>
                    <a:pt x="408" y="4086"/>
                    <a:pt x="449" y="3996"/>
                  </a:cubicBezTo>
                  <a:cubicBezTo>
                    <a:pt x="1474" y="1478"/>
                    <a:pt x="3921" y="392"/>
                    <a:pt x="6508" y="392"/>
                  </a:cubicBezTo>
                  <a:cubicBezTo>
                    <a:pt x="9575" y="392"/>
                    <a:pt x="12838" y="1919"/>
                    <a:pt x="14154" y="4393"/>
                  </a:cubicBezTo>
                  <a:cubicBezTo>
                    <a:pt x="14193" y="4464"/>
                    <a:pt x="14251" y="4493"/>
                    <a:pt x="14310" y="4493"/>
                  </a:cubicBezTo>
                  <a:cubicBezTo>
                    <a:pt x="14442" y="4493"/>
                    <a:pt x="14576" y="4343"/>
                    <a:pt x="14489" y="4184"/>
                  </a:cubicBezTo>
                  <a:cubicBezTo>
                    <a:pt x="13090" y="1566"/>
                    <a:pt x="9741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3508975" y="3193625"/>
              <a:ext cx="546725" cy="127350"/>
            </a:xfrm>
            <a:custGeom>
              <a:avLst/>
              <a:gdLst/>
              <a:ahLst/>
              <a:cxnLst/>
              <a:rect l="l" t="t" r="r" b="b"/>
              <a:pathLst>
                <a:path w="21869" h="5094" extrusionOk="0">
                  <a:moveTo>
                    <a:pt x="21592" y="0"/>
                  </a:moveTo>
                  <a:cubicBezTo>
                    <a:pt x="21549" y="0"/>
                    <a:pt x="21505" y="18"/>
                    <a:pt x="21467" y="61"/>
                  </a:cubicBezTo>
                  <a:cubicBezTo>
                    <a:pt x="18742" y="3154"/>
                    <a:pt x="14725" y="4688"/>
                    <a:pt x="10695" y="4688"/>
                  </a:cubicBezTo>
                  <a:cubicBezTo>
                    <a:pt x="6927" y="4688"/>
                    <a:pt x="3147" y="3348"/>
                    <a:pt x="397" y="689"/>
                  </a:cubicBezTo>
                  <a:cubicBezTo>
                    <a:pt x="364" y="646"/>
                    <a:pt x="322" y="628"/>
                    <a:pt x="281" y="628"/>
                  </a:cubicBezTo>
                  <a:cubicBezTo>
                    <a:pt x="142" y="628"/>
                    <a:pt x="1" y="832"/>
                    <a:pt x="146" y="961"/>
                  </a:cubicBezTo>
                  <a:cubicBezTo>
                    <a:pt x="2967" y="3711"/>
                    <a:pt x="6848" y="5093"/>
                    <a:pt x="10712" y="5093"/>
                  </a:cubicBezTo>
                  <a:cubicBezTo>
                    <a:pt x="14846" y="5093"/>
                    <a:pt x="18960" y="3512"/>
                    <a:pt x="21739" y="333"/>
                  </a:cubicBezTo>
                  <a:cubicBezTo>
                    <a:pt x="21868" y="204"/>
                    <a:pt x="21736" y="0"/>
                    <a:pt x="2159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5" name="Google Shape;2135;p51"/>
          <p:cNvSpPr/>
          <p:nvPr/>
        </p:nvSpPr>
        <p:spPr>
          <a:xfrm>
            <a:off x="607805" y="3121199"/>
            <a:ext cx="60902" cy="114654"/>
          </a:xfrm>
          <a:custGeom>
            <a:avLst/>
            <a:gdLst/>
            <a:ahLst/>
            <a:cxnLst/>
            <a:rect l="l" t="t" r="r" b="b"/>
            <a:pathLst>
              <a:path w="4447" h="5970" extrusionOk="0">
                <a:moveTo>
                  <a:pt x="3281" y="1"/>
                </a:moveTo>
                <a:cubicBezTo>
                  <a:pt x="3129" y="1"/>
                  <a:pt x="2966" y="54"/>
                  <a:pt x="2800" y="178"/>
                </a:cubicBezTo>
                <a:cubicBezTo>
                  <a:pt x="1187" y="1403"/>
                  <a:pt x="246" y="3090"/>
                  <a:pt x="52" y="5107"/>
                </a:cubicBezTo>
                <a:cubicBezTo>
                  <a:pt x="0" y="5685"/>
                  <a:pt x="420" y="5969"/>
                  <a:pt x="867" y="5969"/>
                </a:cubicBezTo>
                <a:cubicBezTo>
                  <a:pt x="1319" y="5969"/>
                  <a:pt x="1799" y="5678"/>
                  <a:pt x="1844" y="5107"/>
                </a:cubicBezTo>
                <a:cubicBezTo>
                  <a:pt x="1964" y="3777"/>
                  <a:pt x="2636" y="2523"/>
                  <a:pt x="3696" y="1731"/>
                </a:cubicBezTo>
                <a:cubicBezTo>
                  <a:pt x="4447" y="1165"/>
                  <a:pt x="3991" y="1"/>
                  <a:pt x="3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51"/>
          <p:cNvSpPr/>
          <p:nvPr/>
        </p:nvSpPr>
        <p:spPr>
          <a:xfrm rot="791341">
            <a:off x="583626" y="3080556"/>
            <a:ext cx="60907" cy="97280"/>
          </a:xfrm>
          <a:custGeom>
            <a:avLst/>
            <a:gdLst/>
            <a:ahLst/>
            <a:cxnLst/>
            <a:rect l="l" t="t" r="r" b="b"/>
            <a:pathLst>
              <a:path w="4447" h="5970" extrusionOk="0">
                <a:moveTo>
                  <a:pt x="3281" y="1"/>
                </a:moveTo>
                <a:cubicBezTo>
                  <a:pt x="3129" y="1"/>
                  <a:pt x="2966" y="54"/>
                  <a:pt x="2800" y="178"/>
                </a:cubicBezTo>
                <a:cubicBezTo>
                  <a:pt x="1187" y="1403"/>
                  <a:pt x="246" y="3090"/>
                  <a:pt x="52" y="5107"/>
                </a:cubicBezTo>
                <a:cubicBezTo>
                  <a:pt x="0" y="5685"/>
                  <a:pt x="420" y="5969"/>
                  <a:pt x="867" y="5969"/>
                </a:cubicBezTo>
                <a:cubicBezTo>
                  <a:pt x="1319" y="5969"/>
                  <a:pt x="1799" y="5678"/>
                  <a:pt x="1844" y="5107"/>
                </a:cubicBezTo>
                <a:cubicBezTo>
                  <a:pt x="1964" y="3777"/>
                  <a:pt x="2636" y="2523"/>
                  <a:pt x="3696" y="1731"/>
                </a:cubicBezTo>
                <a:cubicBezTo>
                  <a:pt x="4447" y="1165"/>
                  <a:pt x="3991" y="1"/>
                  <a:pt x="3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51"/>
          <p:cNvSpPr/>
          <p:nvPr/>
        </p:nvSpPr>
        <p:spPr>
          <a:xfrm rot="-8188685">
            <a:off x="8105810" y="1864469"/>
            <a:ext cx="50414" cy="104573"/>
          </a:xfrm>
          <a:custGeom>
            <a:avLst/>
            <a:gdLst/>
            <a:ahLst/>
            <a:cxnLst/>
            <a:rect l="l" t="t" r="r" b="b"/>
            <a:pathLst>
              <a:path w="3606" h="5502" extrusionOk="0">
                <a:moveTo>
                  <a:pt x="2253" y="0"/>
                </a:moveTo>
                <a:cubicBezTo>
                  <a:pt x="2053" y="0"/>
                  <a:pt x="1846" y="70"/>
                  <a:pt x="1658" y="235"/>
                </a:cubicBezTo>
                <a:cubicBezTo>
                  <a:pt x="299" y="1475"/>
                  <a:pt x="0" y="3387"/>
                  <a:pt x="732" y="5030"/>
                </a:cubicBezTo>
                <a:cubicBezTo>
                  <a:pt x="878" y="5363"/>
                  <a:pt x="1131" y="5502"/>
                  <a:pt x="1396" y="5502"/>
                </a:cubicBezTo>
                <a:cubicBezTo>
                  <a:pt x="1973" y="5502"/>
                  <a:pt x="2603" y="4845"/>
                  <a:pt x="2285" y="4118"/>
                </a:cubicBezTo>
                <a:cubicBezTo>
                  <a:pt x="1867" y="3192"/>
                  <a:pt x="2211" y="2132"/>
                  <a:pt x="2927" y="1505"/>
                </a:cubicBezTo>
                <a:cubicBezTo>
                  <a:pt x="3606" y="908"/>
                  <a:pt x="2974" y="0"/>
                  <a:pt x="2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51"/>
          <p:cNvSpPr/>
          <p:nvPr/>
        </p:nvSpPr>
        <p:spPr>
          <a:xfrm rot="-7587917">
            <a:off x="8068685" y="1822612"/>
            <a:ext cx="41106" cy="124807"/>
          </a:xfrm>
          <a:custGeom>
            <a:avLst/>
            <a:gdLst/>
            <a:ahLst/>
            <a:cxnLst/>
            <a:rect l="l" t="t" r="r" b="b"/>
            <a:pathLst>
              <a:path w="3606" h="5502" extrusionOk="0">
                <a:moveTo>
                  <a:pt x="2253" y="0"/>
                </a:moveTo>
                <a:cubicBezTo>
                  <a:pt x="2053" y="0"/>
                  <a:pt x="1846" y="70"/>
                  <a:pt x="1658" y="235"/>
                </a:cubicBezTo>
                <a:cubicBezTo>
                  <a:pt x="299" y="1475"/>
                  <a:pt x="0" y="3387"/>
                  <a:pt x="732" y="5030"/>
                </a:cubicBezTo>
                <a:cubicBezTo>
                  <a:pt x="878" y="5363"/>
                  <a:pt x="1131" y="5502"/>
                  <a:pt x="1396" y="5502"/>
                </a:cubicBezTo>
                <a:cubicBezTo>
                  <a:pt x="1973" y="5502"/>
                  <a:pt x="2603" y="4845"/>
                  <a:pt x="2285" y="4118"/>
                </a:cubicBezTo>
                <a:cubicBezTo>
                  <a:pt x="1867" y="3192"/>
                  <a:pt x="2211" y="2132"/>
                  <a:pt x="2927" y="1505"/>
                </a:cubicBezTo>
                <a:cubicBezTo>
                  <a:pt x="3606" y="908"/>
                  <a:pt x="2974" y="0"/>
                  <a:pt x="2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9" name="Google Shape;2139;p51"/>
          <p:cNvGrpSpPr/>
          <p:nvPr/>
        </p:nvGrpSpPr>
        <p:grpSpPr>
          <a:xfrm rot="-1454887">
            <a:off x="2008855" y="2218960"/>
            <a:ext cx="284586" cy="253416"/>
            <a:chOff x="3190642" y="4443648"/>
            <a:chExt cx="177651" cy="147337"/>
          </a:xfrm>
        </p:grpSpPr>
        <p:sp>
          <p:nvSpPr>
            <p:cNvPr id="2140" name="Google Shape;2140;p51"/>
            <p:cNvSpPr/>
            <p:nvPr/>
          </p:nvSpPr>
          <p:spPr>
            <a:xfrm rot="-1347408">
              <a:off x="3203566" y="4451096"/>
              <a:ext cx="54577" cy="78503"/>
            </a:xfrm>
            <a:custGeom>
              <a:avLst/>
              <a:gdLst/>
              <a:ahLst/>
              <a:cxnLst/>
              <a:rect l="l" t="t" r="r" b="b"/>
              <a:pathLst>
                <a:path w="2183" h="3140" extrusionOk="0">
                  <a:moveTo>
                    <a:pt x="1681" y="1"/>
                  </a:moveTo>
                  <a:cubicBezTo>
                    <a:pt x="1521" y="1"/>
                    <a:pt x="1370" y="91"/>
                    <a:pt x="1328" y="299"/>
                  </a:cubicBezTo>
                  <a:cubicBezTo>
                    <a:pt x="1119" y="1136"/>
                    <a:pt x="745" y="1883"/>
                    <a:pt x="223" y="2555"/>
                  </a:cubicBezTo>
                  <a:cubicBezTo>
                    <a:pt x="1" y="2851"/>
                    <a:pt x="288" y="3140"/>
                    <a:pt x="586" y="3140"/>
                  </a:cubicBezTo>
                  <a:cubicBezTo>
                    <a:pt x="709" y="3140"/>
                    <a:pt x="833" y="3091"/>
                    <a:pt x="925" y="2973"/>
                  </a:cubicBezTo>
                  <a:cubicBezTo>
                    <a:pt x="1492" y="2241"/>
                    <a:pt x="1881" y="1405"/>
                    <a:pt x="2120" y="509"/>
                  </a:cubicBezTo>
                  <a:cubicBezTo>
                    <a:pt x="2182" y="204"/>
                    <a:pt x="1922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3240825" y="4464925"/>
              <a:ext cx="85625" cy="123825"/>
            </a:xfrm>
            <a:custGeom>
              <a:avLst/>
              <a:gdLst/>
              <a:ahLst/>
              <a:cxnLst/>
              <a:rect l="l" t="t" r="r" b="b"/>
              <a:pathLst>
                <a:path w="3425" h="4953" extrusionOk="0">
                  <a:moveTo>
                    <a:pt x="2862" y="1"/>
                  </a:moveTo>
                  <a:cubicBezTo>
                    <a:pt x="2736" y="1"/>
                    <a:pt x="2609" y="58"/>
                    <a:pt x="2522" y="196"/>
                  </a:cubicBezTo>
                  <a:cubicBezTo>
                    <a:pt x="1670" y="1540"/>
                    <a:pt x="879" y="2914"/>
                    <a:pt x="177" y="4333"/>
                  </a:cubicBezTo>
                  <a:cubicBezTo>
                    <a:pt x="1" y="4654"/>
                    <a:pt x="290" y="4953"/>
                    <a:pt x="565" y="4953"/>
                  </a:cubicBezTo>
                  <a:cubicBezTo>
                    <a:pt x="686" y="4953"/>
                    <a:pt x="805" y="4894"/>
                    <a:pt x="879" y="4751"/>
                  </a:cubicBezTo>
                  <a:cubicBezTo>
                    <a:pt x="1596" y="3333"/>
                    <a:pt x="2372" y="1944"/>
                    <a:pt x="3238" y="599"/>
                  </a:cubicBezTo>
                  <a:cubicBezTo>
                    <a:pt x="3424" y="289"/>
                    <a:pt x="3146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 rot="1120882">
              <a:off x="3300470" y="4507503"/>
              <a:ext cx="57099" cy="76349"/>
            </a:xfrm>
            <a:custGeom>
              <a:avLst/>
              <a:gdLst/>
              <a:ahLst/>
              <a:cxnLst/>
              <a:rect l="l" t="t" r="r" b="b"/>
              <a:pathLst>
                <a:path w="2284" h="3054" extrusionOk="0">
                  <a:moveTo>
                    <a:pt x="1790" y="1"/>
                  </a:moveTo>
                  <a:cubicBezTo>
                    <a:pt x="1627" y="1"/>
                    <a:pt x="1460" y="82"/>
                    <a:pt x="1389" y="271"/>
                  </a:cubicBezTo>
                  <a:cubicBezTo>
                    <a:pt x="1076" y="1048"/>
                    <a:pt x="673" y="1765"/>
                    <a:pt x="210" y="2467"/>
                  </a:cubicBezTo>
                  <a:cubicBezTo>
                    <a:pt x="0" y="2760"/>
                    <a:pt x="282" y="3053"/>
                    <a:pt x="578" y="3053"/>
                  </a:cubicBezTo>
                  <a:cubicBezTo>
                    <a:pt x="704" y="3053"/>
                    <a:pt x="833" y="3000"/>
                    <a:pt x="926" y="2870"/>
                  </a:cubicBezTo>
                  <a:cubicBezTo>
                    <a:pt x="1419" y="2123"/>
                    <a:pt x="1838" y="1317"/>
                    <a:pt x="2166" y="480"/>
                  </a:cubicBezTo>
                  <a:cubicBezTo>
                    <a:pt x="2283" y="192"/>
                    <a:pt x="2041" y="1"/>
                    <a:pt x="1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1"/>
          <p:cNvGrpSpPr/>
          <p:nvPr/>
        </p:nvGrpSpPr>
        <p:grpSpPr>
          <a:xfrm rot="2994984">
            <a:off x="7002576" y="2130268"/>
            <a:ext cx="200117" cy="125247"/>
            <a:chOff x="3609906" y="4464050"/>
            <a:chExt cx="200119" cy="125248"/>
          </a:xfrm>
        </p:grpSpPr>
        <p:sp>
          <p:nvSpPr>
            <p:cNvPr id="2144" name="Google Shape;2144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51"/>
          <p:cNvGrpSpPr/>
          <p:nvPr/>
        </p:nvGrpSpPr>
        <p:grpSpPr>
          <a:xfrm>
            <a:off x="4409733" y="2316517"/>
            <a:ext cx="173309" cy="168267"/>
            <a:chOff x="3745566" y="4026608"/>
            <a:chExt cx="173309" cy="168267"/>
          </a:xfrm>
        </p:grpSpPr>
        <p:sp>
          <p:nvSpPr>
            <p:cNvPr id="2148" name="Google Shape;2148;p51"/>
            <p:cNvSpPr/>
            <p:nvPr/>
          </p:nvSpPr>
          <p:spPr>
            <a:xfrm rot="-2700000">
              <a:off x="3757600" y="4118750"/>
              <a:ext cx="39625" cy="50450"/>
            </a:xfrm>
            <a:custGeom>
              <a:avLst/>
              <a:gdLst/>
              <a:ahLst/>
              <a:cxnLst/>
              <a:rect l="l" t="t" r="r" b="b"/>
              <a:pathLst>
                <a:path w="1585" h="2018" extrusionOk="0">
                  <a:moveTo>
                    <a:pt x="1025" y="0"/>
                  </a:moveTo>
                  <a:cubicBezTo>
                    <a:pt x="904" y="0"/>
                    <a:pt x="784" y="58"/>
                    <a:pt x="706" y="195"/>
                  </a:cubicBezTo>
                  <a:cubicBezTo>
                    <a:pt x="453" y="598"/>
                    <a:pt x="258" y="1046"/>
                    <a:pt x="109" y="1524"/>
                  </a:cubicBezTo>
                  <a:cubicBezTo>
                    <a:pt x="0" y="1823"/>
                    <a:pt x="249" y="2018"/>
                    <a:pt x="498" y="2018"/>
                  </a:cubicBezTo>
                  <a:cubicBezTo>
                    <a:pt x="659" y="2018"/>
                    <a:pt x="821" y="1936"/>
                    <a:pt x="886" y="1748"/>
                  </a:cubicBezTo>
                  <a:cubicBezTo>
                    <a:pt x="1020" y="1345"/>
                    <a:pt x="1184" y="971"/>
                    <a:pt x="1408" y="628"/>
                  </a:cubicBezTo>
                  <a:cubicBezTo>
                    <a:pt x="1585" y="296"/>
                    <a:pt x="1300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 rot="-833920">
              <a:off x="3806913" y="4030549"/>
              <a:ext cx="45174" cy="101373"/>
            </a:xfrm>
            <a:custGeom>
              <a:avLst/>
              <a:gdLst/>
              <a:ahLst/>
              <a:cxnLst/>
              <a:rect l="l" t="t" r="r" b="b"/>
              <a:pathLst>
                <a:path w="1807" h="4055" extrusionOk="0">
                  <a:moveTo>
                    <a:pt x="1309" y="1"/>
                  </a:moveTo>
                  <a:cubicBezTo>
                    <a:pt x="1150" y="1"/>
                    <a:pt x="996" y="91"/>
                    <a:pt x="949" y="299"/>
                  </a:cubicBezTo>
                  <a:cubicBezTo>
                    <a:pt x="665" y="1389"/>
                    <a:pt x="381" y="2464"/>
                    <a:pt x="83" y="3555"/>
                  </a:cubicBezTo>
                  <a:cubicBezTo>
                    <a:pt x="1" y="3854"/>
                    <a:pt x="262" y="4055"/>
                    <a:pt x="509" y="4055"/>
                  </a:cubicBezTo>
                  <a:cubicBezTo>
                    <a:pt x="668" y="4055"/>
                    <a:pt x="822" y="3972"/>
                    <a:pt x="874" y="3779"/>
                  </a:cubicBezTo>
                  <a:cubicBezTo>
                    <a:pt x="1143" y="2688"/>
                    <a:pt x="1427" y="1613"/>
                    <a:pt x="1726" y="523"/>
                  </a:cubicBezTo>
                  <a:cubicBezTo>
                    <a:pt x="1807" y="208"/>
                    <a:pt x="1551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3863600" y="4093075"/>
              <a:ext cx="55275" cy="101800"/>
            </a:xfrm>
            <a:custGeom>
              <a:avLst/>
              <a:gdLst/>
              <a:ahLst/>
              <a:cxnLst/>
              <a:rect l="l" t="t" r="r" b="b"/>
              <a:pathLst>
                <a:path w="2211" h="4072" extrusionOk="0">
                  <a:moveTo>
                    <a:pt x="1721" y="1"/>
                  </a:moveTo>
                  <a:cubicBezTo>
                    <a:pt x="1561" y="1"/>
                    <a:pt x="1400" y="86"/>
                    <a:pt x="1335" y="281"/>
                  </a:cubicBezTo>
                  <a:cubicBezTo>
                    <a:pt x="916" y="1372"/>
                    <a:pt x="528" y="2477"/>
                    <a:pt x="110" y="3582"/>
                  </a:cubicBezTo>
                  <a:cubicBezTo>
                    <a:pt x="0" y="3874"/>
                    <a:pt x="259" y="4072"/>
                    <a:pt x="514" y="4072"/>
                  </a:cubicBezTo>
                  <a:cubicBezTo>
                    <a:pt x="677" y="4072"/>
                    <a:pt x="838" y="3992"/>
                    <a:pt x="901" y="3806"/>
                  </a:cubicBezTo>
                  <a:cubicBezTo>
                    <a:pt x="1305" y="2701"/>
                    <a:pt x="1708" y="1596"/>
                    <a:pt x="2111" y="505"/>
                  </a:cubicBezTo>
                  <a:cubicBezTo>
                    <a:pt x="2210" y="199"/>
                    <a:pt x="1966" y="1"/>
                    <a:pt x="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51"/>
          <p:cNvGrpSpPr/>
          <p:nvPr/>
        </p:nvGrpSpPr>
        <p:grpSpPr>
          <a:xfrm rot="-2826186">
            <a:off x="6140137" y="2239397"/>
            <a:ext cx="200124" cy="125252"/>
            <a:chOff x="3609906" y="4464050"/>
            <a:chExt cx="200119" cy="125248"/>
          </a:xfrm>
        </p:grpSpPr>
        <p:sp>
          <p:nvSpPr>
            <p:cNvPr id="2152" name="Google Shape;2152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2105;p51">
            <a:extLst>
              <a:ext uri="{FF2B5EF4-FFF2-40B4-BE49-F238E27FC236}">
                <a16:creationId xmlns:a16="http://schemas.microsoft.com/office/drawing/2014/main" xmlns="" id="{217CB3F3-64E3-45C1-89B8-E83EF8CA4291}"/>
              </a:ext>
            </a:extLst>
          </p:cNvPr>
          <p:cNvSpPr txBox="1">
            <a:spLocks/>
          </p:cNvSpPr>
          <p:nvPr/>
        </p:nvSpPr>
        <p:spPr>
          <a:xfrm flipH="1">
            <a:off x="1003156" y="1526209"/>
            <a:ext cx="2195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n-US" sz="3200" dirty="0">
                <a:latin typeface="Maiandra GD" panose="020E0502030308020204" pitchFamily="34" charset="0"/>
              </a:rPr>
              <a:t>just</a:t>
            </a:r>
          </a:p>
        </p:txBody>
      </p:sp>
      <p:sp>
        <p:nvSpPr>
          <p:cNvPr id="53" name="Google Shape;2105;p51">
            <a:extLst>
              <a:ext uri="{FF2B5EF4-FFF2-40B4-BE49-F238E27FC236}">
                <a16:creationId xmlns:a16="http://schemas.microsoft.com/office/drawing/2014/main" xmlns="" id="{9FA7E44B-6324-497E-9A2F-0C58D7F61719}"/>
              </a:ext>
            </a:extLst>
          </p:cNvPr>
          <p:cNvSpPr txBox="1">
            <a:spLocks/>
          </p:cNvSpPr>
          <p:nvPr/>
        </p:nvSpPr>
        <p:spPr>
          <a:xfrm flipH="1">
            <a:off x="5571475" y="1536994"/>
            <a:ext cx="2195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n-US" sz="3200" dirty="0">
                <a:latin typeface="Maiandra GD" panose="020E0502030308020204" pitchFamily="34" charset="0"/>
              </a:rPr>
              <a:t>yet</a:t>
            </a:r>
          </a:p>
        </p:txBody>
      </p:sp>
      <p:sp>
        <p:nvSpPr>
          <p:cNvPr id="54" name="Google Shape;2105;p51">
            <a:extLst>
              <a:ext uri="{FF2B5EF4-FFF2-40B4-BE49-F238E27FC236}">
                <a16:creationId xmlns:a16="http://schemas.microsoft.com/office/drawing/2014/main" xmlns="" id="{FF03B68A-894A-4903-8D0F-21A004676C33}"/>
              </a:ext>
            </a:extLst>
          </p:cNvPr>
          <p:cNvSpPr txBox="1">
            <a:spLocks/>
          </p:cNvSpPr>
          <p:nvPr/>
        </p:nvSpPr>
        <p:spPr>
          <a:xfrm flipH="1">
            <a:off x="3387729" y="1596115"/>
            <a:ext cx="2195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n-US" sz="3200" dirty="0">
                <a:latin typeface="Maiandra GD" panose="020E0502030308020204" pitchFamily="34" charset="0"/>
              </a:rPr>
              <a:t>already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5" grpId="0" animBg="1"/>
      <p:bldP spid="2106" grpId="0" build="p"/>
      <p:bldP spid="2107" grpId="0" animBg="1"/>
      <p:bldP spid="2108" grpId="0" build="p"/>
      <p:bldP spid="2109" grpId="0" animBg="1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xmlns="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7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:</a:t>
            </a:r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xmlns="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xmlns="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xmlns="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xmlns="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xmlns="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xmlns="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xmlns="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xmlns="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A Boy Wake Up and Stretching in Morning Stock Vector - Illustration of  mattress, mascot: 138091734">
            <a:extLst>
              <a:ext uri="{FF2B5EF4-FFF2-40B4-BE49-F238E27FC236}">
                <a16:creationId xmlns:a16="http://schemas.microsoft.com/office/drawing/2014/main" xmlns="" id="{4D6B2445-147B-4CE9-9F40-28BE0EFC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1335313"/>
            <a:ext cx="2387601" cy="250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4 CuadroTexto">
            <a:extLst>
              <a:ext uri="{FF2B5EF4-FFF2-40B4-BE49-F238E27FC236}">
                <a16:creationId xmlns:a16="http://schemas.microsoft.com/office/drawing/2014/main" xmlns="" id="{3F3FE718-8A2B-4767-871C-E1382504AAA7}"/>
              </a:ext>
            </a:extLst>
          </p:cNvPr>
          <p:cNvSpPr txBox="1"/>
          <p:nvPr/>
        </p:nvSpPr>
        <p:spPr>
          <a:xfrm>
            <a:off x="3699525" y="1404132"/>
            <a:ext cx="1815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Wake up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EC844A17-97A6-4787-8B40-53922B19F818}"/>
              </a:ext>
            </a:extLst>
          </p:cNvPr>
          <p:cNvSpPr txBox="1"/>
          <p:nvPr/>
        </p:nvSpPr>
        <p:spPr>
          <a:xfrm>
            <a:off x="3649968" y="2380415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He has just____________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3A92F6CF-5BA1-4DF4-A222-F785CAD48443}"/>
              </a:ext>
            </a:extLst>
          </p:cNvPr>
          <p:cNvSpPr txBox="1"/>
          <p:nvPr/>
        </p:nvSpPr>
        <p:spPr>
          <a:xfrm>
            <a:off x="4949372" y="2302654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Waken up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429452" y="143491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Lesson Objectives</a:t>
            </a:r>
            <a:endParaRPr sz="4400" dirty="0"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3451874" y="1431450"/>
            <a:ext cx="17557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>
            <a:spLocks noGrp="1"/>
          </p:cNvSpPr>
          <p:nvPr>
            <p:ph type="title" idx="3"/>
          </p:nvPr>
        </p:nvSpPr>
        <p:spPr>
          <a:xfrm flipH="1">
            <a:off x="4084470" y="3141075"/>
            <a:ext cx="97506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05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663838" y="1461638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01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631697" y="306151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04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"/>
          </p:nvPr>
        </p:nvSpPr>
        <p:spPr>
          <a:xfrm flipH="1">
            <a:off x="898247" y="2287472"/>
            <a:ext cx="2410500" cy="854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 present perfect tense to talk about recently completed actions</a:t>
            </a:r>
            <a:endParaRPr sz="1500" dirty="0"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6"/>
          </p:nvPr>
        </p:nvSpPr>
        <p:spPr>
          <a:xfrm flipH="1">
            <a:off x="3366750" y="2308827"/>
            <a:ext cx="2410500" cy="686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About recently completed actions using the present perfect tense</a:t>
            </a:r>
            <a:endParaRPr sz="1500" b="1" dirty="0"/>
          </a:p>
        </p:txBody>
      </p:sp>
      <p:sp>
        <p:nvSpPr>
          <p:cNvPr id="658" name="Google Shape;658;p37"/>
          <p:cNvSpPr txBox="1">
            <a:spLocks noGrp="1"/>
          </p:cNvSpPr>
          <p:nvPr>
            <p:ph type="subTitle" idx="7"/>
          </p:nvPr>
        </p:nvSpPr>
        <p:spPr>
          <a:xfrm flipH="1">
            <a:off x="81047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Objective pronouns correctly</a:t>
            </a:r>
          </a:p>
        </p:txBody>
      </p:sp>
      <p:sp>
        <p:nvSpPr>
          <p:cNvPr id="659" name="Google Shape;659;p37"/>
          <p:cNvSpPr txBox="1">
            <a:spLocks noGrp="1"/>
          </p:cNvSpPr>
          <p:nvPr>
            <p:ph type="subTitle" idx="8"/>
          </p:nvPr>
        </p:nvSpPr>
        <p:spPr>
          <a:xfrm flipH="1">
            <a:off x="3639707" y="3920213"/>
            <a:ext cx="24105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Using Need- Want- Like + infinitive</a:t>
            </a:r>
          </a:p>
        </p:txBody>
      </p:sp>
      <p:sp>
        <p:nvSpPr>
          <p:cNvPr id="660" name="Google Shape;660;p37"/>
          <p:cNvSpPr txBox="1">
            <a:spLocks noGrp="1"/>
          </p:cNvSpPr>
          <p:nvPr>
            <p:ph type="title" idx="9"/>
          </p:nvPr>
        </p:nvSpPr>
        <p:spPr>
          <a:xfrm>
            <a:off x="1032424" y="187147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661" name="Google Shape;661;p37"/>
          <p:cNvSpPr txBox="1">
            <a:spLocks noGrp="1"/>
          </p:cNvSpPr>
          <p:nvPr>
            <p:ph type="title" idx="13"/>
          </p:nvPr>
        </p:nvSpPr>
        <p:spPr>
          <a:xfrm>
            <a:off x="3378610" y="1865972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</a:t>
            </a:r>
            <a:endParaRPr dirty="0"/>
          </a:p>
        </p:txBody>
      </p:sp>
      <p:sp>
        <p:nvSpPr>
          <p:cNvPr id="662" name="Google Shape;662;p37"/>
          <p:cNvSpPr txBox="1">
            <a:spLocks noGrp="1"/>
          </p:cNvSpPr>
          <p:nvPr>
            <p:ph type="title" idx="14"/>
          </p:nvPr>
        </p:nvSpPr>
        <p:spPr>
          <a:xfrm>
            <a:off x="3639707" y="349449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663" name="Google Shape;663;p37"/>
          <p:cNvSpPr txBox="1">
            <a:spLocks noGrp="1"/>
          </p:cNvSpPr>
          <p:nvPr>
            <p:ph type="title" idx="15"/>
          </p:nvPr>
        </p:nvSpPr>
        <p:spPr>
          <a:xfrm>
            <a:off x="1146902" y="349449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15" name="Google Shape;655;p37">
            <a:extLst>
              <a:ext uri="{FF2B5EF4-FFF2-40B4-BE49-F238E27FC236}">
                <a16:creationId xmlns:a16="http://schemas.microsoft.com/office/drawing/2014/main" xmlns="" id="{578C8A3D-E2DC-433D-B5BF-A1AE7E1C4CD6}"/>
              </a:ext>
            </a:extLst>
          </p:cNvPr>
          <p:cNvSpPr txBox="1">
            <a:spLocks/>
          </p:cNvSpPr>
          <p:nvPr/>
        </p:nvSpPr>
        <p:spPr>
          <a:xfrm flipH="1">
            <a:off x="5328130" y="1504424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egu"/>
              <a:buNone/>
              <a:defRPr sz="36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solidFill>
                  <a:schemeClr val="accent1"/>
                </a:solidFill>
              </a:rPr>
              <a:t>03</a:t>
            </a:r>
            <a:endParaRPr lang="en" dirty="0">
              <a:solidFill>
                <a:schemeClr val="accent1"/>
              </a:solidFill>
            </a:endParaRPr>
          </a:p>
        </p:txBody>
      </p:sp>
      <p:sp>
        <p:nvSpPr>
          <p:cNvPr id="16" name="Google Shape;661;p37">
            <a:extLst>
              <a:ext uri="{FF2B5EF4-FFF2-40B4-BE49-F238E27FC236}">
                <a16:creationId xmlns:a16="http://schemas.microsoft.com/office/drawing/2014/main" xmlns="" id="{2340B686-FEA2-4ACC-9DA8-215B1D9A4E7C}"/>
              </a:ext>
            </a:extLst>
          </p:cNvPr>
          <p:cNvSpPr txBox="1">
            <a:spLocks/>
          </p:cNvSpPr>
          <p:nvPr/>
        </p:nvSpPr>
        <p:spPr>
          <a:xfrm>
            <a:off x="5922955" y="1865972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Ask</a:t>
            </a:r>
            <a:endParaRPr lang="en-US" dirty="0"/>
          </a:p>
        </p:txBody>
      </p:sp>
      <p:sp>
        <p:nvSpPr>
          <p:cNvPr id="17" name="Google Shape;657;p37">
            <a:extLst>
              <a:ext uri="{FF2B5EF4-FFF2-40B4-BE49-F238E27FC236}">
                <a16:creationId xmlns:a16="http://schemas.microsoft.com/office/drawing/2014/main" xmlns="" id="{39253419-D9A0-431B-A33B-69C02ADFB1C1}"/>
              </a:ext>
            </a:extLst>
          </p:cNvPr>
          <p:cNvSpPr txBox="1">
            <a:spLocks/>
          </p:cNvSpPr>
          <p:nvPr/>
        </p:nvSpPr>
        <p:spPr>
          <a:xfrm flipH="1">
            <a:off x="5983171" y="2248357"/>
            <a:ext cx="2410500" cy="68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500" b="1" dirty="0"/>
              <a:t>About an event happened earlier using already, yet &amp; just</a:t>
            </a:r>
          </a:p>
        </p:txBody>
      </p:sp>
      <p:sp>
        <p:nvSpPr>
          <p:cNvPr id="18" name="Google Shape;653;p37">
            <a:extLst>
              <a:ext uri="{FF2B5EF4-FFF2-40B4-BE49-F238E27FC236}">
                <a16:creationId xmlns:a16="http://schemas.microsoft.com/office/drawing/2014/main" xmlns="" id="{20B87C2D-C574-445A-BAE8-D3785A736AFB}"/>
              </a:ext>
            </a:extLst>
          </p:cNvPr>
          <p:cNvSpPr txBox="1">
            <a:spLocks/>
          </p:cNvSpPr>
          <p:nvPr/>
        </p:nvSpPr>
        <p:spPr>
          <a:xfrm flipH="1">
            <a:off x="6568590" y="3141075"/>
            <a:ext cx="97506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egu"/>
              <a:buNone/>
              <a:defRPr sz="36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rgbClr val="FF99CC"/>
                </a:solidFill>
              </a:rPr>
              <a:t>06</a:t>
            </a:r>
          </a:p>
        </p:txBody>
      </p:sp>
      <p:sp>
        <p:nvSpPr>
          <p:cNvPr id="19" name="Google Shape;662;p37">
            <a:extLst>
              <a:ext uri="{FF2B5EF4-FFF2-40B4-BE49-F238E27FC236}">
                <a16:creationId xmlns:a16="http://schemas.microsoft.com/office/drawing/2014/main" xmlns="" id="{8CA5460B-FD21-4D1C-8D38-208E602F1644}"/>
              </a:ext>
            </a:extLst>
          </p:cNvPr>
          <p:cNvSpPr txBox="1">
            <a:spLocks/>
          </p:cNvSpPr>
          <p:nvPr/>
        </p:nvSpPr>
        <p:spPr>
          <a:xfrm>
            <a:off x="6199621" y="352830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Use</a:t>
            </a:r>
            <a:endParaRPr lang="en-US" dirty="0"/>
          </a:p>
        </p:txBody>
      </p:sp>
      <p:sp>
        <p:nvSpPr>
          <p:cNvPr id="21" name="Google Shape;659;p37">
            <a:extLst>
              <a:ext uri="{FF2B5EF4-FFF2-40B4-BE49-F238E27FC236}">
                <a16:creationId xmlns:a16="http://schemas.microsoft.com/office/drawing/2014/main" xmlns="" id="{9E223F01-5594-4FEC-97A8-F2D520D57F95}"/>
              </a:ext>
            </a:extLst>
          </p:cNvPr>
          <p:cNvSpPr txBox="1">
            <a:spLocks/>
          </p:cNvSpPr>
          <p:nvPr/>
        </p:nvSpPr>
        <p:spPr>
          <a:xfrm flipH="1">
            <a:off x="6106924" y="3889500"/>
            <a:ext cx="2410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dirty="0"/>
              <a:t>Imperatives and Two – Word Verbs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:</a:t>
            </a:r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xmlns="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xmlns="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xmlns="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xmlns="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xmlns="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xmlns="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xmlns="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xmlns="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4 CuadroTexto">
            <a:extLst>
              <a:ext uri="{FF2B5EF4-FFF2-40B4-BE49-F238E27FC236}">
                <a16:creationId xmlns:a16="http://schemas.microsoft.com/office/drawing/2014/main" xmlns="" id="{3F3FE718-8A2B-4767-871C-E1382504AAA7}"/>
              </a:ext>
            </a:extLst>
          </p:cNvPr>
          <p:cNvSpPr txBox="1"/>
          <p:nvPr/>
        </p:nvSpPr>
        <p:spPr>
          <a:xfrm>
            <a:off x="3699525" y="1404132"/>
            <a:ext cx="1815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finish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EC844A17-97A6-4787-8B40-53922B19F818}"/>
              </a:ext>
            </a:extLst>
          </p:cNvPr>
          <p:cNvSpPr txBox="1"/>
          <p:nvPr/>
        </p:nvSpPr>
        <p:spPr>
          <a:xfrm>
            <a:off x="3649968" y="2380415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He hasn’t ___________ the homework yet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3A92F6CF-5BA1-4DF4-A222-F785CAD48443}"/>
              </a:ext>
            </a:extLst>
          </p:cNvPr>
          <p:cNvSpPr txBox="1"/>
          <p:nvPr/>
        </p:nvSpPr>
        <p:spPr>
          <a:xfrm>
            <a:off x="4738915" y="2331683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finished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5122" name="Picture 2" descr="boy forgot to do his homework - Clipart World">
            <a:extLst>
              <a:ext uri="{FF2B5EF4-FFF2-40B4-BE49-F238E27FC236}">
                <a16:creationId xmlns:a16="http://schemas.microsoft.com/office/drawing/2014/main" xmlns="" id="{E9438E8C-01F9-4D81-96BD-B5008665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7" y="1400628"/>
            <a:ext cx="2554516" cy="267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4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:</a:t>
            </a:r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xmlns="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xmlns="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xmlns="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xmlns="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xmlns="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xmlns="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xmlns="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xmlns="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4 CuadroTexto">
            <a:extLst>
              <a:ext uri="{FF2B5EF4-FFF2-40B4-BE49-F238E27FC236}">
                <a16:creationId xmlns:a16="http://schemas.microsoft.com/office/drawing/2014/main" xmlns="" id="{3F3FE718-8A2B-4767-871C-E1382504AAA7}"/>
              </a:ext>
            </a:extLst>
          </p:cNvPr>
          <p:cNvSpPr txBox="1"/>
          <p:nvPr/>
        </p:nvSpPr>
        <p:spPr>
          <a:xfrm>
            <a:off x="3699525" y="1404132"/>
            <a:ext cx="1815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400" b="1" dirty="0" err="1"/>
              <a:t>eat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EC844A17-97A6-4787-8B40-53922B19F818}"/>
              </a:ext>
            </a:extLst>
          </p:cNvPr>
          <p:cNvSpPr txBox="1"/>
          <p:nvPr/>
        </p:nvSpPr>
        <p:spPr>
          <a:xfrm>
            <a:off x="3649968" y="2380415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 have already ___________ breakfast.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3A92F6CF-5BA1-4DF4-A222-F785CAD48443}"/>
              </a:ext>
            </a:extLst>
          </p:cNvPr>
          <p:cNvSpPr txBox="1"/>
          <p:nvPr/>
        </p:nvSpPr>
        <p:spPr>
          <a:xfrm>
            <a:off x="5145315" y="2273626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eaten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22" name="Picture 4" descr="Little Boy Happy Eat Breakfast Morning Stock Vector (Royalty Free) 586610600">
            <a:extLst>
              <a:ext uri="{FF2B5EF4-FFF2-40B4-BE49-F238E27FC236}">
                <a16:creationId xmlns:a16="http://schemas.microsoft.com/office/drawing/2014/main" xmlns="" id="{9EA9CE5B-BEEF-41FD-91DF-D3A946E2F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902607" y="1368879"/>
            <a:ext cx="2476500" cy="249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71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905500" y="18696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Verb+ Gerund</a:t>
            </a:r>
            <a:endParaRPr sz="4000" dirty="0"/>
          </a:p>
        </p:txBody>
      </p:sp>
      <p:sp>
        <p:nvSpPr>
          <p:cNvPr id="2053" name="Google Shape;2053;p50"/>
          <p:cNvSpPr txBox="1">
            <a:spLocks noGrp="1"/>
          </p:cNvSpPr>
          <p:nvPr>
            <p:ph type="title" idx="2"/>
          </p:nvPr>
        </p:nvSpPr>
        <p:spPr>
          <a:xfrm>
            <a:off x="2835425" y="1311768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870818" y="139081"/>
            <a:ext cx="3307369" cy="716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/>
              <a:t>Verb+ Gerund</a:t>
            </a:r>
            <a:endParaRPr sz="3600"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254724" y="298926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8364851" y="269709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FE408D5-05B2-41E6-A5B8-6C7751C21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30" y="1861943"/>
            <a:ext cx="6349644" cy="19325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Oval 29">
            <a:extLst>
              <a:ext uri="{FF2B5EF4-FFF2-40B4-BE49-F238E27FC236}">
                <a16:creationId xmlns:a16="http://schemas.microsoft.com/office/drawing/2014/main" xmlns="" id="{C7963927-D124-4591-82E7-19C05332CCF8}"/>
              </a:ext>
            </a:extLst>
          </p:cNvPr>
          <p:cNvSpPr/>
          <p:nvPr/>
        </p:nvSpPr>
        <p:spPr>
          <a:xfrm>
            <a:off x="6188303" y="2675277"/>
            <a:ext cx="1336719" cy="871987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V-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ing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8B9E11F7-8412-423E-AC6D-FF9CA7B59A0D}"/>
              </a:ext>
            </a:extLst>
          </p:cNvPr>
          <p:cNvSpPr/>
          <p:nvPr/>
        </p:nvSpPr>
        <p:spPr>
          <a:xfrm>
            <a:off x="65314" y="2684689"/>
            <a:ext cx="1727200" cy="907597"/>
          </a:xfrm>
          <a:prstGeom prst="wedgeRoundRectCallout">
            <a:avLst>
              <a:gd name="adj1" fmla="val 58028"/>
              <a:gd name="adj2" fmla="val 2439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 </a:t>
            </a:r>
            <a:r>
              <a:rPr lang="en-US" b="1" dirty="0"/>
              <a:t>what the four sentences have in common?</a:t>
            </a:r>
            <a:endParaRPr lang="ar-SA" sz="1200" b="1" dirty="0"/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xmlns="" id="{E60C7F29-79E8-4801-A5E9-03C70ED3BA39}"/>
              </a:ext>
            </a:extLst>
          </p:cNvPr>
          <p:cNvSpPr/>
          <p:nvPr/>
        </p:nvSpPr>
        <p:spPr>
          <a:xfrm>
            <a:off x="5759950" y="3082133"/>
            <a:ext cx="342900" cy="47863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xmlns="" id="{E0818610-0CE7-468D-BAE6-2DA5C095017E}"/>
              </a:ext>
            </a:extLst>
          </p:cNvPr>
          <p:cNvSpPr/>
          <p:nvPr/>
        </p:nvSpPr>
        <p:spPr>
          <a:xfrm>
            <a:off x="2936081" y="1052479"/>
            <a:ext cx="2743200" cy="528637"/>
          </a:xfrm>
          <a:prstGeom prst="wedgeRoundRectCallout">
            <a:avLst>
              <a:gd name="adj1" fmla="val -47787"/>
              <a:gd name="adj2" fmla="val 14380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What does it mean?</a:t>
            </a:r>
            <a:endParaRPr lang="ar-SA" sz="1900" b="1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AF1B8589-85E3-4925-BCB2-9CF8426199AB}"/>
              </a:ext>
            </a:extLst>
          </p:cNvPr>
          <p:cNvSpPr txBox="1"/>
          <p:nvPr/>
        </p:nvSpPr>
        <p:spPr>
          <a:xfrm>
            <a:off x="1919515" y="2135428"/>
            <a:ext cx="1128485" cy="2231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xmlns="" id="{4BA356EB-7264-4A1E-A36B-62FE5B4D4B75}"/>
              </a:ext>
            </a:extLst>
          </p:cNvPr>
          <p:cNvSpPr/>
          <p:nvPr/>
        </p:nvSpPr>
        <p:spPr>
          <a:xfrm>
            <a:off x="1946912" y="2471363"/>
            <a:ext cx="3626573" cy="192009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xmlns="" id="{8F7EDBC1-C0A0-4800-AC1C-74AE6E8D4593}"/>
              </a:ext>
            </a:extLst>
          </p:cNvPr>
          <p:cNvSpPr/>
          <p:nvPr/>
        </p:nvSpPr>
        <p:spPr>
          <a:xfrm>
            <a:off x="1712686" y="3969204"/>
            <a:ext cx="5065485" cy="573768"/>
          </a:xfrm>
          <a:prstGeom prst="wedgeRoundRectCallout">
            <a:avLst>
              <a:gd name="adj1" fmla="val 58028"/>
              <a:gd name="adj2" fmla="val 24392"/>
              <a:gd name="adj3" fmla="val 16667"/>
            </a:avLst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 </a:t>
            </a:r>
            <a:r>
              <a:rPr lang="en-US" b="1" dirty="0">
                <a:solidFill>
                  <a:schemeClr val="bg2"/>
                </a:solidFill>
              </a:rPr>
              <a:t>They all have 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gerunds or words that end in -</a:t>
            </a:r>
            <a:r>
              <a:rPr lang="en-US" b="1" dirty="0" err="1">
                <a:solidFill>
                  <a:schemeClr val="bg2"/>
                </a:solidFill>
              </a:rPr>
              <a:t>ing</a:t>
            </a:r>
            <a:r>
              <a:rPr lang="en-US" b="1" dirty="0">
                <a:solidFill>
                  <a:schemeClr val="bg2"/>
                </a:solidFill>
              </a:rPr>
              <a:t> after verbs.</a:t>
            </a:r>
            <a:endParaRPr lang="ar-SA" sz="1200" b="1" dirty="0">
              <a:solidFill>
                <a:schemeClr val="bg2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xmlns="" id="{831BA19B-761B-4504-A085-46391FA9DA4A}"/>
              </a:ext>
            </a:extLst>
          </p:cNvPr>
          <p:cNvCxnSpPr/>
          <p:nvPr/>
        </p:nvCxnSpPr>
        <p:spPr>
          <a:xfrm>
            <a:off x="2111829" y="2837543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xmlns="" id="{B88FB864-5FED-43BC-AD85-6DD82DD0BA03}"/>
              </a:ext>
            </a:extLst>
          </p:cNvPr>
          <p:cNvCxnSpPr/>
          <p:nvPr/>
        </p:nvCxnSpPr>
        <p:spPr>
          <a:xfrm>
            <a:off x="2823029" y="2852058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xmlns="" id="{B1EDA639-E88B-4141-9F48-DD00FAE6E42B}"/>
              </a:ext>
            </a:extLst>
          </p:cNvPr>
          <p:cNvCxnSpPr/>
          <p:nvPr/>
        </p:nvCxnSpPr>
        <p:spPr>
          <a:xfrm>
            <a:off x="3403601" y="2844800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xmlns="" id="{781A3C62-7225-415C-A2FB-51F7343D2E80}"/>
              </a:ext>
            </a:extLst>
          </p:cNvPr>
          <p:cNvCxnSpPr/>
          <p:nvPr/>
        </p:nvCxnSpPr>
        <p:spPr>
          <a:xfrm>
            <a:off x="3947886" y="2844800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xmlns="" id="{91E7DE62-DA8D-4804-AB33-7E9F46E04028}"/>
              </a:ext>
            </a:extLst>
          </p:cNvPr>
          <p:cNvCxnSpPr>
            <a:cxnSpLocks/>
          </p:cNvCxnSpPr>
          <p:nvPr/>
        </p:nvCxnSpPr>
        <p:spPr>
          <a:xfrm>
            <a:off x="4441372" y="2844800"/>
            <a:ext cx="3193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xmlns="" id="{45FF4860-FABE-4FA1-9A7A-9FFBC64C98CF}"/>
              </a:ext>
            </a:extLst>
          </p:cNvPr>
          <p:cNvCxnSpPr>
            <a:cxnSpLocks/>
          </p:cNvCxnSpPr>
          <p:nvPr/>
        </p:nvCxnSpPr>
        <p:spPr>
          <a:xfrm>
            <a:off x="4833257" y="2837543"/>
            <a:ext cx="2322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xmlns="" id="{3874E85D-D426-4C15-A081-586F348148CE}"/>
              </a:ext>
            </a:extLst>
          </p:cNvPr>
          <p:cNvCxnSpPr>
            <a:cxnSpLocks/>
          </p:cNvCxnSpPr>
          <p:nvPr/>
        </p:nvCxnSpPr>
        <p:spPr>
          <a:xfrm>
            <a:off x="2184401" y="3055257"/>
            <a:ext cx="49348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xmlns="" id="{44657AC4-6976-4A07-B240-1BD6F4F0028A}"/>
              </a:ext>
            </a:extLst>
          </p:cNvPr>
          <p:cNvCxnSpPr/>
          <p:nvPr/>
        </p:nvCxnSpPr>
        <p:spPr>
          <a:xfrm>
            <a:off x="2837543" y="3040743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xmlns="" id="{88FA342B-EC5F-466F-9A6D-9402E6ACEEE2}"/>
              </a:ext>
            </a:extLst>
          </p:cNvPr>
          <p:cNvCxnSpPr>
            <a:cxnSpLocks/>
          </p:cNvCxnSpPr>
          <p:nvPr/>
        </p:nvCxnSpPr>
        <p:spPr>
          <a:xfrm>
            <a:off x="3389086" y="3055257"/>
            <a:ext cx="2830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xmlns="" id="{6A9EC02B-92F1-4148-B607-3E93EEBA6E84}"/>
              </a:ext>
            </a:extLst>
          </p:cNvPr>
          <p:cNvCxnSpPr>
            <a:cxnSpLocks/>
          </p:cNvCxnSpPr>
          <p:nvPr/>
        </p:nvCxnSpPr>
        <p:spPr>
          <a:xfrm>
            <a:off x="3904343" y="3040743"/>
            <a:ext cx="25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xmlns="" id="{0A8835F2-CA11-4326-AC46-D95CE534E985}"/>
              </a:ext>
            </a:extLst>
          </p:cNvPr>
          <p:cNvCxnSpPr>
            <a:cxnSpLocks/>
          </p:cNvCxnSpPr>
          <p:nvPr/>
        </p:nvCxnSpPr>
        <p:spPr>
          <a:xfrm>
            <a:off x="4434114" y="3055257"/>
            <a:ext cx="3120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xmlns="" id="{FF20E063-BD6D-4762-8521-44E796BF138E}"/>
              </a:ext>
            </a:extLst>
          </p:cNvPr>
          <p:cNvCxnSpPr/>
          <p:nvPr/>
        </p:nvCxnSpPr>
        <p:spPr>
          <a:xfrm>
            <a:off x="4855029" y="3055258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xmlns="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2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xmlns="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xmlns="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xmlns="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She enjoys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shopping</a:t>
            </a:r>
            <a:r>
              <a:rPr lang="en-US" sz="2400" dirty="0"/>
              <a:t>.</a:t>
            </a:r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14315EC4-57A1-4239-BD85-5B4BC8BA02A4}"/>
              </a:ext>
            </a:extLst>
          </p:cNvPr>
          <p:cNvSpPr txBox="1"/>
          <p:nvPr/>
        </p:nvSpPr>
        <p:spPr>
          <a:xfrm>
            <a:off x="3733799" y="4298369"/>
            <a:ext cx="144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go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Picture 2" descr="A person holding shopping bags&#10;&#10;Description automatically generated with medium confidence">
            <a:extLst>
              <a:ext uri="{FF2B5EF4-FFF2-40B4-BE49-F238E27FC236}">
                <a16:creationId xmlns:a16="http://schemas.microsoft.com/office/drawing/2014/main" xmlns="" id="{13758D7D-6C51-4FEB-A376-3A14FD5D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199211"/>
            <a:ext cx="3316913" cy="260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06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xmlns="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xmlns="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xmlns="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He likes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eat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pizza</a:t>
            </a:r>
            <a:r>
              <a:rPr lang="en-US" sz="2400" dirty="0"/>
              <a:t>.</a:t>
            </a:r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14315EC4-57A1-4239-BD85-5B4BC8BA02A4}"/>
              </a:ext>
            </a:extLst>
          </p:cNvPr>
          <p:cNvSpPr txBox="1"/>
          <p:nvPr/>
        </p:nvSpPr>
        <p:spPr>
          <a:xfrm>
            <a:off x="3668485" y="4283855"/>
            <a:ext cx="144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eat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xmlns="" id="{BFB86DDE-E935-454D-8FF2-51025D5C3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190172"/>
            <a:ext cx="3222171" cy="260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24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xmlns="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xmlns="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xmlns="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She hates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wash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dishes</a:t>
            </a:r>
            <a:endParaRPr lang="en-US" sz="2400" dirty="0"/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14315EC4-57A1-4239-BD85-5B4BC8BA02A4}"/>
              </a:ext>
            </a:extLst>
          </p:cNvPr>
          <p:cNvSpPr txBox="1"/>
          <p:nvPr/>
        </p:nvSpPr>
        <p:spPr>
          <a:xfrm>
            <a:off x="3421742" y="4283855"/>
            <a:ext cx="1716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wash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설거지 청소 좋아하는 주부 - 스톡일러스트 [2830317] - PIXTA">
            <a:extLst>
              <a:ext uri="{FF2B5EF4-FFF2-40B4-BE49-F238E27FC236}">
                <a16:creationId xmlns:a16="http://schemas.microsoft.com/office/drawing/2014/main" xmlns="" id="{908FD375-8683-45D8-B0EF-4FEF88F5C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"/>
          <a:stretch/>
        </p:blipFill>
        <p:spPr bwMode="auto">
          <a:xfrm>
            <a:off x="2754086" y="1008743"/>
            <a:ext cx="2826657" cy="294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21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xmlns="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xmlns="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xmlns="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He avoid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drive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in traffic</a:t>
            </a:r>
            <a:endParaRPr lang="en-US" sz="2400" dirty="0"/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14315EC4-57A1-4239-BD85-5B4BC8BA02A4}"/>
              </a:ext>
            </a:extLst>
          </p:cNvPr>
          <p:cNvSpPr txBox="1"/>
          <p:nvPr/>
        </p:nvSpPr>
        <p:spPr>
          <a:xfrm>
            <a:off x="3341914" y="4298369"/>
            <a:ext cx="1716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driv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 descr="Expressway Manner Guide | Safety Drive | Safety on the Expressway |  Drivers' site | Expressway / Highway Information is NEXCO CENTRAL">
            <a:extLst>
              <a:ext uri="{FF2B5EF4-FFF2-40B4-BE49-F238E27FC236}">
                <a16:creationId xmlns:a16="http://schemas.microsoft.com/office/drawing/2014/main" xmlns="" id="{9F3EE2C1-995F-4298-B48C-9F725AA8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161143"/>
            <a:ext cx="4774746" cy="256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29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4"/>
          <p:cNvSpPr txBox="1">
            <a:spLocks noGrp="1"/>
          </p:cNvSpPr>
          <p:nvPr>
            <p:ph type="title"/>
          </p:nvPr>
        </p:nvSpPr>
        <p:spPr>
          <a:xfrm>
            <a:off x="4550333" y="1590779"/>
            <a:ext cx="33719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Open</a:t>
            </a:r>
            <a:br>
              <a:rPr lang="en" sz="5400" dirty="0"/>
            </a:br>
            <a:r>
              <a:rPr lang="en" sz="1400" dirty="0"/>
              <a:t> </a:t>
            </a:r>
            <a:r>
              <a:rPr lang="en" dirty="0"/>
              <a:t/>
            </a:r>
            <a:br>
              <a:rPr lang="en" dirty="0"/>
            </a:br>
            <a:r>
              <a:rPr lang="en" sz="2400" dirty="0">
                <a:latin typeface="Arial Rounded MT Bold" panose="020F0704030504030204" pitchFamily="34" charset="0"/>
              </a:rPr>
              <a:t>your student’s book p.</a:t>
            </a:r>
            <a:r>
              <a:rPr lang="e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17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69" name="Google Shape;2269;p54"/>
          <p:cNvSpPr/>
          <p:nvPr/>
        </p:nvSpPr>
        <p:spPr>
          <a:xfrm rot="5770525">
            <a:off x="1989113" y="3887017"/>
            <a:ext cx="108426" cy="113240"/>
          </a:xfrm>
          <a:custGeom>
            <a:avLst/>
            <a:gdLst/>
            <a:ahLst/>
            <a:cxnLst/>
            <a:rect l="l" t="t" r="r" b="b"/>
            <a:pathLst>
              <a:path w="4344" h="5220" extrusionOk="0">
                <a:moveTo>
                  <a:pt x="3136" y="1"/>
                </a:moveTo>
                <a:cubicBezTo>
                  <a:pt x="2986" y="1"/>
                  <a:pt x="2826" y="51"/>
                  <a:pt x="2665" y="166"/>
                </a:cubicBezTo>
                <a:cubicBezTo>
                  <a:pt x="1336" y="1122"/>
                  <a:pt x="425" y="2466"/>
                  <a:pt x="126" y="4079"/>
                </a:cubicBezTo>
                <a:cubicBezTo>
                  <a:pt x="0" y="4771"/>
                  <a:pt x="583" y="5220"/>
                  <a:pt x="1110" y="5220"/>
                </a:cubicBezTo>
                <a:cubicBezTo>
                  <a:pt x="1458" y="5220"/>
                  <a:pt x="1781" y="5024"/>
                  <a:pt x="1859" y="4572"/>
                </a:cubicBezTo>
                <a:cubicBezTo>
                  <a:pt x="2068" y="3437"/>
                  <a:pt x="2635" y="2406"/>
                  <a:pt x="3576" y="1734"/>
                </a:cubicBezTo>
                <a:cubicBezTo>
                  <a:pt x="4344" y="1165"/>
                  <a:pt x="3860" y="1"/>
                  <a:pt x="31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4"/>
          <p:cNvSpPr/>
          <p:nvPr/>
        </p:nvSpPr>
        <p:spPr>
          <a:xfrm rot="4647302">
            <a:off x="1953151" y="3949750"/>
            <a:ext cx="78473" cy="69548"/>
          </a:xfrm>
          <a:custGeom>
            <a:avLst/>
            <a:gdLst/>
            <a:ahLst/>
            <a:cxnLst/>
            <a:rect l="l" t="t" r="r" b="b"/>
            <a:pathLst>
              <a:path w="3139" h="2782" extrusionOk="0">
                <a:moveTo>
                  <a:pt x="1941" y="1"/>
                </a:moveTo>
                <a:cubicBezTo>
                  <a:pt x="945" y="1"/>
                  <a:pt x="0" y="1109"/>
                  <a:pt x="375" y="2117"/>
                </a:cubicBezTo>
                <a:cubicBezTo>
                  <a:pt x="512" y="2491"/>
                  <a:pt x="846" y="2781"/>
                  <a:pt x="1239" y="2781"/>
                </a:cubicBezTo>
                <a:cubicBezTo>
                  <a:pt x="1317" y="2781"/>
                  <a:pt x="1398" y="2770"/>
                  <a:pt x="1480" y="2745"/>
                </a:cubicBezTo>
                <a:cubicBezTo>
                  <a:pt x="1824" y="2640"/>
                  <a:pt x="2167" y="2267"/>
                  <a:pt x="2152" y="1849"/>
                </a:cubicBezTo>
                <a:lnTo>
                  <a:pt x="2152" y="1849"/>
                </a:lnTo>
                <a:cubicBezTo>
                  <a:pt x="2169" y="1850"/>
                  <a:pt x="2185" y="1850"/>
                  <a:pt x="2202" y="1850"/>
                </a:cubicBezTo>
                <a:cubicBezTo>
                  <a:pt x="2574" y="1850"/>
                  <a:pt x="2947" y="1534"/>
                  <a:pt x="3019" y="1176"/>
                </a:cubicBezTo>
                <a:cubicBezTo>
                  <a:pt x="3138" y="684"/>
                  <a:pt x="2869" y="265"/>
                  <a:pt x="2406" y="86"/>
                </a:cubicBezTo>
                <a:cubicBezTo>
                  <a:pt x="2253" y="28"/>
                  <a:pt x="2097" y="1"/>
                  <a:pt x="19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4"/>
          <p:cNvSpPr/>
          <p:nvPr/>
        </p:nvSpPr>
        <p:spPr>
          <a:xfrm rot="-4586258">
            <a:off x="2122527" y="3706978"/>
            <a:ext cx="95998" cy="110723"/>
          </a:xfrm>
          <a:custGeom>
            <a:avLst/>
            <a:gdLst/>
            <a:ahLst/>
            <a:cxnLst/>
            <a:rect l="l" t="t" r="r" b="b"/>
            <a:pathLst>
              <a:path w="3840" h="4429" extrusionOk="0">
                <a:moveTo>
                  <a:pt x="2866" y="1"/>
                </a:moveTo>
                <a:cubicBezTo>
                  <a:pt x="2705" y="1"/>
                  <a:pt x="2542" y="39"/>
                  <a:pt x="2390" y="112"/>
                </a:cubicBezTo>
                <a:cubicBezTo>
                  <a:pt x="1016" y="740"/>
                  <a:pt x="195" y="2069"/>
                  <a:pt x="45" y="3533"/>
                </a:cubicBezTo>
                <a:cubicBezTo>
                  <a:pt x="1" y="4011"/>
                  <a:pt x="493" y="4429"/>
                  <a:pt x="942" y="4429"/>
                </a:cubicBezTo>
                <a:cubicBezTo>
                  <a:pt x="1464" y="4429"/>
                  <a:pt x="1778" y="4011"/>
                  <a:pt x="1838" y="3533"/>
                </a:cubicBezTo>
                <a:cubicBezTo>
                  <a:pt x="1927" y="2666"/>
                  <a:pt x="2525" y="1994"/>
                  <a:pt x="3271" y="1666"/>
                </a:cubicBezTo>
                <a:cubicBezTo>
                  <a:pt x="3734" y="1457"/>
                  <a:pt x="3839" y="814"/>
                  <a:pt x="3615" y="426"/>
                </a:cubicBezTo>
                <a:cubicBezTo>
                  <a:pt x="3450" y="134"/>
                  <a:pt x="3164" y="1"/>
                  <a:pt x="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54"/>
          <p:cNvSpPr/>
          <p:nvPr/>
        </p:nvSpPr>
        <p:spPr>
          <a:xfrm rot="6018322">
            <a:off x="2187322" y="3688899"/>
            <a:ext cx="64602" cy="66827"/>
          </a:xfrm>
          <a:custGeom>
            <a:avLst/>
            <a:gdLst/>
            <a:ahLst/>
            <a:cxnLst/>
            <a:rect l="l" t="t" r="r" b="b"/>
            <a:pathLst>
              <a:path w="2584" h="2673" extrusionOk="0">
                <a:moveTo>
                  <a:pt x="1563" y="1"/>
                </a:moveTo>
                <a:cubicBezTo>
                  <a:pt x="1256" y="1"/>
                  <a:pt x="961" y="147"/>
                  <a:pt x="792" y="426"/>
                </a:cubicBezTo>
                <a:cubicBezTo>
                  <a:pt x="597" y="724"/>
                  <a:pt x="433" y="1023"/>
                  <a:pt x="239" y="1337"/>
                </a:cubicBezTo>
                <a:cubicBezTo>
                  <a:pt x="0" y="1740"/>
                  <a:pt x="134" y="2337"/>
                  <a:pt x="568" y="2561"/>
                </a:cubicBezTo>
                <a:cubicBezTo>
                  <a:pt x="707" y="2636"/>
                  <a:pt x="861" y="2673"/>
                  <a:pt x="1015" y="2673"/>
                </a:cubicBezTo>
                <a:cubicBezTo>
                  <a:pt x="1321" y="2673"/>
                  <a:pt x="1623" y="2526"/>
                  <a:pt x="1792" y="2248"/>
                </a:cubicBezTo>
                <a:cubicBezTo>
                  <a:pt x="1987" y="1949"/>
                  <a:pt x="2151" y="1650"/>
                  <a:pt x="2330" y="1352"/>
                </a:cubicBezTo>
                <a:cubicBezTo>
                  <a:pt x="2584" y="933"/>
                  <a:pt x="2450" y="336"/>
                  <a:pt x="2016" y="112"/>
                </a:cubicBezTo>
                <a:cubicBezTo>
                  <a:pt x="1872" y="37"/>
                  <a:pt x="1716" y="1"/>
                  <a:pt x="15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54"/>
          <p:cNvSpPr/>
          <p:nvPr/>
        </p:nvSpPr>
        <p:spPr>
          <a:xfrm>
            <a:off x="4550333" y="4524780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4" name="Google Shape;2274;p54"/>
          <p:cNvGrpSpPr/>
          <p:nvPr/>
        </p:nvGrpSpPr>
        <p:grpSpPr>
          <a:xfrm>
            <a:off x="831869" y="955375"/>
            <a:ext cx="3497244" cy="3563031"/>
            <a:chOff x="493202" y="1431950"/>
            <a:chExt cx="3754964" cy="3148850"/>
          </a:xfrm>
        </p:grpSpPr>
        <p:grpSp>
          <p:nvGrpSpPr>
            <p:cNvPr id="2275" name="Google Shape;2275;p54"/>
            <p:cNvGrpSpPr/>
            <p:nvPr/>
          </p:nvGrpSpPr>
          <p:grpSpPr>
            <a:xfrm>
              <a:off x="493202" y="1431950"/>
              <a:ext cx="3754964" cy="3148850"/>
              <a:chOff x="493202" y="1431950"/>
              <a:chExt cx="3754964" cy="3148850"/>
            </a:xfrm>
          </p:grpSpPr>
          <p:sp>
            <p:nvSpPr>
              <p:cNvPr id="2276" name="Google Shape;2276;p54"/>
              <p:cNvSpPr/>
              <p:nvPr/>
            </p:nvSpPr>
            <p:spPr>
              <a:xfrm>
                <a:off x="660224" y="1431950"/>
                <a:ext cx="3438256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6989" extrusionOk="0">
                    <a:moveTo>
                      <a:pt x="66830" y="0"/>
                    </a:moveTo>
                    <a:cubicBezTo>
                      <a:pt x="66161" y="0"/>
                      <a:pt x="65491" y="42"/>
                      <a:pt x="64842" y="63"/>
                    </a:cubicBezTo>
                    <a:cubicBezTo>
                      <a:pt x="63336" y="147"/>
                      <a:pt x="61871" y="252"/>
                      <a:pt x="60386" y="356"/>
                    </a:cubicBezTo>
                    <a:cubicBezTo>
                      <a:pt x="59716" y="398"/>
                      <a:pt x="59005" y="461"/>
                      <a:pt x="58314" y="503"/>
                    </a:cubicBezTo>
                    <a:cubicBezTo>
                      <a:pt x="57477" y="565"/>
                      <a:pt x="56640" y="586"/>
                      <a:pt x="55783" y="628"/>
                    </a:cubicBezTo>
                    <a:cubicBezTo>
                      <a:pt x="54381" y="691"/>
                      <a:pt x="52958" y="712"/>
                      <a:pt x="51556" y="733"/>
                    </a:cubicBezTo>
                    <a:cubicBezTo>
                      <a:pt x="49924" y="775"/>
                      <a:pt x="48313" y="816"/>
                      <a:pt x="46702" y="900"/>
                    </a:cubicBezTo>
                    <a:cubicBezTo>
                      <a:pt x="45216" y="984"/>
                      <a:pt x="43731" y="1047"/>
                      <a:pt x="42203" y="1151"/>
                    </a:cubicBezTo>
                    <a:cubicBezTo>
                      <a:pt x="40718" y="1235"/>
                      <a:pt x="39211" y="1340"/>
                      <a:pt x="37705" y="1423"/>
                    </a:cubicBezTo>
                    <a:cubicBezTo>
                      <a:pt x="36177" y="1528"/>
                      <a:pt x="34629" y="1570"/>
                      <a:pt x="33080" y="1653"/>
                    </a:cubicBezTo>
                    <a:lnTo>
                      <a:pt x="30737" y="1737"/>
                    </a:lnTo>
                    <a:cubicBezTo>
                      <a:pt x="30005" y="1758"/>
                      <a:pt x="29272" y="1758"/>
                      <a:pt x="28498" y="1758"/>
                    </a:cubicBezTo>
                    <a:cubicBezTo>
                      <a:pt x="27034" y="1800"/>
                      <a:pt x="25611" y="1800"/>
                      <a:pt x="24146" y="1821"/>
                    </a:cubicBezTo>
                    <a:cubicBezTo>
                      <a:pt x="21217" y="1842"/>
                      <a:pt x="18287" y="1884"/>
                      <a:pt x="15358" y="1946"/>
                    </a:cubicBezTo>
                    <a:cubicBezTo>
                      <a:pt x="13726" y="1967"/>
                      <a:pt x="12136" y="1988"/>
                      <a:pt x="10504" y="2030"/>
                    </a:cubicBezTo>
                    <a:cubicBezTo>
                      <a:pt x="9709" y="2051"/>
                      <a:pt x="8872" y="2072"/>
                      <a:pt x="8056" y="2093"/>
                    </a:cubicBezTo>
                    <a:cubicBezTo>
                      <a:pt x="7344" y="2135"/>
                      <a:pt x="6633" y="2177"/>
                      <a:pt x="5943" y="2197"/>
                    </a:cubicBezTo>
                    <a:cubicBezTo>
                      <a:pt x="5168" y="2239"/>
                      <a:pt x="4436" y="2281"/>
                      <a:pt x="3683" y="2344"/>
                    </a:cubicBezTo>
                    <a:lnTo>
                      <a:pt x="2344" y="2407"/>
                    </a:lnTo>
                    <a:cubicBezTo>
                      <a:pt x="2176" y="2407"/>
                      <a:pt x="1967" y="2449"/>
                      <a:pt x="1779" y="2449"/>
                    </a:cubicBezTo>
                    <a:cubicBezTo>
                      <a:pt x="1590" y="2449"/>
                      <a:pt x="1444" y="2469"/>
                      <a:pt x="1256" y="2469"/>
                    </a:cubicBezTo>
                    <a:cubicBezTo>
                      <a:pt x="1130" y="2469"/>
                      <a:pt x="984" y="2490"/>
                      <a:pt x="879" y="2532"/>
                    </a:cubicBezTo>
                    <a:cubicBezTo>
                      <a:pt x="753" y="2553"/>
                      <a:pt x="628" y="2595"/>
                      <a:pt x="461" y="2658"/>
                    </a:cubicBezTo>
                    <a:cubicBezTo>
                      <a:pt x="398" y="2700"/>
                      <a:pt x="335" y="2783"/>
                      <a:pt x="314" y="2888"/>
                    </a:cubicBezTo>
                    <a:cubicBezTo>
                      <a:pt x="251" y="3013"/>
                      <a:pt x="230" y="3139"/>
                      <a:pt x="251" y="3285"/>
                    </a:cubicBezTo>
                    <a:cubicBezTo>
                      <a:pt x="251" y="3411"/>
                      <a:pt x="293" y="3537"/>
                      <a:pt x="314" y="3662"/>
                    </a:cubicBezTo>
                    <a:lnTo>
                      <a:pt x="398" y="3829"/>
                    </a:lnTo>
                    <a:cubicBezTo>
                      <a:pt x="440" y="3913"/>
                      <a:pt x="502" y="3955"/>
                      <a:pt x="607" y="3955"/>
                    </a:cubicBezTo>
                    <a:cubicBezTo>
                      <a:pt x="753" y="4018"/>
                      <a:pt x="921" y="4039"/>
                      <a:pt x="1067" y="4060"/>
                    </a:cubicBezTo>
                    <a:cubicBezTo>
                      <a:pt x="1151" y="4060"/>
                      <a:pt x="1235" y="4018"/>
                      <a:pt x="1277" y="3934"/>
                    </a:cubicBezTo>
                    <a:cubicBezTo>
                      <a:pt x="1297" y="3913"/>
                      <a:pt x="1297" y="3892"/>
                      <a:pt x="1339" y="3850"/>
                    </a:cubicBezTo>
                    <a:lnTo>
                      <a:pt x="2323" y="3850"/>
                    </a:lnTo>
                    <a:cubicBezTo>
                      <a:pt x="2762" y="3850"/>
                      <a:pt x="3243" y="3829"/>
                      <a:pt x="3683" y="3829"/>
                    </a:cubicBezTo>
                    <a:cubicBezTo>
                      <a:pt x="4130" y="3829"/>
                      <a:pt x="4577" y="3813"/>
                      <a:pt x="5009" y="3809"/>
                    </a:cubicBezTo>
                    <a:lnTo>
                      <a:pt x="5009" y="3809"/>
                    </a:lnTo>
                    <a:cubicBezTo>
                      <a:pt x="3842" y="3872"/>
                      <a:pt x="2695" y="3976"/>
                      <a:pt x="1507" y="4081"/>
                    </a:cubicBezTo>
                    <a:cubicBezTo>
                      <a:pt x="1339" y="4122"/>
                      <a:pt x="1172" y="4185"/>
                      <a:pt x="1067" y="4374"/>
                    </a:cubicBezTo>
                    <a:cubicBezTo>
                      <a:pt x="921" y="4583"/>
                      <a:pt x="837" y="4813"/>
                      <a:pt x="816" y="5085"/>
                    </a:cubicBezTo>
                    <a:lnTo>
                      <a:pt x="189" y="5085"/>
                    </a:lnTo>
                    <a:cubicBezTo>
                      <a:pt x="21" y="5085"/>
                      <a:pt x="0" y="5336"/>
                      <a:pt x="0" y="5420"/>
                    </a:cubicBezTo>
                    <a:cubicBezTo>
                      <a:pt x="0" y="5524"/>
                      <a:pt x="21" y="5754"/>
                      <a:pt x="189" y="5754"/>
                    </a:cubicBezTo>
                    <a:lnTo>
                      <a:pt x="774" y="5754"/>
                    </a:lnTo>
                    <a:cubicBezTo>
                      <a:pt x="816" y="5985"/>
                      <a:pt x="837" y="6194"/>
                      <a:pt x="921" y="6382"/>
                    </a:cubicBezTo>
                    <a:lnTo>
                      <a:pt x="1067" y="6696"/>
                    </a:lnTo>
                    <a:cubicBezTo>
                      <a:pt x="1172" y="6863"/>
                      <a:pt x="1297" y="6968"/>
                      <a:pt x="1507" y="6989"/>
                    </a:cubicBezTo>
                    <a:cubicBezTo>
                      <a:pt x="2678" y="6842"/>
                      <a:pt x="3766" y="6759"/>
                      <a:pt x="4875" y="6675"/>
                    </a:cubicBezTo>
                    <a:cubicBezTo>
                      <a:pt x="5147" y="6654"/>
                      <a:pt x="5461" y="6633"/>
                      <a:pt x="5754" y="6612"/>
                    </a:cubicBezTo>
                    <a:cubicBezTo>
                      <a:pt x="6047" y="6612"/>
                      <a:pt x="6298" y="6570"/>
                      <a:pt x="6591" y="6570"/>
                    </a:cubicBezTo>
                    <a:cubicBezTo>
                      <a:pt x="8119" y="6529"/>
                      <a:pt x="9625" y="6445"/>
                      <a:pt x="11132" y="6424"/>
                    </a:cubicBezTo>
                    <a:cubicBezTo>
                      <a:pt x="12743" y="6382"/>
                      <a:pt x="14333" y="6361"/>
                      <a:pt x="15902" y="6340"/>
                    </a:cubicBezTo>
                    <a:lnTo>
                      <a:pt x="20756" y="6340"/>
                    </a:lnTo>
                    <a:cubicBezTo>
                      <a:pt x="23937" y="6361"/>
                      <a:pt x="27096" y="6361"/>
                      <a:pt x="30256" y="6361"/>
                    </a:cubicBezTo>
                    <a:lnTo>
                      <a:pt x="39671" y="6361"/>
                    </a:lnTo>
                    <a:cubicBezTo>
                      <a:pt x="41241" y="6361"/>
                      <a:pt x="42789" y="6319"/>
                      <a:pt x="44358" y="6278"/>
                    </a:cubicBezTo>
                    <a:cubicBezTo>
                      <a:pt x="45907" y="6257"/>
                      <a:pt x="47413" y="6215"/>
                      <a:pt x="48941" y="6152"/>
                    </a:cubicBezTo>
                    <a:cubicBezTo>
                      <a:pt x="49275" y="6152"/>
                      <a:pt x="49610" y="6131"/>
                      <a:pt x="49945" y="6110"/>
                    </a:cubicBezTo>
                    <a:cubicBezTo>
                      <a:pt x="50301" y="6068"/>
                      <a:pt x="50614" y="6068"/>
                      <a:pt x="50949" y="6047"/>
                    </a:cubicBezTo>
                    <a:cubicBezTo>
                      <a:pt x="51807" y="6006"/>
                      <a:pt x="52644" y="5922"/>
                      <a:pt x="53481" y="5838"/>
                    </a:cubicBezTo>
                    <a:cubicBezTo>
                      <a:pt x="54967" y="5713"/>
                      <a:pt x="56431" y="5524"/>
                      <a:pt x="57938" y="5420"/>
                    </a:cubicBezTo>
                    <a:cubicBezTo>
                      <a:pt x="59465" y="5315"/>
                      <a:pt x="61034" y="5231"/>
                      <a:pt x="62583" y="5127"/>
                    </a:cubicBezTo>
                    <a:cubicBezTo>
                      <a:pt x="63294" y="5085"/>
                      <a:pt x="64006" y="5022"/>
                      <a:pt x="64675" y="4959"/>
                    </a:cubicBezTo>
                    <a:cubicBezTo>
                      <a:pt x="65470" y="4855"/>
                      <a:pt x="66265" y="4708"/>
                      <a:pt x="67060" y="4562"/>
                    </a:cubicBezTo>
                    <a:lnTo>
                      <a:pt x="69341" y="4081"/>
                    </a:lnTo>
                    <a:cubicBezTo>
                      <a:pt x="69697" y="4018"/>
                      <a:pt x="70073" y="3955"/>
                      <a:pt x="70429" y="3913"/>
                    </a:cubicBezTo>
                    <a:cubicBezTo>
                      <a:pt x="70848" y="3850"/>
                      <a:pt x="71266" y="3767"/>
                      <a:pt x="71684" y="3704"/>
                    </a:cubicBezTo>
                    <a:cubicBezTo>
                      <a:pt x="71894" y="3641"/>
                      <a:pt x="71915" y="3390"/>
                      <a:pt x="71915" y="3223"/>
                    </a:cubicBezTo>
                    <a:cubicBezTo>
                      <a:pt x="71915" y="3118"/>
                      <a:pt x="71894" y="3034"/>
                      <a:pt x="71873" y="2930"/>
                    </a:cubicBezTo>
                    <a:cubicBezTo>
                      <a:pt x="71854" y="2875"/>
                      <a:pt x="71804" y="2755"/>
                      <a:pt x="71721" y="2755"/>
                    </a:cubicBezTo>
                    <a:cubicBezTo>
                      <a:pt x="71709" y="2755"/>
                      <a:pt x="71697" y="2757"/>
                      <a:pt x="71684" y="2762"/>
                    </a:cubicBezTo>
                    <a:cubicBezTo>
                      <a:pt x="70952" y="2783"/>
                      <a:pt x="70199" y="2804"/>
                      <a:pt x="69467" y="2825"/>
                    </a:cubicBezTo>
                    <a:cubicBezTo>
                      <a:pt x="68713" y="2867"/>
                      <a:pt x="67981" y="2888"/>
                      <a:pt x="67207" y="2909"/>
                    </a:cubicBezTo>
                    <a:cubicBezTo>
                      <a:pt x="66947" y="2913"/>
                      <a:pt x="66688" y="2914"/>
                      <a:pt x="66429" y="2914"/>
                    </a:cubicBezTo>
                    <a:cubicBezTo>
                      <a:pt x="65225" y="2914"/>
                      <a:pt x="64026" y="2877"/>
                      <a:pt x="62855" y="2825"/>
                    </a:cubicBezTo>
                    <a:cubicBezTo>
                      <a:pt x="63085" y="2804"/>
                      <a:pt x="63336" y="2762"/>
                      <a:pt x="63587" y="2721"/>
                    </a:cubicBezTo>
                    <a:cubicBezTo>
                      <a:pt x="64466" y="2595"/>
                      <a:pt x="65366" y="2469"/>
                      <a:pt x="66244" y="2386"/>
                    </a:cubicBezTo>
                    <a:cubicBezTo>
                      <a:pt x="66726" y="2344"/>
                      <a:pt x="67207" y="2302"/>
                      <a:pt x="67688" y="2260"/>
                    </a:cubicBezTo>
                    <a:cubicBezTo>
                      <a:pt x="67918" y="2239"/>
                      <a:pt x="68148" y="2197"/>
                      <a:pt x="68399" y="2156"/>
                    </a:cubicBezTo>
                    <a:cubicBezTo>
                      <a:pt x="68651" y="2093"/>
                      <a:pt x="68881" y="2030"/>
                      <a:pt x="69153" y="1967"/>
                    </a:cubicBezTo>
                    <a:cubicBezTo>
                      <a:pt x="69236" y="1967"/>
                      <a:pt x="69278" y="1925"/>
                      <a:pt x="69341" y="1842"/>
                    </a:cubicBezTo>
                    <a:cubicBezTo>
                      <a:pt x="69404" y="1737"/>
                      <a:pt x="69446" y="1612"/>
                      <a:pt x="69467" y="1486"/>
                    </a:cubicBezTo>
                    <a:cubicBezTo>
                      <a:pt x="69718" y="1402"/>
                      <a:pt x="69780" y="1026"/>
                      <a:pt x="69780" y="796"/>
                    </a:cubicBezTo>
                    <a:cubicBezTo>
                      <a:pt x="69780" y="670"/>
                      <a:pt x="69760" y="524"/>
                      <a:pt x="69697" y="377"/>
                    </a:cubicBezTo>
                    <a:cubicBezTo>
                      <a:pt x="69655" y="272"/>
                      <a:pt x="69571" y="84"/>
                      <a:pt x="69404" y="84"/>
                    </a:cubicBezTo>
                    <a:cubicBezTo>
                      <a:pt x="68630" y="84"/>
                      <a:pt x="67876" y="42"/>
                      <a:pt x="670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4"/>
              <p:cNvSpPr/>
              <p:nvPr/>
            </p:nvSpPr>
            <p:spPr>
              <a:xfrm rot="-5400000">
                <a:off x="2599733" y="2942883"/>
                <a:ext cx="300153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70158" h="5002" extrusionOk="0">
                    <a:moveTo>
                      <a:pt x="63671" y="1738"/>
                    </a:moveTo>
                    <a:cubicBezTo>
                      <a:pt x="63713" y="1821"/>
                      <a:pt x="63755" y="1863"/>
                      <a:pt x="63818" y="1905"/>
                    </a:cubicBezTo>
                    <a:cubicBezTo>
                      <a:pt x="63671" y="1905"/>
                      <a:pt x="63546" y="1947"/>
                      <a:pt x="63441" y="1947"/>
                    </a:cubicBezTo>
                    <a:cubicBezTo>
                      <a:pt x="63211" y="1947"/>
                      <a:pt x="62981" y="1968"/>
                      <a:pt x="62751" y="1968"/>
                    </a:cubicBezTo>
                    <a:cubicBezTo>
                      <a:pt x="61705" y="1989"/>
                      <a:pt x="60679" y="2051"/>
                      <a:pt x="59633" y="2072"/>
                    </a:cubicBezTo>
                    <a:cubicBezTo>
                      <a:pt x="59152" y="2093"/>
                      <a:pt x="58692" y="2114"/>
                      <a:pt x="58210" y="2114"/>
                    </a:cubicBezTo>
                    <a:cubicBezTo>
                      <a:pt x="57478" y="2114"/>
                      <a:pt x="56725" y="2156"/>
                      <a:pt x="55992" y="2156"/>
                    </a:cubicBezTo>
                    <a:cubicBezTo>
                      <a:pt x="54298" y="2177"/>
                      <a:pt x="52624" y="2198"/>
                      <a:pt x="50929" y="2219"/>
                    </a:cubicBezTo>
                    <a:cubicBezTo>
                      <a:pt x="47623" y="2282"/>
                      <a:pt x="44359" y="2323"/>
                      <a:pt x="41053" y="2386"/>
                    </a:cubicBezTo>
                    <a:cubicBezTo>
                      <a:pt x="38710" y="2407"/>
                      <a:pt x="36345" y="2491"/>
                      <a:pt x="34002" y="2574"/>
                    </a:cubicBezTo>
                    <a:cubicBezTo>
                      <a:pt x="30466" y="2679"/>
                      <a:pt x="26909" y="2742"/>
                      <a:pt x="23373" y="2846"/>
                    </a:cubicBezTo>
                    <a:cubicBezTo>
                      <a:pt x="22682" y="2888"/>
                      <a:pt x="21971" y="2909"/>
                      <a:pt x="21259" y="2951"/>
                    </a:cubicBezTo>
                    <a:cubicBezTo>
                      <a:pt x="19251" y="3056"/>
                      <a:pt x="17242" y="3139"/>
                      <a:pt x="15212" y="3244"/>
                    </a:cubicBezTo>
                    <a:cubicBezTo>
                      <a:pt x="13266" y="3349"/>
                      <a:pt x="11279" y="3432"/>
                      <a:pt x="9312" y="3537"/>
                    </a:cubicBezTo>
                    <a:cubicBezTo>
                      <a:pt x="9124" y="3537"/>
                      <a:pt x="8935" y="3558"/>
                      <a:pt x="8768" y="3558"/>
                    </a:cubicBezTo>
                    <a:cubicBezTo>
                      <a:pt x="9291" y="3516"/>
                      <a:pt x="9835" y="3474"/>
                      <a:pt x="10358" y="3432"/>
                    </a:cubicBezTo>
                    <a:cubicBezTo>
                      <a:pt x="12220" y="3307"/>
                      <a:pt x="14062" y="3139"/>
                      <a:pt x="15924" y="3014"/>
                    </a:cubicBezTo>
                    <a:cubicBezTo>
                      <a:pt x="16572" y="2951"/>
                      <a:pt x="17242" y="2909"/>
                      <a:pt x="17870" y="2846"/>
                    </a:cubicBezTo>
                    <a:cubicBezTo>
                      <a:pt x="18204" y="2826"/>
                      <a:pt x="18539" y="2805"/>
                      <a:pt x="18853" y="2805"/>
                    </a:cubicBezTo>
                    <a:cubicBezTo>
                      <a:pt x="20799" y="2700"/>
                      <a:pt x="22724" y="2574"/>
                      <a:pt x="24670" y="2470"/>
                    </a:cubicBezTo>
                    <a:cubicBezTo>
                      <a:pt x="25026" y="2428"/>
                      <a:pt x="25423" y="2407"/>
                      <a:pt x="25779" y="2386"/>
                    </a:cubicBezTo>
                    <a:cubicBezTo>
                      <a:pt x="26344" y="2365"/>
                      <a:pt x="26888" y="2323"/>
                      <a:pt x="27411" y="2323"/>
                    </a:cubicBezTo>
                    <a:lnTo>
                      <a:pt x="33374" y="2093"/>
                    </a:lnTo>
                    <a:cubicBezTo>
                      <a:pt x="33813" y="2072"/>
                      <a:pt x="34253" y="2072"/>
                      <a:pt x="34671" y="2051"/>
                    </a:cubicBezTo>
                    <a:lnTo>
                      <a:pt x="35027" y="2051"/>
                    </a:lnTo>
                    <a:cubicBezTo>
                      <a:pt x="35341" y="2051"/>
                      <a:pt x="35655" y="2051"/>
                      <a:pt x="35927" y="2010"/>
                    </a:cubicBezTo>
                    <a:cubicBezTo>
                      <a:pt x="37914" y="1968"/>
                      <a:pt x="39944" y="1947"/>
                      <a:pt x="41932" y="1884"/>
                    </a:cubicBezTo>
                    <a:cubicBezTo>
                      <a:pt x="42832" y="1863"/>
                      <a:pt x="43752" y="1842"/>
                      <a:pt x="44673" y="1842"/>
                    </a:cubicBezTo>
                    <a:cubicBezTo>
                      <a:pt x="47623" y="1800"/>
                      <a:pt x="50615" y="1779"/>
                      <a:pt x="53565" y="1758"/>
                    </a:cubicBezTo>
                    <a:cubicBezTo>
                      <a:pt x="56683" y="1758"/>
                      <a:pt x="59675" y="1738"/>
                      <a:pt x="62709" y="1738"/>
                    </a:cubicBezTo>
                    <a:close/>
                    <a:moveTo>
                      <a:pt x="57248" y="1"/>
                    </a:moveTo>
                    <a:cubicBezTo>
                      <a:pt x="54549" y="1"/>
                      <a:pt x="51891" y="43"/>
                      <a:pt x="49192" y="64"/>
                    </a:cubicBezTo>
                    <a:cubicBezTo>
                      <a:pt x="47184" y="85"/>
                      <a:pt x="45154" y="105"/>
                      <a:pt x="43145" y="105"/>
                    </a:cubicBezTo>
                    <a:cubicBezTo>
                      <a:pt x="42267" y="105"/>
                      <a:pt x="41346" y="147"/>
                      <a:pt x="40446" y="168"/>
                    </a:cubicBezTo>
                    <a:cubicBezTo>
                      <a:pt x="38438" y="210"/>
                      <a:pt x="36429" y="252"/>
                      <a:pt x="34420" y="294"/>
                    </a:cubicBezTo>
                    <a:cubicBezTo>
                      <a:pt x="33834" y="294"/>
                      <a:pt x="33269" y="315"/>
                      <a:pt x="32684" y="315"/>
                    </a:cubicBezTo>
                    <a:cubicBezTo>
                      <a:pt x="32349" y="315"/>
                      <a:pt x="32035" y="336"/>
                      <a:pt x="31700" y="336"/>
                    </a:cubicBezTo>
                    <a:lnTo>
                      <a:pt x="25737" y="587"/>
                    </a:lnTo>
                    <a:cubicBezTo>
                      <a:pt x="25130" y="608"/>
                      <a:pt x="24523" y="629"/>
                      <a:pt x="23896" y="670"/>
                    </a:cubicBezTo>
                    <a:cubicBezTo>
                      <a:pt x="23561" y="670"/>
                      <a:pt x="23226" y="691"/>
                      <a:pt x="22870" y="712"/>
                    </a:cubicBezTo>
                    <a:cubicBezTo>
                      <a:pt x="20883" y="817"/>
                      <a:pt x="18937" y="922"/>
                      <a:pt x="16949" y="1026"/>
                    </a:cubicBezTo>
                    <a:cubicBezTo>
                      <a:pt x="15924" y="1068"/>
                      <a:pt x="14898" y="1131"/>
                      <a:pt x="13873" y="1214"/>
                    </a:cubicBezTo>
                    <a:cubicBezTo>
                      <a:pt x="12137" y="1319"/>
                      <a:pt x="10379" y="1424"/>
                      <a:pt x="8642" y="1549"/>
                    </a:cubicBezTo>
                    <a:cubicBezTo>
                      <a:pt x="7136" y="1654"/>
                      <a:pt x="5608" y="1738"/>
                      <a:pt x="4102" y="1800"/>
                    </a:cubicBezTo>
                    <a:cubicBezTo>
                      <a:pt x="3872" y="1842"/>
                      <a:pt x="3621" y="1842"/>
                      <a:pt x="3370" y="1863"/>
                    </a:cubicBezTo>
                    <a:cubicBezTo>
                      <a:pt x="2972" y="1884"/>
                      <a:pt x="2574" y="1884"/>
                      <a:pt x="2198" y="1905"/>
                    </a:cubicBezTo>
                    <a:cubicBezTo>
                      <a:pt x="1842" y="1947"/>
                      <a:pt x="1507" y="1947"/>
                      <a:pt x="1152" y="1947"/>
                    </a:cubicBezTo>
                    <a:cubicBezTo>
                      <a:pt x="1110" y="1863"/>
                      <a:pt x="1005" y="1779"/>
                      <a:pt x="942" y="1779"/>
                    </a:cubicBezTo>
                    <a:cubicBezTo>
                      <a:pt x="691" y="1800"/>
                      <a:pt x="482" y="1842"/>
                      <a:pt x="252" y="1863"/>
                    </a:cubicBezTo>
                    <a:cubicBezTo>
                      <a:pt x="147" y="1863"/>
                      <a:pt x="43" y="1905"/>
                      <a:pt x="22" y="2051"/>
                    </a:cubicBezTo>
                    <a:cubicBezTo>
                      <a:pt x="1" y="2177"/>
                      <a:pt x="64" y="2302"/>
                      <a:pt x="168" y="2323"/>
                    </a:cubicBezTo>
                    <a:cubicBezTo>
                      <a:pt x="273" y="2365"/>
                      <a:pt x="357" y="2386"/>
                      <a:pt x="461" y="2407"/>
                    </a:cubicBezTo>
                    <a:cubicBezTo>
                      <a:pt x="566" y="2428"/>
                      <a:pt x="650" y="2428"/>
                      <a:pt x="754" y="2428"/>
                    </a:cubicBezTo>
                    <a:cubicBezTo>
                      <a:pt x="984" y="2554"/>
                      <a:pt x="1256" y="2574"/>
                      <a:pt x="1507" y="2574"/>
                    </a:cubicBezTo>
                    <a:cubicBezTo>
                      <a:pt x="2072" y="2574"/>
                      <a:pt x="2637" y="2554"/>
                      <a:pt x="3181" y="2512"/>
                    </a:cubicBezTo>
                    <a:cubicBezTo>
                      <a:pt x="3432" y="2512"/>
                      <a:pt x="3642" y="2491"/>
                      <a:pt x="3872" y="2491"/>
                    </a:cubicBezTo>
                    <a:lnTo>
                      <a:pt x="6843" y="2344"/>
                    </a:lnTo>
                    <a:cubicBezTo>
                      <a:pt x="8056" y="2282"/>
                      <a:pt x="9228" y="2198"/>
                      <a:pt x="10442" y="2156"/>
                    </a:cubicBezTo>
                    <a:cubicBezTo>
                      <a:pt x="12137" y="2051"/>
                      <a:pt x="13831" y="1968"/>
                      <a:pt x="15526" y="1863"/>
                    </a:cubicBezTo>
                    <a:cubicBezTo>
                      <a:pt x="15924" y="1842"/>
                      <a:pt x="16321" y="1842"/>
                      <a:pt x="16719" y="1821"/>
                    </a:cubicBezTo>
                    <a:cubicBezTo>
                      <a:pt x="17702" y="1758"/>
                      <a:pt x="18707" y="1717"/>
                      <a:pt x="19690" y="1675"/>
                    </a:cubicBezTo>
                    <a:cubicBezTo>
                      <a:pt x="20694" y="1633"/>
                      <a:pt x="21678" y="1570"/>
                      <a:pt x="22682" y="1549"/>
                    </a:cubicBezTo>
                    <a:cubicBezTo>
                      <a:pt x="23059" y="1528"/>
                      <a:pt x="23456" y="1507"/>
                      <a:pt x="23854" y="1507"/>
                    </a:cubicBezTo>
                    <a:cubicBezTo>
                      <a:pt x="25423" y="1445"/>
                      <a:pt x="27013" y="1403"/>
                      <a:pt x="28583" y="1340"/>
                    </a:cubicBezTo>
                    <a:cubicBezTo>
                      <a:pt x="29545" y="1319"/>
                      <a:pt x="30528" y="1298"/>
                      <a:pt x="31512" y="1235"/>
                    </a:cubicBezTo>
                    <a:cubicBezTo>
                      <a:pt x="31909" y="1235"/>
                      <a:pt x="32265" y="1214"/>
                      <a:pt x="32663" y="1214"/>
                    </a:cubicBezTo>
                    <a:cubicBezTo>
                      <a:pt x="34190" y="1194"/>
                      <a:pt x="35717" y="1152"/>
                      <a:pt x="37245" y="1131"/>
                    </a:cubicBezTo>
                    <a:cubicBezTo>
                      <a:pt x="38751" y="1110"/>
                      <a:pt x="40258" y="1089"/>
                      <a:pt x="41764" y="1047"/>
                    </a:cubicBezTo>
                    <a:lnTo>
                      <a:pt x="45928" y="1047"/>
                    </a:lnTo>
                    <a:cubicBezTo>
                      <a:pt x="47477" y="1047"/>
                      <a:pt x="48983" y="1047"/>
                      <a:pt x="50531" y="1026"/>
                    </a:cubicBezTo>
                    <a:lnTo>
                      <a:pt x="55428" y="1026"/>
                    </a:lnTo>
                    <a:cubicBezTo>
                      <a:pt x="53063" y="1047"/>
                      <a:pt x="50678" y="1089"/>
                      <a:pt x="48334" y="1131"/>
                    </a:cubicBezTo>
                    <a:cubicBezTo>
                      <a:pt x="47330" y="1152"/>
                      <a:pt x="46368" y="1152"/>
                      <a:pt x="45384" y="1194"/>
                    </a:cubicBezTo>
                    <a:cubicBezTo>
                      <a:pt x="44966" y="1194"/>
                      <a:pt x="44505" y="1194"/>
                      <a:pt x="44087" y="1214"/>
                    </a:cubicBezTo>
                    <a:cubicBezTo>
                      <a:pt x="42664" y="1235"/>
                      <a:pt x="41241" y="1298"/>
                      <a:pt x="39798" y="1319"/>
                    </a:cubicBezTo>
                    <a:cubicBezTo>
                      <a:pt x="38166" y="1361"/>
                      <a:pt x="36513" y="1403"/>
                      <a:pt x="34860" y="1445"/>
                    </a:cubicBezTo>
                    <a:cubicBezTo>
                      <a:pt x="34567" y="1445"/>
                      <a:pt x="34316" y="1466"/>
                      <a:pt x="34023" y="1466"/>
                    </a:cubicBezTo>
                    <a:cubicBezTo>
                      <a:pt x="33144" y="1528"/>
                      <a:pt x="32265" y="1549"/>
                      <a:pt x="31386" y="1612"/>
                    </a:cubicBezTo>
                    <a:lnTo>
                      <a:pt x="26051" y="1842"/>
                    </a:lnTo>
                    <a:cubicBezTo>
                      <a:pt x="25779" y="1842"/>
                      <a:pt x="25528" y="1863"/>
                      <a:pt x="25256" y="1884"/>
                    </a:cubicBezTo>
                    <a:cubicBezTo>
                      <a:pt x="24398" y="1947"/>
                      <a:pt x="23519" y="2030"/>
                      <a:pt x="22640" y="2072"/>
                    </a:cubicBezTo>
                    <a:cubicBezTo>
                      <a:pt x="21071" y="2177"/>
                      <a:pt x="19544" y="2282"/>
                      <a:pt x="17974" y="2386"/>
                    </a:cubicBezTo>
                    <a:cubicBezTo>
                      <a:pt x="17556" y="2407"/>
                      <a:pt x="17095" y="2470"/>
                      <a:pt x="16677" y="2491"/>
                    </a:cubicBezTo>
                    <a:cubicBezTo>
                      <a:pt x="15694" y="2574"/>
                      <a:pt x="14689" y="2658"/>
                      <a:pt x="13706" y="2763"/>
                    </a:cubicBezTo>
                    <a:cubicBezTo>
                      <a:pt x="12450" y="2867"/>
                      <a:pt x="11153" y="2972"/>
                      <a:pt x="9898" y="3077"/>
                    </a:cubicBezTo>
                    <a:cubicBezTo>
                      <a:pt x="8161" y="3223"/>
                      <a:pt x="6383" y="3391"/>
                      <a:pt x="4625" y="3537"/>
                    </a:cubicBezTo>
                    <a:cubicBezTo>
                      <a:pt x="4207" y="3558"/>
                      <a:pt x="3788" y="3621"/>
                      <a:pt x="3349" y="3642"/>
                    </a:cubicBezTo>
                    <a:lnTo>
                      <a:pt x="1068" y="3872"/>
                    </a:lnTo>
                    <a:cubicBezTo>
                      <a:pt x="984" y="3872"/>
                      <a:pt x="901" y="3935"/>
                      <a:pt x="901" y="4039"/>
                    </a:cubicBezTo>
                    <a:cubicBezTo>
                      <a:pt x="901" y="4123"/>
                      <a:pt x="984" y="4186"/>
                      <a:pt x="1068" y="4186"/>
                    </a:cubicBezTo>
                    <a:cubicBezTo>
                      <a:pt x="1361" y="4186"/>
                      <a:pt x="1612" y="4227"/>
                      <a:pt x="1905" y="4227"/>
                    </a:cubicBezTo>
                    <a:cubicBezTo>
                      <a:pt x="1884" y="4290"/>
                      <a:pt x="1842" y="4374"/>
                      <a:pt x="1842" y="4458"/>
                    </a:cubicBezTo>
                    <a:cubicBezTo>
                      <a:pt x="1842" y="4751"/>
                      <a:pt x="2093" y="5002"/>
                      <a:pt x="2407" y="5002"/>
                    </a:cubicBezTo>
                    <a:cubicBezTo>
                      <a:pt x="4562" y="4876"/>
                      <a:pt x="6717" y="4709"/>
                      <a:pt x="8893" y="4604"/>
                    </a:cubicBezTo>
                    <a:cubicBezTo>
                      <a:pt x="10777" y="4541"/>
                      <a:pt x="12660" y="4437"/>
                      <a:pt x="14543" y="4353"/>
                    </a:cubicBezTo>
                    <a:cubicBezTo>
                      <a:pt x="16593" y="4248"/>
                      <a:pt x="18686" y="4144"/>
                      <a:pt x="20757" y="4060"/>
                    </a:cubicBezTo>
                    <a:cubicBezTo>
                      <a:pt x="21406" y="4039"/>
                      <a:pt x="22075" y="4018"/>
                      <a:pt x="22724" y="3955"/>
                    </a:cubicBezTo>
                    <a:cubicBezTo>
                      <a:pt x="22912" y="3955"/>
                      <a:pt x="23080" y="3935"/>
                      <a:pt x="23289" y="3935"/>
                    </a:cubicBezTo>
                    <a:cubicBezTo>
                      <a:pt x="26637" y="3851"/>
                      <a:pt x="29984" y="3746"/>
                      <a:pt x="33332" y="3663"/>
                    </a:cubicBezTo>
                    <a:cubicBezTo>
                      <a:pt x="35132" y="3621"/>
                      <a:pt x="36931" y="3558"/>
                      <a:pt x="38710" y="3537"/>
                    </a:cubicBezTo>
                    <a:cubicBezTo>
                      <a:pt x="39358" y="3516"/>
                      <a:pt x="39986" y="3516"/>
                      <a:pt x="40635" y="3495"/>
                    </a:cubicBezTo>
                    <a:lnTo>
                      <a:pt x="50908" y="3328"/>
                    </a:lnTo>
                    <a:lnTo>
                      <a:pt x="55302" y="3244"/>
                    </a:lnTo>
                    <a:cubicBezTo>
                      <a:pt x="56578" y="3223"/>
                      <a:pt x="57834" y="3223"/>
                      <a:pt x="59068" y="3181"/>
                    </a:cubicBezTo>
                    <a:cubicBezTo>
                      <a:pt x="60114" y="3139"/>
                      <a:pt x="61140" y="3098"/>
                      <a:pt x="62186" y="3077"/>
                    </a:cubicBezTo>
                    <a:cubicBezTo>
                      <a:pt x="62709" y="3035"/>
                      <a:pt x="63232" y="3035"/>
                      <a:pt x="63734" y="3014"/>
                    </a:cubicBezTo>
                    <a:lnTo>
                      <a:pt x="67270" y="2784"/>
                    </a:lnTo>
                    <a:lnTo>
                      <a:pt x="67270" y="2784"/>
                    </a:lnTo>
                    <a:cubicBezTo>
                      <a:pt x="67187" y="2888"/>
                      <a:pt x="67187" y="3035"/>
                      <a:pt x="67208" y="3139"/>
                    </a:cubicBezTo>
                    <a:cubicBezTo>
                      <a:pt x="67228" y="3286"/>
                      <a:pt x="67312" y="3391"/>
                      <a:pt x="67438" y="3432"/>
                    </a:cubicBezTo>
                    <a:cubicBezTo>
                      <a:pt x="67513" y="3478"/>
                      <a:pt x="67621" y="3512"/>
                      <a:pt x="67715" y="3512"/>
                    </a:cubicBezTo>
                    <a:cubicBezTo>
                      <a:pt x="67751" y="3512"/>
                      <a:pt x="67785" y="3507"/>
                      <a:pt x="67814" y="3495"/>
                    </a:cubicBezTo>
                    <a:cubicBezTo>
                      <a:pt x="68065" y="3391"/>
                      <a:pt x="68337" y="3286"/>
                      <a:pt x="68568" y="3181"/>
                    </a:cubicBezTo>
                    <a:lnTo>
                      <a:pt x="68547" y="3181"/>
                    </a:lnTo>
                    <a:cubicBezTo>
                      <a:pt x="68568" y="3181"/>
                      <a:pt x="68568" y="3139"/>
                      <a:pt x="68588" y="3139"/>
                    </a:cubicBezTo>
                    <a:cubicBezTo>
                      <a:pt x="68630" y="3139"/>
                      <a:pt x="68651" y="3118"/>
                      <a:pt x="68651" y="3118"/>
                    </a:cubicBezTo>
                    <a:lnTo>
                      <a:pt x="68630" y="3118"/>
                    </a:lnTo>
                    <a:cubicBezTo>
                      <a:pt x="68756" y="3077"/>
                      <a:pt x="68881" y="3014"/>
                      <a:pt x="69049" y="2930"/>
                    </a:cubicBezTo>
                    <a:cubicBezTo>
                      <a:pt x="69174" y="2888"/>
                      <a:pt x="69321" y="2805"/>
                      <a:pt x="69467" y="2763"/>
                    </a:cubicBezTo>
                    <a:cubicBezTo>
                      <a:pt x="69614" y="2679"/>
                      <a:pt x="69739" y="2595"/>
                      <a:pt x="69907" y="2512"/>
                    </a:cubicBezTo>
                    <a:cubicBezTo>
                      <a:pt x="70053" y="2449"/>
                      <a:pt x="70158" y="2240"/>
                      <a:pt x="70158" y="2051"/>
                    </a:cubicBezTo>
                    <a:cubicBezTo>
                      <a:pt x="70158" y="1947"/>
                      <a:pt x="70137" y="1863"/>
                      <a:pt x="70095" y="1758"/>
                    </a:cubicBezTo>
                    <a:cubicBezTo>
                      <a:pt x="70011" y="1654"/>
                      <a:pt x="69907" y="1528"/>
                      <a:pt x="69781" y="1507"/>
                    </a:cubicBezTo>
                    <a:cubicBezTo>
                      <a:pt x="69635" y="1466"/>
                      <a:pt x="69509" y="1445"/>
                      <a:pt x="69384" y="1445"/>
                    </a:cubicBezTo>
                    <a:lnTo>
                      <a:pt x="69300" y="1445"/>
                    </a:lnTo>
                    <a:cubicBezTo>
                      <a:pt x="69216" y="1445"/>
                      <a:pt x="69112" y="1445"/>
                      <a:pt x="69049" y="1466"/>
                    </a:cubicBezTo>
                    <a:cubicBezTo>
                      <a:pt x="68840" y="1507"/>
                      <a:pt x="68651" y="1528"/>
                      <a:pt x="68442" y="1528"/>
                    </a:cubicBezTo>
                    <a:cubicBezTo>
                      <a:pt x="68275" y="1528"/>
                      <a:pt x="68128" y="1549"/>
                      <a:pt x="67940" y="1549"/>
                    </a:cubicBezTo>
                    <a:cubicBezTo>
                      <a:pt x="67500" y="1570"/>
                      <a:pt x="67082" y="1612"/>
                      <a:pt x="66643" y="1654"/>
                    </a:cubicBezTo>
                    <a:cubicBezTo>
                      <a:pt x="66538" y="1654"/>
                      <a:pt x="66392" y="1675"/>
                      <a:pt x="66287" y="1675"/>
                    </a:cubicBezTo>
                    <a:cubicBezTo>
                      <a:pt x="66350" y="1633"/>
                      <a:pt x="66371" y="1570"/>
                      <a:pt x="66371" y="1528"/>
                    </a:cubicBezTo>
                    <a:cubicBezTo>
                      <a:pt x="66392" y="1466"/>
                      <a:pt x="66392" y="1424"/>
                      <a:pt x="66392" y="1361"/>
                    </a:cubicBezTo>
                    <a:cubicBezTo>
                      <a:pt x="66392" y="1340"/>
                      <a:pt x="66392" y="1298"/>
                      <a:pt x="66433" y="1256"/>
                    </a:cubicBezTo>
                    <a:cubicBezTo>
                      <a:pt x="66433" y="1214"/>
                      <a:pt x="66433" y="1152"/>
                      <a:pt x="66392" y="1131"/>
                    </a:cubicBezTo>
                    <a:cubicBezTo>
                      <a:pt x="66392" y="1131"/>
                      <a:pt x="66433" y="1131"/>
                      <a:pt x="66433" y="1110"/>
                    </a:cubicBezTo>
                    <a:cubicBezTo>
                      <a:pt x="66496" y="1047"/>
                      <a:pt x="66580" y="1005"/>
                      <a:pt x="66643" y="901"/>
                    </a:cubicBezTo>
                    <a:cubicBezTo>
                      <a:pt x="66684" y="817"/>
                      <a:pt x="66705" y="712"/>
                      <a:pt x="66705" y="608"/>
                    </a:cubicBezTo>
                    <a:cubicBezTo>
                      <a:pt x="66705" y="503"/>
                      <a:pt x="66684" y="419"/>
                      <a:pt x="66643" y="315"/>
                    </a:cubicBezTo>
                    <a:cubicBezTo>
                      <a:pt x="66601" y="294"/>
                      <a:pt x="66580" y="252"/>
                      <a:pt x="66559" y="210"/>
                    </a:cubicBezTo>
                    <a:cubicBezTo>
                      <a:pt x="66475" y="147"/>
                      <a:pt x="66392" y="105"/>
                      <a:pt x="66329" y="85"/>
                    </a:cubicBezTo>
                    <a:cubicBezTo>
                      <a:pt x="66161" y="43"/>
                      <a:pt x="65973" y="1"/>
                      <a:pt x="65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4"/>
              <p:cNvSpPr/>
              <p:nvPr/>
            </p:nvSpPr>
            <p:spPr>
              <a:xfrm>
                <a:off x="493202" y="4376775"/>
                <a:ext cx="3754964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60701" h="8161" extrusionOk="0">
                    <a:moveTo>
                      <a:pt x="37622" y="649"/>
                    </a:moveTo>
                    <a:cubicBezTo>
                      <a:pt x="38270" y="670"/>
                      <a:pt x="38940" y="670"/>
                      <a:pt x="39609" y="712"/>
                    </a:cubicBezTo>
                    <a:cubicBezTo>
                      <a:pt x="41220" y="732"/>
                      <a:pt x="42852" y="774"/>
                      <a:pt x="44464" y="816"/>
                    </a:cubicBezTo>
                    <a:cubicBezTo>
                      <a:pt x="44715" y="816"/>
                      <a:pt x="44987" y="837"/>
                      <a:pt x="45217" y="837"/>
                    </a:cubicBezTo>
                    <a:cubicBezTo>
                      <a:pt x="46033" y="858"/>
                      <a:pt x="46870" y="900"/>
                      <a:pt x="47686" y="942"/>
                    </a:cubicBezTo>
                    <a:cubicBezTo>
                      <a:pt x="48816" y="1004"/>
                      <a:pt x="49925" y="1025"/>
                      <a:pt x="51075" y="1067"/>
                    </a:cubicBezTo>
                    <a:cubicBezTo>
                      <a:pt x="52352" y="1151"/>
                      <a:pt x="53649" y="1193"/>
                      <a:pt x="54925" y="1277"/>
                    </a:cubicBezTo>
                    <a:cubicBezTo>
                      <a:pt x="55344" y="1297"/>
                      <a:pt x="55783" y="1339"/>
                      <a:pt x="56223" y="1360"/>
                    </a:cubicBezTo>
                    <a:cubicBezTo>
                      <a:pt x="56474" y="1381"/>
                      <a:pt x="56725" y="1381"/>
                      <a:pt x="56976" y="1402"/>
                    </a:cubicBezTo>
                    <a:cubicBezTo>
                      <a:pt x="57018" y="1402"/>
                      <a:pt x="57060" y="1402"/>
                      <a:pt x="57143" y="1444"/>
                    </a:cubicBezTo>
                    <a:cubicBezTo>
                      <a:pt x="56746" y="1465"/>
                      <a:pt x="56369" y="1465"/>
                      <a:pt x="55972" y="1486"/>
                    </a:cubicBezTo>
                    <a:cubicBezTo>
                      <a:pt x="55930" y="1486"/>
                      <a:pt x="55867" y="1465"/>
                      <a:pt x="55804" y="1465"/>
                    </a:cubicBezTo>
                    <a:lnTo>
                      <a:pt x="55532" y="1465"/>
                    </a:lnTo>
                    <a:cubicBezTo>
                      <a:pt x="55344" y="1465"/>
                      <a:pt x="55135" y="1486"/>
                      <a:pt x="54946" y="1486"/>
                    </a:cubicBezTo>
                    <a:lnTo>
                      <a:pt x="54821" y="1486"/>
                    </a:lnTo>
                    <a:cubicBezTo>
                      <a:pt x="54737" y="1381"/>
                      <a:pt x="54591" y="1297"/>
                      <a:pt x="54423" y="1297"/>
                    </a:cubicBezTo>
                    <a:cubicBezTo>
                      <a:pt x="53607" y="1297"/>
                      <a:pt x="52812" y="1339"/>
                      <a:pt x="51996" y="1360"/>
                    </a:cubicBezTo>
                    <a:cubicBezTo>
                      <a:pt x="51306" y="1381"/>
                      <a:pt x="50615" y="1423"/>
                      <a:pt x="49925" y="1444"/>
                    </a:cubicBezTo>
                    <a:cubicBezTo>
                      <a:pt x="49004" y="1486"/>
                      <a:pt x="48062" y="1507"/>
                      <a:pt x="47163" y="1549"/>
                    </a:cubicBezTo>
                    <a:cubicBezTo>
                      <a:pt x="46137" y="1590"/>
                      <a:pt x="45112" y="1611"/>
                      <a:pt x="44087" y="1674"/>
                    </a:cubicBezTo>
                    <a:cubicBezTo>
                      <a:pt x="43815" y="1674"/>
                      <a:pt x="43543" y="1695"/>
                      <a:pt x="43271" y="1695"/>
                    </a:cubicBezTo>
                    <a:lnTo>
                      <a:pt x="38877" y="1695"/>
                    </a:lnTo>
                    <a:cubicBezTo>
                      <a:pt x="37747" y="1653"/>
                      <a:pt x="36596" y="1590"/>
                      <a:pt x="35466" y="1569"/>
                    </a:cubicBezTo>
                    <a:cubicBezTo>
                      <a:pt x="34337" y="1507"/>
                      <a:pt x="33228" y="1465"/>
                      <a:pt x="32098" y="1444"/>
                    </a:cubicBezTo>
                    <a:cubicBezTo>
                      <a:pt x="31972" y="1444"/>
                      <a:pt x="31826" y="1402"/>
                      <a:pt x="31700" y="1402"/>
                    </a:cubicBezTo>
                    <a:cubicBezTo>
                      <a:pt x="31282" y="1381"/>
                      <a:pt x="30863" y="1360"/>
                      <a:pt x="30424" y="1339"/>
                    </a:cubicBezTo>
                    <a:cubicBezTo>
                      <a:pt x="28645" y="1193"/>
                      <a:pt x="26888" y="1109"/>
                      <a:pt x="25109" y="963"/>
                    </a:cubicBezTo>
                    <a:cubicBezTo>
                      <a:pt x="26469" y="858"/>
                      <a:pt x="27850" y="816"/>
                      <a:pt x="29210" y="732"/>
                    </a:cubicBezTo>
                    <a:lnTo>
                      <a:pt x="29880" y="732"/>
                    </a:lnTo>
                    <a:cubicBezTo>
                      <a:pt x="30612" y="732"/>
                      <a:pt x="31344" y="712"/>
                      <a:pt x="32077" y="712"/>
                    </a:cubicBezTo>
                    <a:cubicBezTo>
                      <a:pt x="33688" y="670"/>
                      <a:pt x="35341" y="670"/>
                      <a:pt x="36952" y="649"/>
                    </a:cubicBezTo>
                    <a:close/>
                    <a:moveTo>
                      <a:pt x="18958" y="1277"/>
                    </a:moveTo>
                    <a:cubicBezTo>
                      <a:pt x="19795" y="1297"/>
                      <a:pt x="20632" y="1360"/>
                      <a:pt x="21469" y="1381"/>
                    </a:cubicBezTo>
                    <a:lnTo>
                      <a:pt x="22724" y="1465"/>
                    </a:lnTo>
                    <a:lnTo>
                      <a:pt x="30487" y="2009"/>
                    </a:lnTo>
                    <a:cubicBezTo>
                      <a:pt x="30633" y="2009"/>
                      <a:pt x="30759" y="2030"/>
                      <a:pt x="30884" y="2030"/>
                    </a:cubicBezTo>
                    <a:lnTo>
                      <a:pt x="27620" y="2030"/>
                    </a:lnTo>
                    <a:cubicBezTo>
                      <a:pt x="25611" y="2030"/>
                      <a:pt x="23582" y="2009"/>
                      <a:pt x="21573" y="2009"/>
                    </a:cubicBezTo>
                    <a:cubicBezTo>
                      <a:pt x="19418" y="1967"/>
                      <a:pt x="17263" y="1967"/>
                      <a:pt x="15150" y="1946"/>
                    </a:cubicBezTo>
                    <a:cubicBezTo>
                      <a:pt x="14208" y="1946"/>
                      <a:pt x="13246" y="1904"/>
                      <a:pt x="12304" y="1904"/>
                    </a:cubicBezTo>
                    <a:cubicBezTo>
                      <a:pt x="12743" y="1862"/>
                      <a:pt x="13183" y="1841"/>
                      <a:pt x="13622" y="1779"/>
                    </a:cubicBezTo>
                    <a:cubicBezTo>
                      <a:pt x="15233" y="1632"/>
                      <a:pt x="16803" y="1465"/>
                      <a:pt x="18393" y="1339"/>
                    </a:cubicBezTo>
                    <a:cubicBezTo>
                      <a:pt x="18560" y="1297"/>
                      <a:pt x="18769" y="1297"/>
                      <a:pt x="18958" y="1277"/>
                    </a:cubicBezTo>
                    <a:close/>
                    <a:moveTo>
                      <a:pt x="56716" y="2511"/>
                    </a:moveTo>
                    <a:lnTo>
                      <a:pt x="56716" y="2511"/>
                    </a:lnTo>
                    <a:cubicBezTo>
                      <a:pt x="56654" y="2513"/>
                      <a:pt x="56575" y="2533"/>
                      <a:pt x="56516" y="2553"/>
                    </a:cubicBezTo>
                    <a:cubicBezTo>
                      <a:pt x="56306" y="2553"/>
                      <a:pt x="56097" y="2553"/>
                      <a:pt x="55888" y="2595"/>
                    </a:cubicBezTo>
                    <a:cubicBezTo>
                      <a:pt x="55532" y="2595"/>
                      <a:pt x="55197" y="2616"/>
                      <a:pt x="54821" y="2616"/>
                    </a:cubicBezTo>
                    <a:cubicBezTo>
                      <a:pt x="54988" y="2595"/>
                      <a:pt x="55156" y="2553"/>
                      <a:pt x="55323" y="2532"/>
                    </a:cubicBezTo>
                    <a:cubicBezTo>
                      <a:pt x="55781" y="2532"/>
                      <a:pt x="56239" y="2513"/>
                      <a:pt x="56716" y="2511"/>
                    </a:cubicBezTo>
                    <a:close/>
                    <a:moveTo>
                      <a:pt x="49611" y="2616"/>
                    </a:moveTo>
                    <a:cubicBezTo>
                      <a:pt x="49674" y="2657"/>
                      <a:pt x="49736" y="2720"/>
                      <a:pt x="49820" y="2720"/>
                    </a:cubicBezTo>
                    <a:lnTo>
                      <a:pt x="49883" y="2720"/>
                    </a:lnTo>
                    <a:cubicBezTo>
                      <a:pt x="48544" y="2804"/>
                      <a:pt x="47205" y="2825"/>
                      <a:pt x="45886" y="2888"/>
                    </a:cubicBezTo>
                    <a:cubicBezTo>
                      <a:pt x="44736" y="2929"/>
                      <a:pt x="43606" y="2992"/>
                      <a:pt x="42455" y="3013"/>
                    </a:cubicBezTo>
                    <a:cubicBezTo>
                      <a:pt x="39777" y="3118"/>
                      <a:pt x="37119" y="3243"/>
                      <a:pt x="34483" y="3348"/>
                    </a:cubicBezTo>
                    <a:cubicBezTo>
                      <a:pt x="33541" y="3411"/>
                      <a:pt x="32558" y="3432"/>
                      <a:pt x="31616" y="3473"/>
                    </a:cubicBezTo>
                    <a:cubicBezTo>
                      <a:pt x="31031" y="3515"/>
                      <a:pt x="30445" y="3536"/>
                      <a:pt x="29838" y="3557"/>
                    </a:cubicBezTo>
                    <a:lnTo>
                      <a:pt x="28938" y="3557"/>
                    </a:lnTo>
                    <a:cubicBezTo>
                      <a:pt x="30466" y="3432"/>
                      <a:pt x="32014" y="3327"/>
                      <a:pt x="33562" y="3201"/>
                    </a:cubicBezTo>
                    <a:cubicBezTo>
                      <a:pt x="33855" y="3160"/>
                      <a:pt x="34169" y="3160"/>
                      <a:pt x="34441" y="3139"/>
                    </a:cubicBezTo>
                    <a:cubicBezTo>
                      <a:pt x="35257" y="3076"/>
                      <a:pt x="36052" y="3034"/>
                      <a:pt x="36847" y="3013"/>
                    </a:cubicBezTo>
                    <a:cubicBezTo>
                      <a:pt x="37663" y="2950"/>
                      <a:pt x="38479" y="2909"/>
                      <a:pt x="39295" y="2867"/>
                    </a:cubicBezTo>
                    <a:cubicBezTo>
                      <a:pt x="39965" y="2867"/>
                      <a:pt x="40614" y="2846"/>
                      <a:pt x="41304" y="2825"/>
                    </a:cubicBezTo>
                    <a:cubicBezTo>
                      <a:pt x="42811" y="2804"/>
                      <a:pt x="44338" y="2741"/>
                      <a:pt x="45845" y="2720"/>
                    </a:cubicBezTo>
                    <a:cubicBezTo>
                      <a:pt x="46661" y="2699"/>
                      <a:pt x="47456" y="2699"/>
                      <a:pt x="48251" y="2657"/>
                    </a:cubicBezTo>
                    <a:cubicBezTo>
                      <a:pt x="48690" y="2637"/>
                      <a:pt x="49171" y="2637"/>
                      <a:pt x="49611" y="2616"/>
                    </a:cubicBezTo>
                    <a:close/>
                    <a:moveTo>
                      <a:pt x="28666" y="3118"/>
                    </a:moveTo>
                    <a:lnTo>
                      <a:pt x="28666" y="3118"/>
                    </a:lnTo>
                    <a:cubicBezTo>
                      <a:pt x="27997" y="3160"/>
                      <a:pt x="27327" y="3222"/>
                      <a:pt x="26658" y="3264"/>
                    </a:cubicBezTo>
                    <a:cubicBezTo>
                      <a:pt x="25904" y="3327"/>
                      <a:pt x="25172" y="3369"/>
                      <a:pt x="24398" y="3453"/>
                    </a:cubicBezTo>
                    <a:cubicBezTo>
                      <a:pt x="24084" y="3473"/>
                      <a:pt x="23749" y="3515"/>
                      <a:pt x="23435" y="3536"/>
                    </a:cubicBezTo>
                    <a:lnTo>
                      <a:pt x="20673" y="3536"/>
                    </a:lnTo>
                    <a:cubicBezTo>
                      <a:pt x="19627" y="3557"/>
                      <a:pt x="18581" y="3578"/>
                      <a:pt x="17556" y="3578"/>
                    </a:cubicBezTo>
                    <a:cubicBezTo>
                      <a:pt x="17639" y="3578"/>
                      <a:pt x="17765" y="3557"/>
                      <a:pt x="17891" y="3557"/>
                    </a:cubicBezTo>
                    <a:cubicBezTo>
                      <a:pt x="18602" y="3536"/>
                      <a:pt x="19272" y="3473"/>
                      <a:pt x="19983" y="3453"/>
                    </a:cubicBezTo>
                    <a:cubicBezTo>
                      <a:pt x="20778" y="3390"/>
                      <a:pt x="21552" y="3369"/>
                      <a:pt x="22347" y="3327"/>
                    </a:cubicBezTo>
                    <a:cubicBezTo>
                      <a:pt x="23289" y="3285"/>
                      <a:pt x="24230" y="3243"/>
                      <a:pt x="25130" y="3222"/>
                    </a:cubicBezTo>
                    <a:cubicBezTo>
                      <a:pt x="26323" y="3201"/>
                      <a:pt x="27495" y="3139"/>
                      <a:pt x="28666" y="3118"/>
                    </a:cubicBezTo>
                    <a:close/>
                    <a:moveTo>
                      <a:pt x="16803" y="4143"/>
                    </a:moveTo>
                    <a:cubicBezTo>
                      <a:pt x="16196" y="4185"/>
                      <a:pt x="15610" y="4248"/>
                      <a:pt x="15024" y="4290"/>
                    </a:cubicBezTo>
                    <a:cubicBezTo>
                      <a:pt x="14396" y="4352"/>
                      <a:pt x="13769" y="4415"/>
                      <a:pt x="13099" y="4457"/>
                    </a:cubicBezTo>
                    <a:cubicBezTo>
                      <a:pt x="11927" y="4520"/>
                      <a:pt x="10756" y="4603"/>
                      <a:pt x="9542" y="4687"/>
                    </a:cubicBezTo>
                    <a:cubicBezTo>
                      <a:pt x="9521" y="4624"/>
                      <a:pt x="9479" y="4582"/>
                      <a:pt x="9396" y="4582"/>
                    </a:cubicBezTo>
                    <a:cubicBezTo>
                      <a:pt x="7805" y="4687"/>
                      <a:pt x="6173" y="4771"/>
                      <a:pt x="4583" y="4875"/>
                    </a:cubicBezTo>
                    <a:cubicBezTo>
                      <a:pt x="4520" y="4875"/>
                      <a:pt x="4479" y="4896"/>
                      <a:pt x="4416" y="4938"/>
                    </a:cubicBezTo>
                    <a:cubicBezTo>
                      <a:pt x="4395" y="4980"/>
                      <a:pt x="4395" y="5001"/>
                      <a:pt x="4395" y="5022"/>
                    </a:cubicBezTo>
                    <a:lnTo>
                      <a:pt x="4353" y="5022"/>
                    </a:lnTo>
                    <a:lnTo>
                      <a:pt x="4353" y="4959"/>
                    </a:lnTo>
                    <a:cubicBezTo>
                      <a:pt x="4353" y="4909"/>
                      <a:pt x="4300" y="4846"/>
                      <a:pt x="4236" y="4822"/>
                    </a:cubicBezTo>
                    <a:lnTo>
                      <a:pt x="4236" y="4822"/>
                    </a:lnTo>
                    <a:cubicBezTo>
                      <a:pt x="4840" y="4750"/>
                      <a:pt x="5450" y="4670"/>
                      <a:pt x="6048" y="4624"/>
                    </a:cubicBezTo>
                    <a:cubicBezTo>
                      <a:pt x="6676" y="4582"/>
                      <a:pt x="7282" y="4562"/>
                      <a:pt x="7910" y="4499"/>
                    </a:cubicBezTo>
                    <a:cubicBezTo>
                      <a:pt x="9375" y="4394"/>
                      <a:pt x="10860" y="4310"/>
                      <a:pt x="12325" y="4206"/>
                    </a:cubicBezTo>
                    <a:cubicBezTo>
                      <a:pt x="12513" y="4206"/>
                      <a:pt x="12722" y="4185"/>
                      <a:pt x="12890" y="4185"/>
                    </a:cubicBezTo>
                    <a:cubicBezTo>
                      <a:pt x="13392" y="4185"/>
                      <a:pt x="13894" y="4164"/>
                      <a:pt x="14354" y="4164"/>
                    </a:cubicBezTo>
                    <a:cubicBezTo>
                      <a:pt x="15170" y="4164"/>
                      <a:pt x="15987" y="4143"/>
                      <a:pt x="16803" y="4143"/>
                    </a:cubicBezTo>
                    <a:close/>
                    <a:moveTo>
                      <a:pt x="36534" y="4792"/>
                    </a:moveTo>
                    <a:cubicBezTo>
                      <a:pt x="36584" y="4802"/>
                      <a:pt x="36644" y="4807"/>
                      <a:pt x="36705" y="4807"/>
                    </a:cubicBezTo>
                    <a:lnTo>
                      <a:pt x="36705" y="4807"/>
                    </a:lnTo>
                    <a:lnTo>
                      <a:pt x="31470" y="5252"/>
                    </a:lnTo>
                    <a:lnTo>
                      <a:pt x="24879" y="5252"/>
                    </a:lnTo>
                    <a:cubicBezTo>
                      <a:pt x="25193" y="5252"/>
                      <a:pt x="25486" y="5231"/>
                      <a:pt x="25800" y="5231"/>
                    </a:cubicBezTo>
                    <a:cubicBezTo>
                      <a:pt x="28206" y="5147"/>
                      <a:pt x="30570" y="5043"/>
                      <a:pt x="32976" y="4938"/>
                    </a:cubicBezTo>
                    <a:cubicBezTo>
                      <a:pt x="34169" y="4896"/>
                      <a:pt x="35362" y="4834"/>
                      <a:pt x="36534" y="4792"/>
                    </a:cubicBezTo>
                    <a:close/>
                    <a:moveTo>
                      <a:pt x="28436" y="4185"/>
                    </a:moveTo>
                    <a:cubicBezTo>
                      <a:pt x="29796" y="4206"/>
                      <a:pt x="31156" y="4248"/>
                      <a:pt x="32516" y="4248"/>
                    </a:cubicBezTo>
                    <a:cubicBezTo>
                      <a:pt x="33353" y="4248"/>
                      <a:pt x="34148" y="4269"/>
                      <a:pt x="34985" y="4269"/>
                    </a:cubicBezTo>
                    <a:cubicBezTo>
                      <a:pt x="36010" y="4269"/>
                      <a:pt x="37057" y="4290"/>
                      <a:pt x="38082" y="4290"/>
                    </a:cubicBezTo>
                    <a:cubicBezTo>
                      <a:pt x="36722" y="4373"/>
                      <a:pt x="35341" y="4415"/>
                      <a:pt x="33981" y="4499"/>
                    </a:cubicBezTo>
                    <a:cubicBezTo>
                      <a:pt x="31470" y="4624"/>
                      <a:pt x="28980" y="4729"/>
                      <a:pt x="26469" y="4834"/>
                    </a:cubicBezTo>
                    <a:lnTo>
                      <a:pt x="18853" y="5147"/>
                    </a:lnTo>
                    <a:cubicBezTo>
                      <a:pt x="17995" y="5189"/>
                      <a:pt x="17116" y="5231"/>
                      <a:pt x="16238" y="5252"/>
                    </a:cubicBezTo>
                    <a:cubicBezTo>
                      <a:pt x="15756" y="5294"/>
                      <a:pt x="15275" y="5294"/>
                      <a:pt x="14773" y="5315"/>
                    </a:cubicBezTo>
                    <a:lnTo>
                      <a:pt x="12932" y="5315"/>
                    </a:lnTo>
                    <a:cubicBezTo>
                      <a:pt x="12157" y="5315"/>
                      <a:pt x="11404" y="5294"/>
                      <a:pt x="10630" y="5294"/>
                    </a:cubicBezTo>
                    <a:cubicBezTo>
                      <a:pt x="10253" y="5294"/>
                      <a:pt x="9898" y="5294"/>
                      <a:pt x="9521" y="5252"/>
                    </a:cubicBezTo>
                    <a:cubicBezTo>
                      <a:pt x="9542" y="5231"/>
                      <a:pt x="9584" y="5231"/>
                      <a:pt x="9605" y="5231"/>
                    </a:cubicBezTo>
                    <a:lnTo>
                      <a:pt x="14062" y="4917"/>
                    </a:lnTo>
                    <a:cubicBezTo>
                      <a:pt x="15003" y="4854"/>
                      <a:pt x="15924" y="4792"/>
                      <a:pt x="16865" y="4729"/>
                    </a:cubicBezTo>
                    <a:cubicBezTo>
                      <a:pt x="18539" y="4666"/>
                      <a:pt x="20192" y="4541"/>
                      <a:pt x="21866" y="4478"/>
                    </a:cubicBezTo>
                    <a:cubicBezTo>
                      <a:pt x="22724" y="4415"/>
                      <a:pt x="23582" y="4373"/>
                      <a:pt x="24461" y="4331"/>
                    </a:cubicBezTo>
                    <a:cubicBezTo>
                      <a:pt x="25779" y="4290"/>
                      <a:pt x="27097" y="4248"/>
                      <a:pt x="28436" y="4185"/>
                    </a:cubicBezTo>
                    <a:close/>
                    <a:moveTo>
                      <a:pt x="1570" y="5378"/>
                    </a:moveTo>
                    <a:cubicBezTo>
                      <a:pt x="1570" y="5419"/>
                      <a:pt x="1570" y="5461"/>
                      <a:pt x="1591" y="5482"/>
                    </a:cubicBezTo>
                    <a:cubicBezTo>
                      <a:pt x="1445" y="5482"/>
                      <a:pt x="1277" y="5482"/>
                      <a:pt x="1131" y="5461"/>
                    </a:cubicBezTo>
                    <a:cubicBezTo>
                      <a:pt x="1068" y="5461"/>
                      <a:pt x="1047" y="5461"/>
                      <a:pt x="1005" y="5440"/>
                    </a:cubicBezTo>
                    <a:cubicBezTo>
                      <a:pt x="1173" y="5419"/>
                      <a:pt x="1382" y="5378"/>
                      <a:pt x="1570" y="5378"/>
                    </a:cubicBezTo>
                    <a:close/>
                    <a:moveTo>
                      <a:pt x="5336" y="5503"/>
                    </a:moveTo>
                    <a:cubicBezTo>
                      <a:pt x="5357" y="5503"/>
                      <a:pt x="5399" y="5503"/>
                      <a:pt x="5420" y="5524"/>
                    </a:cubicBezTo>
                    <a:lnTo>
                      <a:pt x="4918" y="5524"/>
                    </a:lnTo>
                    <a:cubicBezTo>
                      <a:pt x="5043" y="5524"/>
                      <a:pt x="5211" y="5503"/>
                      <a:pt x="5336" y="5503"/>
                    </a:cubicBezTo>
                    <a:close/>
                    <a:moveTo>
                      <a:pt x="37119" y="0"/>
                    </a:moveTo>
                    <a:cubicBezTo>
                      <a:pt x="34441" y="21"/>
                      <a:pt x="31805" y="63"/>
                      <a:pt x="29127" y="84"/>
                    </a:cubicBezTo>
                    <a:lnTo>
                      <a:pt x="28875" y="84"/>
                    </a:lnTo>
                    <a:cubicBezTo>
                      <a:pt x="28645" y="84"/>
                      <a:pt x="28436" y="105"/>
                      <a:pt x="28185" y="105"/>
                    </a:cubicBezTo>
                    <a:cubicBezTo>
                      <a:pt x="27432" y="126"/>
                      <a:pt x="26678" y="188"/>
                      <a:pt x="25925" y="209"/>
                    </a:cubicBezTo>
                    <a:cubicBezTo>
                      <a:pt x="24147" y="293"/>
                      <a:pt x="22368" y="398"/>
                      <a:pt x="20548" y="481"/>
                    </a:cubicBezTo>
                    <a:lnTo>
                      <a:pt x="19062" y="544"/>
                    </a:lnTo>
                    <a:cubicBezTo>
                      <a:pt x="18916" y="544"/>
                      <a:pt x="18748" y="586"/>
                      <a:pt x="18623" y="586"/>
                    </a:cubicBezTo>
                    <a:cubicBezTo>
                      <a:pt x="18225" y="544"/>
                      <a:pt x="17849" y="544"/>
                      <a:pt x="17451" y="523"/>
                    </a:cubicBezTo>
                    <a:cubicBezTo>
                      <a:pt x="16133" y="460"/>
                      <a:pt x="14836" y="398"/>
                      <a:pt x="13497" y="335"/>
                    </a:cubicBezTo>
                    <a:cubicBezTo>
                      <a:pt x="13183" y="314"/>
                      <a:pt x="12869" y="314"/>
                      <a:pt x="12555" y="293"/>
                    </a:cubicBezTo>
                    <a:cubicBezTo>
                      <a:pt x="12220" y="251"/>
                      <a:pt x="11885" y="251"/>
                      <a:pt x="11530" y="251"/>
                    </a:cubicBezTo>
                    <a:cubicBezTo>
                      <a:pt x="10797" y="230"/>
                      <a:pt x="10065" y="230"/>
                      <a:pt x="9375" y="209"/>
                    </a:cubicBezTo>
                    <a:cubicBezTo>
                      <a:pt x="9186" y="209"/>
                      <a:pt x="9061" y="356"/>
                      <a:pt x="9061" y="523"/>
                    </a:cubicBezTo>
                    <a:cubicBezTo>
                      <a:pt x="9061" y="712"/>
                      <a:pt x="9207" y="837"/>
                      <a:pt x="9375" y="837"/>
                    </a:cubicBezTo>
                    <a:cubicBezTo>
                      <a:pt x="10107" y="858"/>
                      <a:pt x="10839" y="858"/>
                      <a:pt x="11530" y="879"/>
                    </a:cubicBezTo>
                    <a:cubicBezTo>
                      <a:pt x="11885" y="879"/>
                      <a:pt x="12220" y="921"/>
                      <a:pt x="12555" y="921"/>
                    </a:cubicBezTo>
                    <a:cubicBezTo>
                      <a:pt x="12869" y="942"/>
                      <a:pt x="13183" y="942"/>
                      <a:pt x="13497" y="963"/>
                    </a:cubicBezTo>
                    <a:cubicBezTo>
                      <a:pt x="13664" y="963"/>
                      <a:pt x="13810" y="1004"/>
                      <a:pt x="13999" y="1004"/>
                    </a:cubicBezTo>
                    <a:lnTo>
                      <a:pt x="9061" y="1465"/>
                    </a:lnTo>
                    <a:cubicBezTo>
                      <a:pt x="8538" y="1528"/>
                      <a:pt x="8015" y="1569"/>
                      <a:pt x="7450" y="1632"/>
                    </a:cubicBezTo>
                    <a:cubicBezTo>
                      <a:pt x="6989" y="1674"/>
                      <a:pt x="6487" y="1716"/>
                      <a:pt x="6027" y="1779"/>
                    </a:cubicBezTo>
                    <a:cubicBezTo>
                      <a:pt x="5336" y="1779"/>
                      <a:pt x="4667" y="1758"/>
                      <a:pt x="3976" y="1758"/>
                    </a:cubicBezTo>
                    <a:cubicBezTo>
                      <a:pt x="3830" y="1758"/>
                      <a:pt x="3683" y="1883"/>
                      <a:pt x="3683" y="2051"/>
                    </a:cubicBezTo>
                    <a:lnTo>
                      <a:pt x="3683" y="2072"/>
                    </a:lnTo>
                    <a:cubicBezTo>
                      <a:pt x="3432" y="2093"/>
                      <a:pt x="3139" y="2155"/>
                      <a:pt x="2888" y="2176"/>
                    </a:cubicBezTo>
                    <a:lnTo>
                      <a:pt x="2805" y="2176"/>
                    </a:lnTo>
                    <a:lnTo>
                      <a:pt x="2637" y="2239"/>
                    </a:lnTo>
                    <a:cubicBezTo>
                      <a:pt x="2595" y="2302"/>
                      <a:pt x="2533" y="2406"/>
                      <a:pt x="2533" y="2490"/>
                    </a:cubicBezTo>
                    <a:cubicBezTo>
                      <a:pt x="2533" y="2553"/>
                      <a:pt x="2574" y="2678"/>
                      <a:pt x="2637" y="2720"/>
                    </a:cubicBezTo>
                    <a:cubicBezTo>
                      <a:pt x="2700" y="2762"/>
                      <a:pt x="2805" y="2825"/>
                      <a:pt x="2888" y="2825"/>
                    </a:cubicBezTo>
                    <a:cubicBezTo>
                      <a:pt x="3788" y="2720"/>
                      <a:pt x="4709" y="2595"/>
                      <a:pt x="5629" y="2490"/>
                    </a:cubicBezTo>
                    <a:cubicBezTo>
                      <a:pt x="6027" y="2427"/>
                      <a:pt x="6383" y="2385"/>
                      <a:pt x="6780" y="2344"/>
                    </a:cubicBezTo>
                    <a:cubicBezTo>
                      <a:pt x="8998" y="2385"/>
                      <a:pt x="11216" y="2406"/>
                      <a:pt x="13455" y="2448"/>
                    </a:cubicBezTo>
                    <a:cubicBezTo>
                      <a:pt x="15380" y="2490"/>
                      <a:pt x="17284" y="2511"/>
                      <a:pt x="19230" y="2511"/>
                    </a:cubicBezTo>
                    <a:lnTo>
                      <a:pt x="20004" y="2511"/>
                    </a:lnTo>
                    <a:cubicBezTo>
                      <a:pt x="18016" y="2616"/>
                      <a:pt x="16007" y="2699"/>
                      <a:pt x="13999" y="2804"/>
                    </a:cubicBezTo>
                    <a:cubicBezTo>
                      <a:pt x="12764" y="2846"/>
                      <a:pt x="11530" y="2909"/>
                      <a:pt x="10337" y="2992"/>
                    </a:cubicBezTo>
                    <a:cubicBezTo>
                      <a:pt x="8642" y="3055"/>
                      <a:pt x="6927" y="3160"/>
                      <a:pt x="5232" y="3264"/>
                    </a:cubicBezTo>
                    <a:cubicBezTo>
                      <a:pt x="5127" y="3264"/>
                      <a:pt x="5023" y="3327"/>
                      <a:pt x="4939" y="3411"/>
                    </a:cubicBezTo>
                    <a:cubicBezTo>
                      <a:pt x="4876" y="3473"/>
                      <a:pt x="4813" y="3578"/>
                      <a:pt x="4813" y="3683"/>
                    </a:cubicBezTo>
                    <a:cubicBezTo>
                      <a:pt x="4813" y="3892"/>
                      <a:pt x="5002" y="4101"/>
                      <a:pt x="5232" y="4101"/>
                    </a:cubicBezTo>
                    <a:cubicBezTo>
                      <a:pt x="6655" y="4038"/>
                      <a:pt x="8036" y="3955"/>
                      <a:pt x="9437" y="3871"/>
                    </a:cubicBezTo>
                    <a:lnTo>
                      <a:pt x="9437" y="3871"/>
                    </a:lnTo>
                    <a:cubicBezTo>
                      <a:pt x="8287" y="3955"/>
                      <a:pt x="7136" y="4038"/>
                      <a:pt x="6027" y="4101"/>
                    </a:cubicBezTo>
                    <a:cubicBezTo>
                      <a:pt x="5211" y="4164"/>
                      <a:pt x="4395" y="4269"/>
                      <a:pt x="3579" y="4373"/>
                    </a:cubicBezTo>
                    <a:cubicBezTo>
                      <a:pt x="3516" y="4373"/>
                      <a:pt x="3453" y="4394"/>
                      <a:pt x="3411" y="4457"/>
                    </a:cubicBezTo>
                    <a:cubicBezTo>
                      <a:pt x="3349" y="4499"/>
                      <a:pt x="3328" y="4562"/>
                      <a:pt x="3328" y="4624"/>
                    </a:cubicBezTo>
                    <a:cubicBezTo>
                      <a:pt x="3328" y="4708"/>
                      <a:pt x="3349" y="4771"/>
                      <a:pt x="3411" y="4813"/>
                    </a:cubicBezTo>
                    <a:cubicBezTo>
                      <a:pt x="3427" y="4836"/>
                      <a:pt x="3445" y="4853"/>
                      <a:pt x="3466" y="4866"/>
                    </a:cubicBezTo>
                    <a:lnTo>
                      <a:pt x="3466" y="4866"/>
                    </a:lnTo>
                    <a:lnTo>
                      <a:pt x="2219" y="4959"/>
                    </a:lnTo>
                    <a:cubicBezTo>
                      <a:pt x="1549" y="5022"/>
                      <a:pt x="838" y="5106"/>
                      <a:pt x="168" y="5168"/>
                    </a:cubicBezTo>
                    <a:cubicBezTo>
                      <a:pt x="105" y="5168"/>
                      <a:pt x="64" y="5210"/>
                      <a:pt x="22" y="5252"/>
                    </a:cubicBezTo>
                    <a:cubicBezTo>
                      <a:pt x="1" y="5315"/>
                      <a:pt x="1" y="5378"/>
                      <a:pt x="64" y="5440"/>
                    </a:cubicBezTo>
                    <a:cubicBezTo>
                      <a:pt x="85" y="5482"/>
                      <a:pt x="126" y="5524"/>
                      <a:pt x="168" y="5566"/>
                    </a:cubicBezTo>
                    <a:lnTo>
                      <a:pt x="126" y="5566"/>
                    </a:lnTo>
                    <a:cubicBezTo>
                      <a:pt x="378" y="5608"/>
                      <a:pt x="294" y="5650"/>
                      <a:pt x="273" y="5712"/>
                    </a:cubicBezTo>
                    <a:cubicBezTo>
                      <a:pt x="231" y="5775"/>
                      <a:pt x="273" y="5859"/>
                      <a:pt x="336" y="5880"/>
                    </a:cubicBezTo>
                    <a:cubicBezTo>
                      <a:pt x="378" y="5922"/>
                      <a:pt x="398" y="5922"/>
                      <a:pt x="440" y="5942"/>
                    </a:cubicBezTo>
                    <a:cubicBezTo>
                      <a:pt x="482" y="5942"/>
                      <a:pt x="482" y="5963"/>
                      <a:pt x="503" y="5963"/>
                    </a:cubicBezTo>
                    <a:cubicBezTo>
                      <a:pt x="524" y="5963"/>
                      <a:pt x="587" y="5963"/>
                      <a:pt x="608" y="5984"/>
                    </a:cubicBezTo>
                    <a:cubicBezTo>
                      <a:pt x="650" y="5984"/>
                      <a:pt x="691" y="5963"/>
                      <a:pt x="733" y="5942"/>
                    </a:cubicBezTo>
                    <a:cubicBezTo>
                      <a:pt x="3997" y="5880"/>
                      <a:pt x="7303" y="5838"/>
                      <a:pt x="10567" y="5817"/>
                    </a:cubicBezTo>
                    <a:cubicBezTo>
                      <a:pt x="10797" y="5817"/>
                      <a:pt x="11007" y="5817"/>
                      <a:pt x="11258" y="5775"/>
                    </a:cubicBezTo>
                    <a:lnTo>
                      <a:pt x="13455" y="5712"/>
                    </a:lnTo>
                    <a:lnTo>
                      <a:pt x="16551" y="5712"/>
                    </a:lnTo>
                    <a:cubicBezTo>
                      <a:pt x="17807" y="5712"/>
                      <a:pt x="19104" y="5712"/>
                      <a:pt x="20360" y="5733"/>
                    </a:cubicBezTo>
                    <a:cubicBezTo>
                      <a:pt x="22201" y="5733"/>
                      <a:pt x="24063" y="5754"/>
                      <a:pt x="25904" y="5754"/>
                    </a:cubicBezTo>
                    <a:cubicBezTo>
                      <a:pt x="25130" y="5817"/>
                      <a:pt x="24377" y="5880"/>
                      <a:pt x="23645" y="5963"/>
                    </a:cubicBezTo>
                    <a:cubicBezTo>
                      <a:pt x="23205" y="5984"/>
                      <a:pt x="22766" y="6047"/>
                      <a:pt x="22347" y="6068"/>
                    </a:cubicBezTo>
                    <a:cubicBezTo>
                      <a:pt x="21636" y="6068"/>
                      <a:pt x="20924" y="6068"/>
                      <a:pt x="20192" y="6089"/>
                    </a:cubicBezTo>
                    <a:lnTo>
                      <a:pt x="10023" y="6089"/>
                    </a:lnTo>
                    <a:cubicBezTo>
                      <a:pt x="9333" y="6089"/>
                      <a:pt x="8663" y="6131"/>
                      <a:pt x="7973" y="6131"/>
                    </a:cubicBezTo>
                    <a:cubicBezTo>
                      <a:pt x="7931" y="6131"/>
                      <a:pt x="7868" y="6173"/>
                      <a:pt x="7868" y="6235"/>
                    </a:cubicBezTo>
                    <a:cubicBezTo>
                      <a:pt x="7868" y="6298"/>
                      <a:pt x="7931" y="6340"/>
                      <a:pt x="7973" y="6340"/>
                    </a:cubicBezTo>
                    <a:cubicBezTo>
                      <a:pt x="8119" y="6340"/>
                      <a:pt x="8224" y="6361"/>
                      <a:pt x="8349" y="6361"/>
                    </a:cubicBezTo>
                    <a:lnTo>
                      <a:pt x="10149" y="6361"/>
                    </a:lnTo>
                    <a:cubicBezTo>
                      <a:pt x="11007" y="6361"/>
                      <a:pt x="11885" y="6340"/>
                      <a:pt x="12743" y="6340"/>
                    </a:cubicBezTo>
                    <a:lnTo>
                      <a:pt x="18958" y="6340"/>
                    </a:lnTo>
                    <a:cubicBezTo>
                      <a:pt x="17472" y="6466"/>
                      <a:pt x="15987" y="6591"/>
                      <a:pt x="14459" y="6717"/>
                    </a:cubicBezTo>
                    <a:cubicBezTo>
                      <a:pt x="11844" y="6968"/>
                      <a:pt x="9228" y="7198"/>
                      <a:pt x="6592" y="7428"/>
                    </a:cubicBezTo>
                    <a:cubicBezTo>
                      <a:pt x="6487" y="7428"/>
                      <a:pt x="6404" y="7449"/>
                      <a:pt x="6341" y="7533"/>
                    </a:cubicBezTo>
                    <a:cubicBezTo>
                      <a:pt x="6257" y="7616"/>
                      <a:pt x="6236" y="7700"/>
                      <a:pt x="6236" y="7805"/>
                    </a:cubicBezTo>
                    <a:cubicBezTo>
                      <a:pt x="6236" y="7909"/>
                      <a:pt x="6278" y="7972"/>
                      <a:pt x="6341" y="8056"/>
                    </a:cubicBezTo>
                    <a:cubicBezTo>
                      <a:pt x="6383" y="8119"/>
                      <a:pt x="6487" y="8160"/>
                      <a:pt x="6592" y="8160"/>
                    </a:cubicBezTo>
                    <a:cubicBezTo>
                      <a:pt x="9689" y="7867"/>
                      <a:pt x="12743" y="7616"/>
                      <a:pt x="15819" y="7323"/>
                    </a:cubicBezTo>
                    <a:cubicBezTo>
                      <a:pt x="18686" y="7072"/>
                      <a:pt x="21531" y="6821"/>
                      <a:pt x="24377" y="6570"/>
                    </a:cubicBezTo>
                    <a:cubicBezTo>
                      <a:pt x="25695" y="6466"/>
                      <a:pt x="26971" y="6361"/>
                      <a:pt x="28269" y="6235"/>
                    </a:cubicBezTo>
                    <a:cubicBezTo>
                      <a:pt x="29064" y="6194"/>
                      <a:pt x="29838" y="6173"/>
                      <a:pt x="30654" y="6173"/>
                    </a:cubicBezTo>
                    <a:cubicBezTo>
                      <a:pt x="31365" y="6152"/>
                      <a:pt x="32077" y="6152"/>
                      <a:pt x="32767" y="6131"/>
                    </a:cubicBezTo>
                    <a:cubicBezTo>
                      <a:pt x="32976" y="6131"/>
                      <a:pt x="33186" y="6131"/>
                      <a:pt x="33437" y="6089"/>
                    </a:cubicBezTo>
                    <a:cubicBezTo>
                      <a:pt x="34839" y="6026"/>
                      <a:pt x="36282" y="5942"/>
                      <a:pt x="37684" y="5859"/>
                    </a:cubicBezTo>
                    <a:cubicBezTo>
                      <a:pt x="38396" y="5838"/>
                      <a:pt x="39107" y="5775"/>
                      <a:pt x="39819" y="5754"/>
                    </a:cubicBezTo>
                    <a:cubicBezTo>
                      <a:pt x="40028" y="5754"/>
                      <a:pt x="40258" y="5733"/>
                      <a:pt x="40467" y="5733"/>
                    </a:cubicBezTo>
                    <a:cubicBezTo>
                      <a:pt x="40802" y="5712"/>
                      <a:pt x="41137" y="5670"/>
                      <a:pt x="41513" y="5650"/>
                    </a:cubicBezTo>
                    <a:cubicBezTo>
                      <a:pt x="42057" y="5650"/>
                      <a:pt x="42643" y="5629"/>
                      <a:pt x="43187" y="5629"/>
                    </a:cubicBezTo>
                    <a:cubicBezTo>
                      <a:pt x="44066" y="5608"/>
                      <a:pt x="44966" y="5608"/>
                      <a:pt x="45845" y="5566"/>
                    </a:cubicBezTo>
                    <a:lnTo>
                      <a:pt x="52749" y="5419"/>
                    </a:lnTo>
                    <a:cubicBezTo>
                      <a:pt x="53021" y="5419"/>
                      <a:pt x="53251" y="5419"/>
                      <a:pt x="53523" y="5440"/>
                    </a:cubicBezTo>
                    <a:cubicBezTo>
                      <a:pt x="53649" y="5461"/>
                      <a:pt x="53775" y="5503"/>
                      <a:pt x="53942" y="5545"/>
                    </a:cubicBezTo>
                    <a:cubicBezTo>
                      <a:pt x="53960" y="5551"/>
                      <a:pt x="53982" y="5554"/>
                      <a:pt x="54006" y="5554"/>
                    </a:cubicBezTo>
                    <a:cubicBezTo>
                      <a:pt x="54064" y="5554"/>
                      <a:pt x="54134" y="5539"/>
                      <a:pt x="54193" y="5524"/>
                    </a:cubicBezTo>
                    <a:cubicBezTo>
                      <a:pt x="54277" y="5461"/>
                      <a:pt x="54319" y="5378"/>
                      <a:pt x="54360" y="5315"/>
                    </a:cubicBezTo>
                    <a:cubicBezTo>
                      <a:pt x="54381" y="5231"/>
                      <a:pt x="54360" y="5126"/>
                      <a:pt x="54319" y="5043"/>
                    </a:cubicBezTo>
                    <a:cubicBezTo>
                      <a:pt x="54277" y="4980"/>
                      <a:pt x="54214" y="4917"/>
                      <a:pt x="54109" y="4896"/>
                    </a:cubicBezTo>
                    <a:cubicBezTo>
                      <a:pt x="54067" y="4854"/>
                      <a:pt x="54047" y="4854"/>
                      <a:pt x="53984" y="4834"/>
                    </a:cubicBezTo>
                    <a:cubicBezTo>
                      <a:pt x="55448" y="4729"/>
                      <a:pt x="56934" y="4645"/>
                      <a:pt x="58399" y="4541"/>
                    </a:cubicBezTo>
                    <a:cubicBezTo>
                      <a:pt x="58629" y="4520"/>
                      <a:pt x="58901" y="4520"/>
                      <a:pt x="59131" y="4520"/>
                    </a:cubicBezTo>
                    <a:cubicBezTo>
                      <a:pt x="59361" y="4520"/>
                      <a:pt x="59612" y="4499"/>
                      <a:pt x="59821" y="4478"/>
                    </a:cubicBezTo>
                    <a:cubicBezTo>
                      <a:pt x="59905" y="4478"/>
                      <a:pt x="60010" y="4436"/>
                      <a:pt x="60073" y="4436"/>
                    </a:cubicBezTo>
                    <a:lnTo>
                      <a:pt x="60470" y="4373"/>
                    </a:lnTo>
                    <a:cubicBezTo>
                      <a:pt x="60554" y="4331"/>
                      <a:pt x="60596" y="4290"/>
                      <a:pt x="60658" y="4227"/>
                    </a:cubicBezTo>
                    <a:cubicBezTo>
                      <a:pt x="60700" y="4164"/>
                      <a:pt x="60700" y="4080"/>
                      <a:pt x="60679" y="3997"/>
                    </a:cubicBezTo>
                    <a:cubicBezTo>
                      <a:pt x="60658" y="3913"/>
                      <a:pt x="60596" y="3850"/>
                      <a:pt x="60554" y="3787"/>
                    </a:cubicBezTo>
                    <a:lnTo>
                      <a:pt x="60533" y="3766"/>
                    </a:lnTo>
                    <a:cubicBezTo>
                      <a:pt x="60491" y="3745"/>
                      <a:pt x="60449" y="3704"/>
                      <a:pt x="60386" y="3683"/>
                    </a:cubicBezTo>
                    <a:lnTo>
                      <a:pt x="60324" y="3683"/>
                    </a:lnTo>
                    <a:cubicBezTo>
                      <a:pt x="60261" y="3683"/>
                      <a:pt x="60219" y="3725"/>
                      <a:pt x="60156" y="3745"/>
                    </a:cubicBezTo>
                    <a:cubicBezTo>
                      <a:pt x="60114" y="3766"/>
                      <a:pt x="60052" y="3850"/>
                      <a:pt x="60031" y="3892"/>
                    </a:cubicBezTo>
                    <a:cubicBezTo>
                      <a:pt x="59947" y="3934"/>
                      <a:pt x="59863" y="3934"/>
                      <a:pt x="59759" y="3955"/>
                    </a:cubicBezTo>
                    <a:cubicBezTo>
                      <a:pt x="59277" y="3997"/>
                      <a:pt x="58775" y="4038"/>
                      <a:pt x="58273" y="4059"/>
                    </a:cubicBezTo>
                    <a:lnTo>
                      <a:pt x="57185" y="4143"/>
                    </a:lnTo>
                    <a:cubicBezTo>
                      <a:pt x="56704" y="4164"/>
                      <a:pt x="56264" y="4206"/>
                      <a:pt x="55783" y="4248"/>
                    </a:cubicBezTo>
                    <a:cubicBezTo>
                      <a:pt x="54612" y="4310"/>
                      <a:pt x="53440" y="4415"/>
                      <a:pt x="52226" y="4499"/>
                    </a:cubicBezTo>
                    <a:cubicBezTo>
                      <a:pt x="50008" y="4666"/>
                      <a:pt x="47811" y="4834"/>
                      <a:pt x="45593" y="5001"/>
                    </a:cubicBezTo>
                    <a:cubicBezTo>
                      <a:pt x="45321" y="5022"/>
                      <a:pt x="45070" y="5022"/>
                      <a:pt x="44777" y="5043"/>
                    </a:cubicBezTo>
                    <a:cubicBezTo>
                      <a:pt x="44484" y="5043"/>
                      <a:pt x="44192" y="5085"/>
                      <a:pt x="43878" y="5085"/>
                    </a:cubicBezTo>
                    <a:cubicBezTo>
                      <a:pt x="43250" y="5106"/>
                      <a:pt x="42664" y="5106"/>
                      <a:pt x="42036" y="5126"/>
                    </a:cubicBezTo>
                    <a:cubicBezTo>
                      <a:pt x="42790" y="5085"/>
                      <a:pt x="43564" y="5001"/>
                      <a:pt x="44338" y="4938"/>
                    </a:cubicBezTo>
                    <a:cubicBezTo>
                      <a:pt x="45112" y="4896"/>
                      <a:pt x="45886" y="4813"/>
                      <a:pt x="46661" y="4771"/>
                    </a:cubicBezTo>
                    <a:cubicBezTo>
                      <a:pt x="47832" y="4666"/>
                      <a:pt x="49046" y="4582"/>
                      <a:pt x="50218" y="4478"/>
                    </a:cubicBezTo>
                    <a:cubicBezTo>
                      <a:pt x="51347" y="4394"/>
                      <a:pt x="52477" y="4310"/>
                      <a:pt x="53565" y="4248"/>
                    </a:cubicBezTo>
                    <a:cubicBezTo>
                      <a:pt x="54109" y="4206"/>
                      <a:pt x="54632" y="4164"/>
                      <a:pt x="55176" y="4143"/>
                    </a:cubicBezTo>
                    <a:cubicBezTo>
                      <a:pt x="55469" y="4101"/>
                      <a:pt x="55741" y="4080"/>
                      <a:pt x="56013" y="4080"/>
                    </a:cubicBezTo>
                    <a:cubicBezTo>
                      <a:pt x="56202" y="4080"/>
                      <a:pt x="56390" y="4059"/>
                      <a:pt x="56578" y="4017"/>
                    </a:cubicBezTo>
                    <a:cubicBezTo>
                      <a:pt x="56746" y="3997"/>
                      <a:pt x="56934" y="3976"/>
                      <a:pt x="57101" y="3955"/>
                    </a:cubicBezTo>
                    <a:cubicBezTo>
                      <a:pt x="57185" y="3955"/>
                      <a:pt x="57227" y="3913"/>
                      <a:pt x="57311" y="3913"/>
                    </a:cubicBezTo>
                    <a:lnTo>
                      <a:pt x="57541" y="3850"/>
                    </a:lnTo>
                    <a:cubicBezTo>
                      <a:pt x="57625" y="3808"/>
                      <a:pt x="57708" y="3745"/>
                      <a:pt x="57750" y="3662"/>
                    </a:cubicBezTo>
                    <a:lnTo>
                      <a:pt x="57834" y="3494"/>
                    </a:lnTo>
                    <a:cubicBezTo>
                      <a:pt x="57855" y="3473"/>
                      <a:pt x="57855" y="3432"/>
                      <a:pt x="57876" y="3390"/>
                    </a:cubicBezTo>
                    <a:lnTo>
                      <a:pt x="57876" y="3369"/>
                    </a:lnTo>
                    <a:cubicBezTo>
                      <a:pt x="58064" y="3327"/>
                      <a:pt x="58169" y="3139"/>
                      <a:pt x="58169" y="2950"/>
                    </a:cubicBezTo>
                    <a:cubicBezTo>
                      <a:pt x="58169" y="2699"/>
                      <a:pt x="57959" y="2511"/>
                      <a:pt x="57729" y="2511"/>
                    </a:cubicBezTo>
                    <a:lnTo>
                      <a:pt x="56788" y="2511"/>
                    </a:lnTo>
                    <a:cubicBezTo>
                      <a:pt x="56913" y="2511"/>
                      <a:pt x="57039" y="2427"/>
                      <a:pt x="57122" y="2323"/>
                    </a:cubicBezTo>
                    <a:lnTo>
                      <a:pt x="57143" y="2323"/>
                    </a:lnTo>
                    <a:cubicBezTo>
                      <a:pt x="57227" y="2323"/>
                      <a:pt x="57290" y="2344"/>
                      <a:pt x="57353" y="2385"/>
                    </a:cubicBezTo>
                    <a:cubicBezTo>
                      <a:pt x="57371" y="2388"/>
                      <a:pt x="57390" y="2389"/>
                      <a:pt x="57408" y="2389"/>
                    </a:cubicBezTo>
                    <a:cubicBezTo>
                      <a:pt x="57535" y="2389"/>
                      <a:pt x="57653" y="2328"/>
                      <a:pt x="57708" y="2218"/>
                    </a:cubicBezTo>
                    <a:cubicBezTo>
                      <a:pt x="57813" y="2218"/>
                      <a:pt x="57917" y="2218"/>
                      <a:pt x="58022" y="2197"/>
                    </a:cubicBezTo>
                    <a:cubicBezTo>
                      <a:pt x="58127" y="2197"/>
                      <a:pt x="58231" y="2176"/>
                      <a:pt x="58294" y="2093"/>
                    </a:cubicBezTo>
                    <a:cubicBezTo>
                      <a:pt x="58378" y="2009"/>
                      <a:pt x="58399" y="1904"/>
                      <a:pt x="58399" y="1800"/>
                    </a:cubicBezTo>
                    <a:cubicBezTo>
                      <a:pt x="58399" y="1716"/>
                      <a:pt x="58378" y="1653"/>
                      <a:pt x="58336" y="1569"/>
                    </a:cubicBezTo>
                    <a:lnTo>
                      <a:pt x="58357" y="1569"/>
                    </a:lnTo>
                    <a:cubicBezTo>
                      <a:pt x="58650" y="1590"/>
                      <a:pt x="58922" y="1590"/>
                      <a:pt x="59215" y="1653"/>
                    </a:cubicBezTo>
                    <a:cubicBezTo>
                      <a:pt x="59382" y="1674"/>
                      <a:pt x="59549" y="1695"/>
                      <a:pt x="59717" y="1758"/>
                    </a:cubicBezTo>
                    <a:cubicBezTo>
                      <a:pt x="59717" y="1779"/>
                      <a:pt x="59738" y="1800"/>
                      <a:pt x="59738" y="1821"/>
                    </a:cubicBezTo>
                    <a:lnTo>
                      <a:pt x="59738" y="1883"/>
                    </a:lnTo>
                    <a:cubicBezTo>
                      <a:pt x="59738" y="1988"/>
                      <a:pt x="59759" y="2072"/>
                      <a:pt x="59842" y="2134"/>
                    </a:cubicBezTo>
                    <a:cubicBezTo>
                      <a:pt x="59926" y="2218"/>
                      <a:pt x="60010" y="2239"/>
                      <a:pt x="60114" y="2239"/>
                    </a:cubicBezTo>
                    <a:cubicBezTo>
                      <a:pt x="60219" y="2239"/>
                      <a:pt x="60282" y="2218"/>
                      <a:pt x="60366" y="2134"/>
                    </a:cubicBezTo>
                    <a:cubicBezTo>
                      <a:pt x="60428" y="2093"/>
                      <a:pt x="60470" y="1988"/>
                      <a:pt x="60470" y="1883"/>
                    </a:cubicBezTo>
                    <a:cubicBezTo>
                      <a:pt x="60470" y="1800"/>
                      <a:pt x="60449" y="1695"/>
                      <a:pt x="60449" y="1611"/>
                    </a:cubicBezTo>
                    <a:cubicBezTo>
                      <a:pt x="60407" y="1549"/>
                      <a:pt x="60386" y="1465"/>
                      <a:pt x="60345" y="1381"/>
                    </a:cubicBezTo>
                    <a:cubicBezTo>
                      <a:pt x="60324" y="1360"/>
                      <a:pt x="60324" y="1339"/>
                      <a:pt x="60282" y="1339"/>
                    </a:cubicBezTo>
                    <a:cubicBezTo>
                      <a:pt x="60261" y="1277"/>
                      <a:pt x="60219" y="1235"/>
                      <a:pt x="60156" y="1193"/>
                    </a:cubicBezTo>
                    <a:cubicBezTo>
                      <a:pt x="60114" y="1151"/>
                      <a:pt x="60031" y="1130"/>
                      <a:pt x="59947" y="1088"/>
                    </a:cubicBezTo>
                    <a:cubicBezTo>
                      <a:pt x="59801" y="1046"/>
                      <a:pt x="59633" y="1025"/>
                      <a:pt x="59487" y="984"/>
                    </a:cubicBezTo>
                    <a:cubicBezTo>
                      <a:pt x="59236" y="942"/>
                      <a:pt x="58985" y="942"/>
                      <a:pt x="58754" y="921"/>
                    </a:cubicBezTo>
                    <a:cubicBezTo>
                      <a:pt x="58357" y="879"/>
                      <a:pt x="57980" y="858"/>
                      <a:pt x="57604" y="837"/>
                    </a:cubicBezTo>
                    <a:cubicBezTo>
                      <a:pt x="56997" y="774"/>
                      <a:pt x="56411" y="753"/>
                      <a:pt x="55825" y="712"/>
                    </a:cubicBezTo>
                    <a:cubicBezTo>
                      <a:pt x="55260" y="670"/>
                      <a:pt x="54716" y="628"/>
                      <a:pt x="54151" y="607"/>
                    </a:cubicBezTo>
                    <a:cubicBezTo>
                      <a:pt x="53356" y="544"/>
                      <a:pt x="52582" y="523"/>
                      <a:pt x="51766" y="481"/>
                    </a:cubicBezTo>
                    <a:cubicBezTo>
                      <a:pt x="51264" y="440"/>
                      <a:pt x="50741" y="419"/>
                      <a:pt x="50238" y="398"/>
                    </a:cubicBezTo>
                    <a:cubicBezTo>
                      <a:pt x="49653" y="377"/>
                      <a:pt x="49067" y="335"/>
                      <a:pt x="48460" y="314"/>
                    </a:cubicBezTo>
                    <a:cubicBezTo>
                      <a:pt x="47560" y="293"/>
                      <a:pt x="46661" y="230"/>
                      <a:pt x="45740" y="209"/>
                    </a:cubicBezTo>
                    <a:cubicBezTo>
                      <a:pt x="45363" y="188"/>
                      <a:pt x="44966" y="188"/>
                      <a:pt x="44568" y="168"/>
                    </a:cubicBezTo>
                    <a:cubicBezTo>
                      <a:pt x="43145" y="126"/>
                      <a:pt x="41764" y="105"/>
                      <a:pt x="40363" y="84"/>
                    </a:cubicBezTo>
                    <a:cubicBezTo>
                      <a:pt x="39547" y="63"/>
                      <a:pt x="38730" y="63"/>
                      <a:pt x="37914" y="21"/>
                    </a:cubicBezTo>
                    <a:cubicBezTo>
                      <a:pt x="37684" y="21"/>
                      <a:pt x="37433" y="0"/>
                      <a:pt x="37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9" name="Google Shape;2279;p54"/>
            <p:cNvSpPr/>
            <p:nvPr/>
          </p:nvSpPr>
          <p:spPr>
            <a:xfrm rot="5400000">
              <a:off x="-780767" y="2943845"/>
              <a:ext cx="3001535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54"/>
          <p:cNvGrpSpPr/>
          <p:nvPr/>
        </p:nvGrpSpPr>
        <p:grpSpPr>
          <a:xfrm rot="2135871">
            <a:off x="1235112" y="2056393"/>
            <a:ext cx="522084" cy="583036"/>
            <a:chOff x="5495750" y="1391525"/>
            <a:chExt cx="542100" cy="605425"/>
          </a:xfrm>
        </p:grpSpPr>
        <p:sp>
          <p:nvSpPr>
            <p:cNvPr id="2281" name="Google Shape;2281;p54"/>
            <p:cNvSpPr/>
            <p:nvPr/>
          </p:nvSpPr>
          <p:spPr>
            <a:xfrm>
              <a:off x="5495750" y="1748250"/>
              <a:ext cx="330275" cy="248700"/>
            </a:xfrm>
            <a:custGeom>
              <a:avLst/>
              <a:gdLst/>
              <a:ahLst/>
              <a:cxnLst/>
              <a:rect l="l" t="t" r="r" b="b"/>
              <a:pathLst>
                <a:path w="13211" h="9948" extrusionOk="0">
                  <a:moveTo>
                    <a:pt x="2369" y="2006"/>
                  </a:moveTo>
                  <a:cubicBezTo>
                    <a:pt x="2503" y="2073"/>
                    <a:pt x="2603" y="2073"/>
                    <a:pt x="2703" y="2106"/>
                  </a:cubicBezTo>
                  <a:cubicBezTo>
                    <a:pt x="3170" y="2240"/>
                    <a:pt x="3604" y="2340"/>
                    <a:pt x="4037" y="2473"/>
                  </a:cubicBezTo>
                  <a:cubicBezTo>
                    <a:pt x="4571" y="2640"/>
                    <a:pt x="5071" y="2774"/>
                    <a:pt x="5605" y="2940"/>
                  </a:cubicBezTo>
                  <a:cubicBezTo>
                    <a:pt x="5572" y="3040"/>
                    <a:pt x="5505" y="3241"/>
                    <a:pt x="5405" y="3407"/>
                  </a:cubicBezTo>
                  <a:cubicBezTo>
                    <a:pt x="5405" y="3441"/>
                    <a:pt x="5371" y="3507"/>
                    <a:pt x="5338" y="3574"/>
                  </a:cubicBezTo>
                  <a:lnTo>
                    <a:pt x="5205" y="3808"/>
                  </a:lnTo>
                  <a:cubicBezTo>
                    <a:pt x="5105" y="3974"/>
                    <a:pt x="5038" y="4141"/>
                    <a:pt x="4938" y="4341"/>
                  </a:cubicBezTo>
                  <a:cubicBezTo>
                    <a:pt x="4771" y="4675"/>
                    <a:pt x="4604" y="5008"/>
                    <a:pt x="4437" y="5309"/>
                  </a:cubicBezTo>
                  <a:cubicBezTo>
                    <a:pt x="4371" y="5175"/>
                    <a:pt x="4337" y="5109"/>
                    <a:pt x="4237" y="4975"/>
                  </a:cubicBezTo>
                  <a:cubicBezTo>
                    <a:pt x="3837" y="4308"/>
                    <a:pt x="3403" y="3674"/>
                    <a:pt x="3003" y="3007"/>
                  </a:cubicBezTo>
                  <a:lnTo>
                    <a:pt x="2369" y="2006"/>
                  </a:lnTo>
                  <a:close/>
                  <a:moveTo>
                    <a:pt x="1392" y="1"/>
                  </a:moveTo>
                  <a:cubicBezTo>
                    <a:pt x="1351" y="1"/>
                    <a:pt x="1310" y="2"/>
                    <a:pt x="1269" y="5"/>
                  </a:cubicBezTo>
                  <a:cubicBezTo>
                    <a:pt x="268" y="105"/>
                    <a:pt x="1" y="1139"/>
                    <a:pt x="368" y="1940"/>
                  </a:cubicBezTo>
                  <a:cubicBezTo>
                    <a:pt x="568" y="2407"/>
                    <a:pt x="902" y="2774"/>
                    <a:pt x="1168" y="3174"/>
                  </a:cubicBezTo>
                  <a:cubicBezTo>
                    <a:pt x="1435" y="3641"/>
                    <a:pt x="1769" y="4108"/>
                    <a:pt x="2069" y="4508"/>
                  </a:cubicBezTo>
                  <a:cubicBezTo>
                    <a:pt x="2703" y="5442"/>
                    <a:pt x="3270" y="6309"/>
                    <a:pt x="3904" y="7210"/>
                  </a:cubicBezTo>
                  <a:cubicBezTo>
                    <a:pt x="4471" y="8111"/>
                    <a:pt x="5071" y="9011"/>
                    <a:pt x="5838" y="9779"/>
                  </a:cubicBezTo>
                  <a:cubicBezTo>
                    <a:pt x="5975" y="9897"/>
                    <a:pt x="6118" y="9948"/>
                    <a:pt x="6251" y="9948"/>
                  </a:cubicBezTo>
                  <a:cubicBezTo>
                    <a:pt x="6607" y="9948"/>
                    <a:pt x="6885" y="9582"/>
                    <a:pt x="6739" y="9145"/>
                  </a:cubicBezTo>
                  <a:cubicBezTo>
                    <a:pt x="6406" y="8278"/>
                    <a:pt x="5905" y="7444"/>
                    <a:pt x="5371" y="6610"/>
                  </a:cubicBezTo>
                  <a:cubicBezTo>
                    <a:pt x="5738" y="6176"/>
                    <a:pt x="6039" y="5742"/>
                    <a:pt x="6339" y="5275"/>
                  </a:cubicBezTo>
                  <a:cubicBezTo>
                    <a:pt x="6539" y="4942"/>
                    <a:pt x="6739" y="4608"/>
                    <a:pt x="6906" y="4275"/>
                  </a:cubicBezTo>
                  <a:cubicBezTo>
                    <a:pt x="7039" y="4074"/>
                    <a:pt x="7206" y="3808"/>
                    <a:pt x="7239" y="3574"/>
                  </a:cubicBezTo>
                  <a:lnTo>
                    <a:pt x="7239" y="3441"/>
                  </a:lnTo>
                  <a:cubicBezTo>
                    <a:pt x="8073" y="3708"/>
                    <a:pt x="8907" y="4008"/>
                    <a:pt x="9741" y="4341"/>
                  </a:cubicBezTo>
                  <a:cubicBezTo>
                    <a:pt x="10175" y="4508"/>
                    <a:pt x="10609" y="4675"/>
                    <a:pt x="11042" y="4908"/>
                  </a:cubicBezTo>
                  <a:cubicBezTo>
                    <a:pt x="11460" y="5076"/>
                    <a:pt x="11808" y="5266"/>
                    <a:pt x="12242" y="5266"/>
                  </a:cubicBezTo>
                  <a:cubicBezTo>
                    <a:pt x="12327" y="5266"/>
                    <a:pt x="12416" y="5259"/>
                    <a:pt x="12510" y="5242"/>
                  </a:cubicBezTo>
                  <a:cubicBezTo>
                    <a:pt x="12944" y="5109"/>
                    <a:pt x="13210" y="4608"/>
                    <a:pt x="13010" y="4241"/>
                  </a:cubicBezTo>
                  <a:cubicBezTo>
                    <a:pt x="12710" y="3741"/>
                    <a:pt x="12276" y="3574"/>
                    <a:pt x="11776" y="3341"/>
                  </a:cubicBezTo>
                  <a:lnTo>
                    <a:pt x="10275" y="2740"/>
                  </a:lnTo>
                  <a:cubicBezTo>
                    <a:pt x="9274" y="2307"/>
                    <a:pt x="8240" y="1973"/>
                    <a:pt x="7239" y="1606"/>
                  </a:cubicBezTo>
                  <a:cubicBezTo>
                    <a:pt x="6205" y="1272"/>
                    <a:pt x="5205" y="939"/>
                    <a:pt x="4171" y="639"/>
                  </a:cubicBezTo>
                  <a:cubicBezTo>
                    <a:pt x="3670" y="505"/>
                    <a:pt x="3203" y="405"/>
                    <a:pt x="2703" y="272"/>
                  </a:cubicBezTo>
                  <a:cubicBezTo>
                    <a:pt x="2277" y="150"/>
                    <a:pt x="182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4"/>
            <p:cNvSpPr/>
            <p:nvPr/>
          </p:nvSpPr>
          <p:spPr>
            <a:xfrm>
              <a:off x="5800150" y="1391525"/>
              <a:ext cx="237700" cy="223775"/>
            </a:xfrm>
            <a:custGeom>
              <a:avLst/>
              <a:gdLst/>
              <a:ahLst/>
              <a:cxnLst/>
              <a:rect l="l" t="t" r="r" b="b"/>
              <a:pathLst>
                <a:path w="9508" h="8951" extrusionOk="0">
                  <a:moveTo>
                    <a:pt x="3124" y="1"/>
                  </a:moveTo>
                  <a:cubicBezTo>
                    <a:pt x="2013" y="1"/>
                    <a:pt x="1047" y="772"/>
                    <a:pt x="567" y="1732"/>
                  </a:cubicBezTo>
                  <a:cubicBezTo>
                    <a:pt x="0" y="2866"/>
                    <a:pt x="67" y="4367"/>
                    <a:pt x="601" y="5534"/>
                  </a:cubicBezTo>
                  <a:cubicBezTo>
                    <a:pt x="1235" y="6769"/>
                    <a:pt x="2335" y="7736"/>
                    <a:pt x="3570" y="8370"/>
                  </a:cubicBezTo>
                  <a:cubicBezTo>
                    <a:pt x="4266" y="8708"/>
                    <a:pt x="5080" y="8951"/>
                    <a:pt x="5879" y="8951"/>
                  </a:cubicBezTo>
                  <a:cubicBezTo>
                    <a:pt x="6420" y="8951"/>
                    <a:pt x="6954" y="8839"/>
                    <a:pt x="7439" y="8570"/>
                  </a:cubicBezTo>
                  <a:cubicBezTo>
                    <a:pt x="8707" y="7903"/>
                    <a:pt x="9507" y="6602"/>
                    <a:pt x="9374" y="5134"/>
                  </a:cubicBezTo>
                  <a:cubicBezTo>
                    <a:pt x="9340" y="4500"/>
                    <a:pt x="9040" y="3733"/>
                    <a:pt x="8573" y="3266"/>
                  </a:cubicBezTo>
                  <a:cubicBezTo>
                    <a:pt x="8318" y="3068"/>
                    <a:pt x="8015" y="2918"/>
                    <a:pt x="7705" y="2918"/>
                  </a:cubicBezTo>
                  <a:cubicBezTo>
                    <a:pt x="7650" y="2918"/>
                    <a:pt x="7594" y="2922"/>
                    <a:pt x="7539" y="2932"/>
                  </a:cubicBezTo>
                  <a:cubicBezTo>
                    <a:pt x="7105" y="3066"/>
                    <a:pt x="6872" y="3433"/>
                    <a:pt x="6905" y="3866"/>
                  </a:cubicBezTo>
                  <a:cubicBezTo>
                    <a:pt x="6939" y="4434"/>
                    <a:pt x="7406" y="4800"/>
                    <a:pt x="7439" y="5401"/>
                  </a:cubicBezTo>
                  <a:cubicBezTo>
                    <a:pt x="7506" y="5835"/>
                    <a:pt x="7339" y="6235"/>
                    <a:pt x="6939" y="6568"/>
                  </a:cubicBezTo>
                  <a:cubicBezTo>
                    <a:pt x="6642" y="6838"/>
                    <a:pt x="6275" y="6944"/>
                    <a:pt x="5885" y="6944"/>
                  </a:cubicBezTo>
                  <a:cubicBezTo>
                    <a:pt x="5310" y="6944"/>
                    <a:pt x="4687" y="6713"/>
                    <a:pt x="4170" y="6435"/>
                  </a:cubicBezTo>
                  <a:cubicBezTo>
                    <a:pt x="3069" y="5868"/>
                    <a:pt x="2102" y="4867"/>
                    <a:pt x="1935" y="3600"/>
                  </a:cubicBezTo>
                  <a:cubicBezTo>
                    <a:pt x="1768" y="2399"/>
                    <a:pt x="2536" y="1365"/>
                    <a:pt x="3570" y="864"/>
                  </a:cubicBezTo>
                  <a:cubicBezTo>
                    <a:pt x="4003" y="664"/>
                    <a:pt x="3937" y="97"/>
                    <a:pt x="3503" y="30"/>
                  </a:cubicBezTo>
                  <a:cubicBezTo>
                    <a:pt x="3375" y="10"/>
                    <a:pt x="3249" y="1"/>
                    <a:pt x="3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4"/>
            <p:cNvSpPr/>
            <p:nvPr/>
          </p:nvSpPr>
          <p:spPr>
            <a:xfrm>
              <a:off x="5614175" y="1567975"/>
              <a:ext cx="296900" cy="242075"/>
            </a:xfrm>
            <a:custGeom>
              <a:avLst/>
              <a:gdLst/>
              <a:ahLst/>
              <a:cxnLst/>
              <a:rect l="l" t="t" r="r" b="b"/>
              <a:pathLst>
                <a:path w="11876" h="9683" extrusionOk="0">
                  <a:moveTo>
                    <a:pt x="7039" y="3480"/>
                  </a:moveTo>
                  <a:cubicBezTo>
                    <a:pt x="7039" y="3713"/>
                    <a:pt x="7006" y="3947"/>
                    <a:pt x="6839" y="4114"/>
                  </a:cubicBezTo>
                  <a:cubicBezTo>
                    <a:pt x="6750" y="4221"/>
                    <a:pt x="6556" y="4328"/>
                    <a:pt x="6420" y="4328"/>
                  </a:cubicBezTo>
                  <a:cubicBezTo>
                    <a:pt x="6302" y="4328"/>
                    <a:pt x="6228" y="4247"/>
                    <a:pt x="6305" y="4014"/>
                  </a:cubicBezTo>
                  <a:cubicBezTo>
                    <a:pt x="6439" y="3713"/>
                    <a:pt x="6705" y="3547"/>
                    <a:pt x="7039" y="3480"/>
                  </a:cubicBezTo>
                  <a:close/>
                  <a:moveTo>
                    <a:pt x="4058" y="1"/>
                  </a:moveTo>
                  <a:cubicBezTo>
                    <a:pt x="3175" y="1"/>
                    <a:pt x="2325" y="275"/>
                    <a:pt x="1635" y="945"/>
                  </a:cubicBezTo>
                  <a:cubicBezTo>
                    <a:pt x="668" y="1845"/>
                    <a:pt x="1" y="3346"/>
                    <a:pt x="434" y="4681"/>
                  </a:cubicBezTo>
                  <a:cubicBezTo>
                    <a:pt x="514" y="4920"/>
                    <a:pt x="678" y="5016"/>
                    <a:pt x="855" y="5016"/>
                  </a:cubicBezTo>
                  <a:cubicBezTo>
                    <a:pt x="1123" y="5016"/>
                    <a:pt x="1421" y="4795"/>
                    <a:pt x="1502" y="4514"/>
                  </a:cubicBezTo>
                  <a:cubicBezTo>
                    <a:pt x="1669" y="3813"/>
                    <a:pt x="1769" y="3046"/>
                    <a:pt x="2136" y="2446"/>
                  </a:cubicBezTo>
                  <a:cubicBezTo>
                    <a:pt x="2536" y="1779"/>
                    <a:pt x="3170" y="1312"/>
                    <a:pt x="3970" y="1312"/>
                  </a:cubicBezTo>
                  <a:cubicBezTo>
                    <a:pt x="4010" y="1310"/>
                    <a:pt x="4050" y="1309"/>
                    <a:pt x="4090" y="1309"/>
                  </a:cubicBezTo>
                  <a:cubicBezTo>
                    <a:pt x="4926" y="1309"/>
                    <a:pt x="5836" y="1636"/>
                    <a:pt x="6472" y="2146"/>
                  </a:cubicBezTo>
                  <a:cubicBezTo>
                    <a:pt x="6605" y="2279"/>
                    <a:pt x="6705" y="2379"/>
                    <a:pt x="6806" y="2513"/>
                  </a:cubicBezTo>
                  <a:cubicBezTo>
                    <a:pt x="6605" y="2613"/>
                    <a:pt x="6439" y="2679"/>
                    <a:pt x="6205" y="2779"/>
                  </a:cubicBezTo>
                  <a:cubicBezTo>
                    <a:pt x="5671" y="3113"/>
                    <a:pt x="5204" y="3613"/>
                    <a:pt x="5271" y="4314"/>
                  </a:cubicBezTo>
                  <a:cubicBezTo>
                    <a:pt x="5304" y="4881"/>
                    <a:pt x="5671" y="5448"/>
                    <a:pt x="6305" y="5515"/>
                  </a:cubicBezTo>
                  <a:cubicBezTo>
                    <a:pt x="6372" y="5523"/>
                    <a:pt x="6437" y="5526"/>
                    <a:pt x="6501" y="5526"/>
                  </a:cubicBezTo>
                  <a:cubicBezTo>
                    <a:pt x="7520" y="5526"/>
                    <a:pt x="8148" y="4551"/>
                    <a:pt x="8273" y="3547"/>
                  </a:cubicBezTo>
                  <a:cubicBezTo>
                    <a:pt x="8774" y="3680"/>
                    <a:pt x="9207" y="4014"/>
                    <a:pt x="9474" y="4514"/>
                  </a:cubicBezTo>
                  <a:cubicBezTo>
                    <a:pt x="9874" y="5214"/>
                    <a:pt x="9975" y="6182"/>
                    <a:pt x="9841" y="6982"/>
                  </a:cubicBezTo>
                  <a:cubicBezTo>
                    <a:pt x="9727" y="7608"/>
                    <a:pt x="9322" y="8428"/>
                    <a:pt x="8667" y="8428"/>
                  </a:cubicBezTo>
                  <a:cubicBezTo>
                    <a:pt x="8555" y="8428"/>
                    <a:pt x="8434" y="8404"/>
                    <a:pt x="8307" y="8350"/>
                  </a:cubicBezTo>
                  <a:cubicBezTo>
                    <a:pt x="7306" y="7950"/>
                    <a:pt x="6339" y="7283"/>
                    <a:pt x="5505" y="6615"/>
                  </a:cubicBezTo>
                  <a:cubicBezTo>
                    <a:pt x="5038" y="6215"/>
                    <a:pt x="4604" y="5882"/>
                    <a:pt x="4170" y="5481"/>
                  </a:cubicBezTo>
                  <a:cubicBezTo>
                    <a:pt x="3770" y="5114"/>
                    <a:pt x="3370" y="4647"/>
                    <a:pt x="2869" y="4347"/>
                  </a:cubicBezTo>
                  <a:cubicBezTo>
                    <a:pt x="2812" y="4311"/>
                    <a:pt x="2753" y="4295"/>
                    <a:pt x="2697" y="4295"/>
                  </a:cubicBezTo>
                  <a:cubicBezTo>
                    <a:pt x="2493" y="4295"/>
                    <a:pt x="2331" y="4505"/>
                    <a:pt x="2436" y="4714"/>
                  </a:cubicBezTo>
                  <a:cubicBezTo>
                    <a:pt x="2669" y="5381"/>
                    <a:pt x="3170" y="5948"/>
                    <a:pt x="3670" y="6482"/>
                  </a:cubicBezTo>
                  <a:cubicBezTo>
                    <a:pt x="4204" y="7016"/>
                    <a:pt x="4804" y="7516"/>
                    <a:pt x="5438" y="7983"/>
                  </a:cubicBezTo>
                  <a:cubicBezTo>
                    <a:pt x="6005" y="8450"/>
                    <a:pt x="6672" y="8817"/>
                    <a:pt x="7306" y="9184"/>
                  </a:cubicBezTo>
                  <a:cubicBezTo>
                    <a:pt x="7746" y="9443"/>
                    <a:pt x="8247" y="9682"/>
                    <a:pt x="8762" y="9682"/>
                  </a:cubicBezTo>
                  <a:cubicBezTo>
                    <a:pt x="8909" y="9682"/>
                    <a:pt x="9058" y="9662"/>
                    <a:pt x="9207" y="9618"/>
                  </a:cubicBezTo>
                  <a:cubicBezTo>
                    <a:pt x="11876" y="8850"/>
                    <a:pt x="11776" y="4280"/>
                    <a:pt x="9808" y="2846"/>
                  </a:cubicBezTo>
                  <a:cubicBezTo>
                    <a:pt x="9307" y="2479"/>
                    <a:pt x="8674" y="2312"/>
                    <a:pt x="8040" y="2312"/>
                  </a:cubicBezTo>
                  <a:cubicBezTo>
                    <a:pt x="7639" y="1312"/>
                    <a:pt x="6705" y="645"/>
                    <a:pt x="5771" y="311"/>
                  </a:cubicBezTo>
                  <a:cubicBezTo>
                    <a:pt x="5209" y="115"/>
                    <a:pt x="4627" y="1"/>
                    <a:pt x="4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2589B26-9EBB-44FE-BCAA-D71F9874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76" y="1054228"/>
            <a:ext cx="3048264" cy="3481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/>
              <a:t>Open</a:t>
            </a:r>
            <a:endParaRPr sz="6700" dirty="0"/>
          </a:p>
        </p:txBody>
      </p:sp>
      <p:sp>
        <p:nvSpPr>
          <p:cNvPr id="669" name="Google Shape;669;p38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339415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800" b="1" dirty="0"/>
              <a:t>Y</a:t>
            </a:r>
            <a:r>
              <a:rPr lang="en" sz="1800" b="1" dirty="0"/>
              <a:t>our studen’s book p. </a:t>
            </a:r>
            <a:r>
              <a:rPr lang="en" sz="1800" b="1" dirty="0">
                <a:solidFill>
                  <a:srgbClr val="FCCA80"/>
                </a:solidFill>
              </a:rPr>
              <a:t>16</a:t>
            </a:r>
            <a:endParaRPr sz="1800" b="1" dirty="0">
              <a:solidFill>
                <a:srgbClr val="FCCA80"/>
              </a:solidFill>
            </a:endParaRPr>
          </a:p>
        </p:txBody>
      </p:sp>
      <p:grpSp>
        <p:nvGrpSpPr>
          <p:cNvPr id="672" name="Google Shape;672;p38"/>
          <p:cNvGrpSpPr/>
          <p:nvPr/>
        </p:nvGrpSpPr>
        <p:grpSpPr>
          <a:xfrm>
            <a:off x="918337" y="1018137"/>
            <a:ext cx="3222372" cy="3634228"/>
            <a:chOff x="918375" y="1018100"/>
            <a:chExt cx="3118525" cy="3513707"/>
          </a:xfrm>
        </p:grpSpPr>
        <p:sp>
          <p:nvSpPr>
            <p:cNvPr id="673" name="Google Shape;673;p38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3275661" y="2407037"/>
            <a:ext cx="363939" cy="481288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1194475" y="1437425"/>
            <a:ext cx="654532" cy="655137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FF189969-738E-4367-B60F-5BCBCA09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58" y="1187862"/>
            <a:ext cx="2811648" cy="3247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3E747EC-1E44-43DD-89C0-92BA9D9D6EA4}"/>
              </a:ext>
            </a:extLst>
          </p:cNvPr>
          <p:cNvSpPr txBox="1"/>
          <p:nvPr/>
        </p:nvSpPr>
        <p:spPr>
          <a:xfrm>
            <a:off x="759828" y="172177"/>
            <a:ext cx="7349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2"/>
                </a:solidFill>
              </a:rPr>
              <a:t>Object Pronouns:</a:t>
            </a:r>
            <a:endParaRPr lang="ar-SA" sz="2200" b="1" dirty="0">
              <a:solidFill>
                <a:schemeClr val="bg2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829C8BB-3911-4FB2-AC05-E9CE2A05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36" y="745939"/>
            <a:ext cx="6761050" cy="239016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0DB9B9D-9156-4C09-8AA8-7850398F1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2" t="17911" r="3438" b="18354"/>
          <a:stretch/>
        </p:blipFill>
        <p:spPr>
          <a:xfrm>
            <a:off x="3354123" y="3316514"/>
            <a:ext cx="3407569" cy="15727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xmlns="" id="{14DC5108-0975-4F0B-9D10-A26185B9BFF8}"/>
              </a:ext>
            </a:extLst>
          </p:cNvPr>
          <p:cNvSpPr/>
          <p:nvPr/>
        </p:nvSpPr>
        <p:spPr>
          <a:xfrm>
            <a:off x="1542451" y="3509623"/>
            <a:ext cx="1378744" cy="528637"/>
          </a:xfrm>
          <a:prstGeom prst="wedgeRoundRectCallout">
            <a:avLst>
              <a:gd name="adj1" fmla="val 74510"/>
              <a:gd name="adj2" fmla="val 275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Example</a:t>
            </a:r>
            <a:endParaRPr lang="ar-SA" sz="19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3250D7-F624-4FB9-8E05-973010E2777A}"/>
              </a:ext>
            </a:extLst>
          </p:cNvPr>
          <p:cNvSpPr txBox="1"/>
          <p:nvPr/>
        </p:nvSpPr>
        <p:spPr>
          <a:xfrm>
            <a:off x="1317172" y="1017827"/>
            <a:ext cx="1992085" cy="2521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F6034EDF-3750-4C2B-B20F-B338F1417A89}"/>
              </a:ext>
            </a:extLst>
          </p:cNvPr>
          <p:cNvSpPr txBox="1"/>
          <p:nvPr/>
        </p:nvSpPr>
        <p:spPr>
          <a:xfrm>
            <a:off x="1392350" y="1343729"/>
            <a:ext cx="2482963" cy="160992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06EA9BBC-86E5-4FCA-872B-3698A3F1D03B}"/>
              </a:ext>
            </a:extLst>
          </p:cNvPr>
          <p:cNvSpPr txBox="1"/>
          <p:nvPr/>
        </p:nvSpPr>
        <p:spPr>
          <a:xfrm>
            <a:off x="4404065" y="1336472"/>
            <a:ext cx="2983706" cy="143575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Need / Want / Like + infinitive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9285F58-404C-4F1A-BF2E-90A29ADA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5" y="1721805"/>
            <a:ext cx="7108552" cy="2456901"/>
          </a:xfrm>
          <a:prstGeom prst="rect">
            <a:avLst/>
          </a:prstGeom>
        </p:spPr>
      </p:pic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xmlns="" id="{65D1D25C-9B23-423E-A637-E489101CB969}"/>
              </a:ext>
            </a:extLst>
          </p:cNvPr>
          <p:cNvSpPr/>
          <p:nvPr/>
        </p:nvSpPr>
        <p:spPr>
          <a:xfrm>
            <a:off x="4950166" y="2793661"/>
            <a:ext cx="3498553" cy="976652"/>
          </a:xfrm>
          <a:prstGeom prst="wedgeRoundRectCallout">
            <a:avLst>
              <a:gd name="adj1" fmla="val 65513"/>
              <a:gd name="adj2" fmla="val 246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900" b="1" dirty="0"/>
              <a:t>Need </a:t>
            </a:r>
          </a:p>
          <a:p>
            <a:r>
              <a:rPr lang="en-US" sz="1900" b="1" dirty="0"/>
              <a:t>Want   + to +  V ( base form) </a:t>
            </a:r>
          </a:p>
          <a:p>
            <a:r>
              <a:rPr lang="en-US" sz="1900" b="1" dirty="0"/>
              <a:t>Like</a:t>
            </a:r>
            <a:endParaRPr lang="ar-SA" sz="1900" b="1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2AFEE8D2-23FE-4ABB-8421-263BF7C19B2A}"/>
              </a:ext>
            </a:extLst>
          </p:cNvPr>
          <p:cNvSpPr txBox="1"/>
          <p:nvPr/>
        </p:nvSpPr>
        <p:spPr>
          <a:xfrm>
            <a:off x="1284427" y="2045265"/>
            <a:ext cx="3418995" cy="30480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قوس كبير أيمن 11">
            <a:extLst>
              <a:ext uri="{FF2B5EF4-FFF2-40B4-BE49-F238E27FC236}">
                <a16:creationId xmlns:a16="http://schemas.microsoft.com/office/drawing/2014/main" xmlns="" id="{6C77737B-684C-4FDF-AA9A-FBDE5BFE6B4A}"/>
              </a:ext>
            </a:extLst>
          </p:cNvPr>
          <p:cNvSpPr/>
          <p:nvPr/>
        </p:nvSpPr>
        <p:spPr>
          <a:xfrm rot="10800000">
            <a:off x="1304699" y="3036409"/>
            <a:ext cx="393473" cy="802618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xmlns="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xmlns="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xmlns="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xmlns="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xmlns="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xmlns="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xmlns="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xmlns="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فقاعة الكلام: مستطيلة مستديرة الزوايا 21">
            <a:extLst>
              <a:ext uri="{FF2B5EF4-FFF2-40B4-BE49-F238E27FC236}">
                <a16:creationId xmlns:a16="http://schemas.microsoft.com/office/drawing/2014/main" xmlns="" id="{AC1412C0-B624-44DB-8300-4AB1D42599AC}"/>
              </a:ext>
            </a:extLst>
          </p:cNvPr>
          <p:cNvSpPr/>
          <p:nvPr/>
        </p:nvSpPr>
        <p:spPr>
          <a:xfrm>
            <a:off x="65314" y="3171371"/>
            <a:ext cx="1193767" cy="361269"/>
          </a:xfrm>
          <a:prstGeom prst="wedgeRoundRectCallout">
            <a:avLst>
              <a:gd name="adj1" fmla="val 33454"/>
              <a:gd name="adj2" fmla="val 3170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Examples</a:t>
            </a:r>
            <a:endParaRPr lang="ar-S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49"/>
          <p:cNvSpPr txBox="1">
            <a:spLocks noGrp="1"/>
          </p:cNvSpPr>
          <p:nvPr>
            <p:ph type="title"/>
          </p:nvPr>
        </p:nvSpPr>
        <p:spPr>
          <a:xfrm>
            <a:off x="1261360" y="318257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Maiandra GD" panose="020E0502030308020204" pitchFamily="34" charset="0"/>
              </a:rPr>
              <a:t>Imperatives and Two-Word Verbs </a:t>
            </a:r>
          </a:p>
        </p:txBody>
      </p:sp>
      <p:grpSp>
        <p:nvGrpSpPr>
          <p:cNvPr id="28" name="Google Shape;873;p42">
            <a:extLst>
              <a:ext uri="{FF2B5EF4-FFF2-40B4-BE49-F238E27FC236}">
                <a16:creationId xmlns:a16="http://schemas.microsoft.com/office/drawing/2014/main" xmlns="" id="{8C90AED2-BAB2-4220-8439-A8D9ED10B5CC}"/>
              </a:ext>
            </a:extLst>
          </p:cNvPr>
          <p:cNvGrpSpPr/>
          <p:nvPr/>
        </p:nvGrpSpPr>
        <p:grpSpPr>
          <a:xfrm rot="14760879">
            <a:off x="722040" y="476789"/>
            <a:ext cx="582690" cy="371126"/>
            <a:chOff x="1848388" y="1192013"/>
            <a:chExt cx="533418" cy="227983"/>
          </a:xfrm>
        </p:grpSpPr>
        <p:sp>
          <p:nvSpPr>
            <p:cNvPr id="29" name="Google Shape;874;p42">
              <a:extLst>
                <a:ext uri="{FF2B5EF4-FFF2-40B4-BE49-F238E27FC236}">
                  <a16:creationId xmlns:a16="http://schemas.microsoft.com/office/drawing/2014/main" xmlns="" id="{73ADB000-8C0E-4242-A58F-F1DD8810F778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5;p42">
              <a:extLst>
                <a:ext uri="{FF2B5EF4-FFF2-40B4-BE49-F238E27FC236}">
                  <a16:creationId xmlns:a16="http://schemas.microsoft.com/office/drawing/2014/main" xmlns="" id="{6D8C55B1-7CEA-4F15-B6FE-0354C039C2B6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876;p42">
              <a:extLst>
                <a:ext uri="{FF2B5EF4-FFF2-40B4-BE49-F238E27FC236}">
                  <a16:creationId xmlns:a16="http://schemas.microsoft.com/office/drawing/2014/main" xmlns="" id="{08ECACAE-6735-4C07-B403-D249B2AB3CAD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D8C2956B-54E8-4A2D-8041-6277633F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65" y="1435122"/>
            <a:ext cx="7913294" cy="2067156"/>
          </a:xfrm>
          <a:prstGeom prst="rect">
            <a:avLst/>
          </a:prstGeom>
        </p:spPr>
      </p:pic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xmlns="" id="{45EE1703-6CBC-41C0-AF53-09C8B38E346D}"/>
              </a:ext>
            </a:extLst>
          </p:cNvPr>
          <p:cNvSpPr/>
          <p:nvPr/>
        </p:nvSpPr>
        <p:spPr>
          <a:xfrm>
            <a:off x="6552703" y="2454412"/>
            <a:ext cx="2069803" cy="611698"/>
          </a:xfrm>
          <a:prstGeom prst="wedgeRoundRectCallout">
            <a:avLst>
              <a:gd name="adj1" fmla="val 70906"/>
              <a:gd name="adj2" fmla="val 239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900" b="1" dirty="0"/>
              <a:t>verb + particle.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2EAC719F-0685-4C37-90E7-4E57F633F341}"/>
              </a:ext>
            </a:extLst>
          </p:cNvPr>
          <p:cNvSpPr txBox="1"/>
          <p:nvPr/>
        </p:nvSpPr>
        <p:spPr>
          <a:xfrm>
            <a:off x="521494" y="2475844"/>
            <a:ext cx="1985962" cy="78885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4ED5CCD7-8C10-4969-9FD6-795D14D93210}"/>
              </a:ext>
            </a:extLst>
          </p:cNvPr>
          <p:cNvSpPr txBox="1"/>
          <p:nvPr/>
        </p:nvSpPr>
        <p:spPr>
          <a:xfrm>
            <a:off x="2940844" y="2550033"/>
            <a:ext cx="1700212" cy="71809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27872E58-3986-4338-B52B-A1FDD184D49D}"/>
              </a:ext>
            </a:extLst>
          </p:cNvPr>
          <p:cNvSpPr txBox="1"/>
          <p:nvPr/>
        </p:nvSpPr>
        <p:spPr>
          <a:xfrm>
            <a:off x="5074444" y="2511224"/>
            <a:ext cx="1283493" cy="71809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9EEF3D6E-0A83-471E-A2B4-8EA42C0B124A}"/>
              </a:ext>
            </a:extLst>
          </p:cNvPr>
          <p:cNvSpPr txBox="1"/>
          <p:nvPr/>
        </p:nvSpPr>
        <p:spPr>
          <a:xfrm>
            <a:off x="685800" y="1605656"/>
            <a:ext cx="3400426" cy="25794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oogle Shape;873;p42">
            <a:extLst>
              <a:ext uri="{FF2B5EF4-FFF2-40B4-BE49-F238E27FC236}">
                <a16:creationId xmlns:a16="http://schemas.microsoft.com/office/drawing/2014/main" xmlns="" id="{BA2EA5D6-A683-4173-A735-60D2C54E6741}"/>
              </a:ext>
            </a:extLst>
          </p:cNvPr>
          <p:cNvGrpSpPr/>
          <p:nvPr/>
        </p:nvGrpSpPr>
        <p:grpSpPr>
          <a:xfrm rot="5400000">
            <a:off x="7340554" y="513075"/>
            <a:ext cx="582690" cy="371126"/>
            <a:chOff x="1848388" y="1192013"/>
            <a:chExt cx="533418" cy="227983"/>
          </a:xfrm>
        </p:grpSpPr>
        <p:sp>
          <p:nvSpPr>
            <p:cNvPr id="16" name="Google Shape;874;p42">
              <a:extLst>
                <a:ext uri="{FF2B5EF4-FFF2-40B4-BE49-F238E27FC236}">
                  <a16:creationId xmlns:a16="http://schemas.microsoft.com/office/drawing/2014/main" xmlns="" id="{CC674EE3-E7A7-46C9-BAC6-B8018E9AB71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5;p42">
              <a:extLst>
                <a:ext uri="{FF2B5EF4-FFF2-40B4-BE49-F238E27FC236}">
                  <a16:creationId xmlns:a16="http://schemas.microsoft.com/office/drawing/2014/main" xmlns="" id="{6DB4542E-8B16-465A-B301-5EE3DFE8BD25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6;p42">
              <a:extLst>
                <a:ext uri="{FF2B5EF4-FFF2-40B4-BE49-F238E27FC236}">
                  <a16:creationId xmlns:a16="http://schemas.microsoft.com/office/drawing/2014/main" xmlns="" id="{B42C120E-A6FF-4698-BDD8-985A619B81B3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xmlns="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8BF0DC0-49FA-4797-9F57-622B647AF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4" y="1447733"/>
            <a:ext cx="7921795" cy="2895851"/>
          </a:xfrm>
          <a:prstGeom prst="rect">
            <a:avLst/>
          </a:prstGeom>
        </p:spPr>
      </p:pic>
      <p:sp>
        <p:nvSpPr>
          <p:cNvPr id="2111" name="Google Shape;2111;p51"/>
          <p:cNvSpPr txBox="1">
            <a:spLocks noGrp="1"/>
          </p:cNvSpPr>
          <p:nvPr>
            <p:ph type="title" idx="6"/>
          </p:nvPr>
        </p:nvSpPr>
        <p:spPr>
          <a:xfrm>
            <a:off x="623399" y="445025"/>
            <a:ext cx="80706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Complete the sentence with thr correct object pronoun:</a:t>
            </a:r>
            <a:endParaRPr sz="2600" dirty="0"/>
          </a:p>
        </p:txBody>
      </p:sp>
      <p:grpSp>
        <p:nvGrpSpPr>
          <p:cNvPr id="2139" name="Google Shape;2139;p51"/>
          <p:cNvGrpSpPr/>
          <p:nvPr/>
        </p:nvGrpSpPr>
        <p:grpSpPr>
          <a:xfrm rot="-1454887">
            <a:off x="2957345" y="287862"/>
            <a:ext cx="362195" cy="239775"/>
            <a:chOff x="3190642" y="4443648"/>
            <a:chExt cx="177651" cy="147337"/>
          </a:xfrm>
        </p:grpSpPr>
        <p:sp>
          <p:nvSpPr>
            <p:cNvPr id="2140" name="Google Shape;2140;p51"/>
            <p:cNvSpPr/>
            <p:nvPr/>
          </p:nvSpPr>
          <p:spPr>
            <a:xfrm rot="-1347408">
              <a:off x="3203566" y="4451096"/>
              <a:ext cx="54577" cy="78503"/>
            </a:xfrm>
            <a:custGeom>
              <a:avLst/>
              <a:gdLst/>
              <a:ahLst/>
              <a:cxnLst/>
              <a:rect l="l" t="t" r="r" b="b"/>
              <a:pathLst>
                <a:path w="2183" h="3140" extrusionOk="0">
                  <a:moveTo>
                    <a:pt x="1681" y="1"/>
                  </a:moveTo>
                  <a:cubicBezTo>
                    <a:pt x="1521" y="1"/>
                    <a:pt x="1370" y="91"/>
                    <a:pt x="1328" y="299"/>
                  </a:cubicBezTo>
                  <a:cubicBezTo>
                    <a:pt x="1119" y="1136"/>
                    <a:pt x="745" y="1883"/>
                    <a:pt x="223" y="2555"/>
                  </a:cubicBezTo>
                  <a:cubicBezTo>
                    <a:pt x="1" y="2851"/>
                    <a:pt x="288" y="3140"/>
                    <a:pt x="586" y="3140"/>
                  </a:cubicBezTo>
                  <a:cubicBezTo>
                    <a:pt x="709" y="3140"/>
                    <a:pt x="833" y="3091"/>
                    <a:pt x="925" y="2973"/>
                  </a:cubicBezTo>
                  <a:cubicBezTo>
                    <a:pt x="1492" y="2241"/>
                    <a:pt x="1881" y="1405"/>
                    <a:pt x="2120" y="509"/>
                  </a:cubicBezTo>
                  <a:cubicBezTo>
                    <a:pt x="2182" y="204"/>
                    <a:pt x="1922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3240825" y="4464925"/>
              <a:ext cx="85625" cy="123825"/>
            </a:xfrm>
            <a:custGeom>
              <a:avLst/>
              <a:gdLst/>
              <a:ahLst/>
              <a:cxnLst/>
              <a:rect l="l" t="t" r="r" b="b"/>
              <a:pathLst>
                <a:path w="3425" h="4953" extrusionOk="0">
                  <a:moveTo>
                    <a:pt x="2862" y="1"/>
                  </a:moveTo>
                  <a:cubicBezTo>
                    <a:pt x="2736" y="1"/>
                    <a:pt x="2609" y="58"/>
                    <a:pt x="2522" y="196"/>
                  </a:cubicBezTo>
                  <a:cubicBezTo>
                    <a:pt x="1670" y="1540"/>
                    <a:pt x="879" y="2914"/>
                    <a:pt x="177" y="4333"/>
                  </a:cubicBezTo>
                  <a:cubicBezTo>
                    <a:pt x="1" y="4654"/>
                    <a:pt x="290" y="4953"/>
                    <a:pt x="565" y="4953"/>
                  </a:cubicBezTo>
                  <a:cubicBezTo>
                    <a:pt x="686" y="4953"/>
                    <a:pt x="805" y="4894"/>
                    <a:pt x="879" y="4751"/>
                  </a:cubicBezTo>
                  <a:cubicBezTo>
                    <a:pt x="1596" y="3333"/>
                    <a:pt x="2372" y="1944"/>
                    <a:pt x="3238" y="599"/>
                  </a:cubicBezTo>
                  <a:cubicBezTo>
                    <a:pt x="3424" y="289"/>
                    <a:pt x="3146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 rot="1120882">
              <a:off x="3300470" y="4507503"/>
              <a:ext cx="57099" cy="76349"/>
            </a:xfrm>
            <a:custGeom>
              <a:avLst/>
              <a:gdLst/>
              <a:ahLst/>
              <a:cxnLst/>
              <a:rect l="l" t="t" r="r" b="b"/>
              <a:pathLst>
                <a:path w="2284" h="3054" extrusionOk="0">
                  <a:moveTo>
                    <a:pt x="1790" y="1"/>
                  </a:moveTo>
                  <a:cubicBezTo>
                    <a:pt x="1627" y="1"/>
                    <a:pt x="1460" y="82"/>
                    <a:pt x="1389" y="271"/>
                  </a:cubicBezTo>
                  <a:cubicBezTo>
                    <a:pt x="1076" y="1048"/>
                    <a:pt x="673" y="1765"/>
                    <a:pt x="210" y="2467"/>
                  </a:cubicBezTo>
                  <a:cubicBezTo>
                    <a:pt x="0" y="2760"/>
                    <a:pt x="282" y="3053"/>
                    <a:pt x="578" y="3053"/>
                  </a:cubicBezTo>
                  <a:cubicBezTo>
                    <a:pt x="704" y="3053"/>
                    <a:pt x="833" y="3000"/>
                    <a:pt x="926" y="2870"/>
                  </a:cubicBezTo>
                  <a:cubicBezTo>
                    <a:pt x="1419" y="2123"/>
                    <a:pt x="1838" y="1317"/>
                    <a:pt x="2166" y="480"/>
                  </a:cubicBezTo>
                  <a:cubicBezTo>
                    <a:pt x="2283" y="192"/>
                    <a:pt x="2041" y="1"/>
                    <a:pt x="1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1"/>
          <p:cNvGrpSpPr/>
          <p:nvPr/>
        </p:nvGrpSpPr>
        <p:grpSpPr>
          <a:xfrm rot="2994984">
            <a:off x="8356849" y="356076"/>
            <a:ext cx="437549" cy="320755"/>
            <a:chOff x="3609906" y="4464050"/>
            <a:chExt cx="200119" cy="125248"/>
          </a:xfrm>
        </p:grpSpPr>
        <p:sp>
          <p:nvSpPr>
            <p:cNvPr id="2144" name="Google Shape;2144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51"/>
          <p:cNvGrpSpPr/>
          <p:nvPr/>
        </p:nvGrpSpPr>
        <p:grpSpPr>
          <a:xfrm rot="-2826186">
            <a:off x="291837" y="395432"/>
            <a:ext cx="499181" cy="241635"/>
            <a:chOff x="3609906" y="4464050"/>
            <a:chExt cx="200119" cy="125248"/>
          </a:xfrm>
        </p:grpSpPr>
        <p:sp>
          <p:nvSpPr>
            <p:cNvPr id="2152" name="Google Shape;2152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مستطيل 66">
            <a:extLst>
              <a:ext uri="{FF2B5EF4-FFF2-40B4-BE49-F238E27FC236}">
                <a16:creationId xmlns:a16="http://schemas.microsoft.com/office/drawing/2014/main" xmlns="" id="{834E925D-FB09-4F7D-A627-D7CF092DDE5A}"/>
              </a:ext>
            </a:extLst>
          </p:cNvPr>
          <p:cNvSpPr/>
          <p:nvPr/>
        </p:nvSpPr>
        <p:spPr>
          <a:xfrm>
            <a:off x="4468555" y="3436712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it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xmlns="" id="{BD08ADAB-D578-440D-91DA-EB8AFFEBAECB}"/>
              </a:ext>
            </a:extLst>
          </p:cNvPr>
          <p:cNvSpPr/>
          <p:nvPr/>
        </p:nvSpPr>
        <p:spPr>
          <a:xfrm>
            <a:off x="5278648" y="3141048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me/us</a:t>
            </a:r>
            <a:endParaRPr lang="ar-SA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9F6C9281-A2BC-42F4-946D-6AB9C843A1BF}"/>
              </a:ext>
            </a:extLst>
          </p:cNvPr>
          <p:cNvSpPr/>
          <p:nvPr/>
        </p:nvSpPr>
        <p:spPr>
          <a:xfrm>
            <a:off x="3902530" y="2431741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rgbClr val="FF99CC"/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her</a:t>
            </a:r>
            <a:endParaRPr lang="ar-SA" sz="2400" b="1" dirty="0">
              <a:solidFill>
                <a:srgbClr val="FF99CC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xmlns="" id="{73C7BE01-A999-4F97-94CD-BA1654CE60EC}"/>
              </a:ext>
            </a:extLst>
          </p:cNvPr>
          <p:cNvSpPr/>
          <p:nvPr/>
        </p:nvSpPr>
        <p:spPr>
          <a:xfrm>
            <a:off x="4523700" y="2718737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rgbClr val="FF6600"/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it</a:t>
            </a:r>
            <a:endParaRPr lang="ar-SA" sz="2400" b="1" dirty="0">
              <a:solidFill>
                <a:srgbClr val="FF66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xmlns="" id="{0C8D0F29-134B-48C2-A79E-A59176595DA3}"/>
              </a:ext>
            </a:extLst>
          </p:cNvPr>
          <p:cNvSpPr/>
          <p:nvPr/>
        </p:nvSpPr>
        <p:spPr>
          <a:xfrm>
            <a:off x="5287780" y="1957872"/>
            <a:ext cx="147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them</a:t>
            </a:r>
            <a:endParaRPr lang="ar-SA" sz="2800" b="1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1" grpId="0"/>
      <p:bldP spid="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68"/>
          <p:cNvSpPr txBox="1">
            <a:spLocks noGrp="1"/>
          </p:cNvSpPr>
          <p:nvPr>
            <p:ph type="ctrTitle"/>
          </p:nvPr>
        </p:nvSpPr>
        <p:spPr>
          <a:xfrm flipH="1">
            <a:off x="186295" y="2214748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grpSp>
        <p:nvGrpSpPr>
          <p:cNvPr id="2927" name="Google Shape;2927;p68"/>
          <p:cNvGrpSpPr/>
          <p:nvPr/>
        </p:nvGrpSpPr>
        <p:grpSpPr>
          <a:xfrm>
            <a:off x="3716136" y="1062364"/>
            <a:ext cx="4271150" cy="3286387"/>
            <a:chOff x="376525" y="724725"/>
            <a:chExt cx="3783950" cy="2518348"/>
          </a:xfrm>
        </p:grpSpPr>
        <p:sp>
          <p:nvSpPr>
            <p:cNvPr id="2928" name="Google Shape;292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2" name="Google Shape;2932;p68"/>
          <p:cNvSpPr/>
          <p:nvPr/>
        </p:nvSpPr>
        <p:spPr>
          <a:xfrm>
            <a:off x="491598" y="3350372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4" name="Google Shape;2934;p68"/>
          <p:cNvGrpSpPr/>
          <p:nvPr/>
        </p:nvGrpSpPr>
        <p:grpSpPr>
          <a:xfrm>
            <a:off x="760689" y="1733542"/>
            <a:ext cx="187272" cy="218036"/>
            <a:chOff x="760696" y="1016575"/>
            <a:chExt cx="241329" cy="280938"/>
          </a:xfrm>
        </p:grpSpPr>
        <p:sp>
          <p:nvSpPr>
            <p:cNvPr id="2935" name="Google Shape;2935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8" name="Google Shape;2938;p68"/>
          <p:cNvGrpSpPr/>
          <p:nvPr/>
        </p:nvGrpSpPr>
        <p:grpSpPr>
          <a:xfrm rot="-10638234">
            <a:off x="3748494" y="2971751"/>
            <a:ext cx="106716" cy="170196"/>
            <a:chOff x="764500" y="1042148"/>
            <a:chExt cx="137527" cy="219280"/>
          </a:xfrm>
        </p:grpSpPr>
        <p:sp>
          <p:nvSpPr>
            <p:cNvPr id="2939" name="Google Shape;2939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2940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3" name="Google Shape;2943;p68"/>
          <p:cNvGrpSpPr/>
          <p:nvPr/>
        </p:nvGrpSpPr>
        <p:grpSpPr>
          <a:xfrm>
            <a:off x="8102082" y="1067700"/>
            <a:ext cx="703840" cy="2146447"/>
            <a:chOff x="3688375" y="3264875"/>
            <a:chExt cx="450400" cy="1373550"/>
          </a:xfrm>
        </p:grpSpPr>
        <p:sp>
          <p:nvSpPr>
            <p:cNvPr id="2944" name="Google Shape;2944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18608FA0-587A-4DA7-8FA2-4F770D06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76" y="1447429"/>
            <a:ext cx="3626004" cy="251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294405" y="732804"/>
            <a:ext cx="5994451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br>
              <a:rPr lang="en" dirty="0"/>
            </a:br>
            <a:r>
              <a:rPr lang="en-US" sz="3600" dirty="0"/>
              <a:t>Present Perfect Simple </a:t>
            </a:r>
            <a:r>
              <a:rPr lang="en" sz="3600" dirty="0"/>
              <a:t>Tense</a:t>
            </a:r>
            <a:endParaRPr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71700" y="161556"/>
            <a:ext cx="7800600" cy="1000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 dirty="0"/>
              <a:t>Present Perfect Tense:</a:t>
            </a:r>
            <a:endParaRPr sz="6000"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254724" y="298926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8364851" y="269709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70B4BDF-55C8-48CE-BEB0-44E646546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t="17762" r="4558" b="24790"/>
          <a:stretch/>
        </p:blipFill>
        <p:spPr>
          <a:xfrm>
            <a:off x="1771650" y="1973580"/>
            <a:ext cx="5753100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5DAD51A7-6CEE-44FB-9350-5E2DDE62B71D}"/>
              </a:ext>
            </a:extLst>
          </p:cNvPr>
          <p:cNvSpPr txBox="1"/>
          <p:nvPr/>
        </p:nvSpPr>
        <p:spPr>
          <a:xfrm>
            <a:off x="1992087" y="2977256"/>
            <a:ext cx="1803399" cy="20137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1F4B7802-F4FE-4AB6-83A4-C84BD41D456D}"/>
              </a:ext>
            </a:extLst>
          </p:cNvPr>
          <p:cNvSpPr/>
          <p:nvPr/>
        </p:nvSpPr>
        <p:spPr>
          <a:xfrm>
            <a:off x="2099312" y="3265714"/>
            <a:ext cx="2733945" cy="174173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166198" y="-99054"/>
            <a:ext cx="6113157" cy="799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/>
              <a:t>Present Perfect Simple Tense</a:t>
            </a:r>
            <a:endParaRPr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E2C87A92-1973-439A-84DF-C134FDA269BA}"/>
              </a:ext>
            </a:extLst>
          </p:cNvPr>
          <p:cNvSpPr txBox="1"/>
          <p:nvPr/>
        </p:nvSpPr>
        <p:spPr>
          <a:xfrm>
            <a:off x="166198" y="1140176"/>
            <a:ext cx="8400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 talk about </a:t>
            </a:r>
            <a:r>
              <a:rPr lang="en-U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recently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completed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actions</a:t>
            </a:r>
            <a:endParaRPr lang="ar-SA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Google Shape;2105;p51">
            <a:extLst>
              <a:ext uri="{FF2B5EF4-FFF2-40B4-BE49-F238E27FC236}">
                <a16:creationId xmlns:a16="http://schemas.microsoft.com/office/drawing/2014/main" xmlns="" id="{80A11EC5-9604-4E46-985A-F75480EF7D6C}"/>
              </a:ext>
            </a:extLst>
          </p:cNvPr>
          <p:cNvSpPr txBox="1">
            <a:spLocks/>
          </p:cNvSpPr>
          <p:nvPr/>
        </p:nvSpPr>
        <p:spPr>
          <a:xfrm flipH="1">
            <a:off x="166198" y="1638774"/>
            <a:ext cx="1934064" cy="51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Example</a:t>
            </a:r>
            <a:endParaRPr lang="en-US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4C53B57-E4D6-4933-BE1B-6B9C9056B0E1}"/>
              </a:ext>
            </a:extLst>
          </p:cNvPr>
          <p:cNvSpPr txBox="1"/>
          <p:nvPr/>
        </p:nvSpPr>
        <p:spPr>
          <a:xfrm>
            <a:off x="166198" y="2221274"/>
            <a:ext cx="3525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She </a:t>
            </a:r>
            <a:r>
              <a:rPr lang="en-U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cleaned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the room .</a:t>
            </a:r>
            <a:endParaRPr lang="ar-SA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7D842CB-FBA2-4477-9681-157919D2F601}"/>
              </a:ext>
            </a:extLst>
          </p:cNvPr>
          <p:cNvSpPr txBox="1"/>
          <p:nvPr/>
        </p:nvSpPr>
        <p:spPr>
          <a:xfrm>
            <a:off x="166198" y="2618705"/>
            <a:ext cx="459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</a:t>
            </a:r>
            <a:r>
              <a:rPr lang="en-US" sz="20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have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played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football.</a:t>
            </a:r>
            <a:endParaRPr lang="ar-SA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Google Shape;2105;p51">
            <a:extLst>
              <a:ext uri="{FF2B5EF4-FFF2-40B4-BE49-F238E27FC236}">
                <a16:creationId xmlns:a16="http://schemas.microsoft.com/office/drawing/2014/main" xmlns="" id="{90CC338E-A3D5-4718-98E0-EA60DFCC4735}"/>
              </a:ext>
            </a:extLst>
          </p:cNvPr>
          <p:cNvSpPr txBox="1">
            <a:spLocks/>
          </p:cNvSpPr>
          <p:nvPr/>
        </p:nvSpPr>
        <p:spPr>
          <a:xfrm flipH="1">
            <a:off x="166198" y="630107"/>
            <a:ext cx="1934064" cy="51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Use</a:t>
            </a:r>
            <a:endParaRPr lang="en-US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Google Shape;2105;p51">
            <a:extLst>
              <a:ext uri="{FF2B5EF4-FFF2-40B4-BE49-F238E27FC236}">
                <a16:creationId xmlns:a16="http://schemas.microsoft.com/office/drawing/2014/main" xmlns="" id="{319F9DC7-1FC2-43F2-8148-DE6E5B522A07}"/>
              </a:ext>
            </a:extLst>
          </p:cNvPr>
          <p:cNvSpPr txBox="1">
            <a:spLocks/>
          </p:cNvSpPr>
          <p:nvPr/>
        </p:nvSpPr>
        <p:spPr>
          <a:xfrm flipH="1">
            <a:off x="240017" y="3128179"/>
            <a:ext cx="1934064" cy="51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Form</a:t>
            </a:r>
            <a:endParaRPr lang="en-US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2742E605-19C4-4CCF-8EC9-AE7F9C8D8CA2}"/>
              </a:ext>
            </a:extLst>
          </p:cNvPr>
          <p:cNvSpPr txBox="1"/>
          <p:nvPr/>
        </p:nvSpPr>
        <p:spPr>
          <a:xfrm>
            <a:off x="1000357" y="3727728"/>
            <a:ext cx="91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She           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He          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It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4BD39F89-9D03-402F-B6FE-894AECE3DE58}"/>
              </a:ext>
            </a:extLst>
          </p:cNvPr>
          <p:cNvSpPr txBox="1"/>
          <p:nvPr/>
        </p:nvSpPr>
        <p:spPr>
          <a:xfrm>
            <a:off x="4764830" y="3383213"/>
            <a:ext cx="11352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I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You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We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They         </a:t>
            </a:r>
          </a:p>
        </p:txBody>
      </p:sp>
      <p:sp>
        <p:nvSpPr>
          <p:cNvPr id="17" name="قوس كبير أيمن 16">
            <a:extLst>
              <a:ext uri="{FF2B5EF4-FFF2-40B4-BE49-F238E27FC236}">
                <a16:creationId xmlns:a16="http://schemas.microsoft.com/office/drawing/2014/main" xmlns="" id="{34F96911-CD27-4A7C-AC76-CBF5D2E2DFDE}"/>
              </a:ext>
            </a:extLst>
          </p:cNvPr>
          <p:cNvSpPr/>
          <p:nvPr/>
        </p:nvSpPr>
        <p:spPr>
          <a:xfrm>
            <a:off x="1565957" y="3747612"/>
            <a:ext cx="362957" cy="1138773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xmlns="" id="{9A4C5E54-CA8B-4988-B7C9-561A9F4F2DE2}"/>
              </a:ext>
            </a:extLst>
          </p:cNvPr>
          <p:cNvSpPr/>
          <p:nvPr/>
        </p:nvSpPr>
        <p:spPr>
          <a:xfrm>
            <a:off x="5418070" y="3445675"/>
            <a:ext cx="362957" cy="1415772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4B05E594-226B-49AF-99A6-CB92FDAA6930}"/>
              </a:ext>
            </a:extLst>
          </p:cNvPr>
          <p:cNvSpPr txBox="1"/>
          <p:nvPr/>
        </p:nvSpPr>
        <p:spPr>
          <a:xfrm>
            <a:off x="1943101" y="3975426"/>
            <a:ext cx="930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has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68C6F2CC-3C78-4200-A68B-D3418A28EF2C}"/>
              </a:ext>
            </a:extLst>
          </p:cNvPr>
          <p:cNvSpPr txBox="1"/>
          <p:nvPr/>
        </p:nvSpPr>
        <p:spPr>
          <a:xfrm>
            <a:off x="5832930" y="3881083"/>
            <a:ext cx="1141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have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  <p:bldP spid="15" grpId="0"/>
      <p:bldP spid="9" grpId="0" animBg="1"/>
      <p:bldP spid="12" grpId="0" animBg="1"/>
      <p:bldP spid="14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"/>
          <p:cNvSpPr txBox="1">
            <a:spLocks noGrp="1"/>
          </p:cNvSpPr>
          <p:nvPr>
            <p:ph type="title"/>
          </p:nvPr>
        </p:nvSpPr>
        <p:spPr>
          <a:xfrm>
            <a:off x="402420" y="-37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Form:</a:t>
            </a:r>
            <a:endParaRPr sz="5400" dirty="0"/>
          </a:p>
        </p:txBody>
      </p:sp>
      <p:grpSp>
        <p:nvGrpSpPr>
          <p:cNvPr id="1969" name="Google Shape;873;p42">
            <a:extLst>
              <a:ext uri="{FF2B5EF4-FFF2-40B4-BE49-F238E27FC236}">
                <a16:creationId xmlns:a16="http://schemas.microsoft.com/office/drawing/2014/main" xmlns="" id="{08CCB4C8-6E9C-49B5-994B-21729EFE9BE9}"/>
              </a:ext>
            </a:extLst>
          </p:cNvPr>
          <p:cNvGrpSpPr/>
          <p:nvPr/>
        </p:nvGrpSpPr>
        <p:grpSpPr>
          <a:xfrm rot="-5400000">
            <a:off x="-39154" y="412508"/>
            <a:ext cx="747746" cy="319633"/>
            <a:chOff x="1848388" y="1192013"/>
            <a:chExt cx="533418" cy="227983"/>
          </a:xfrm>
        </p:grpSpPr>
        <p:sp>
          <p:nvSpPr>
            <p:cNvPr id="1970" name="Google Shape;874;p42">
              <a:extLst>
                <a:ext uri="{FF2B5EF4-FFF2-40B4-BE49-F238E27FC236}">
                  <a16:creationId xmlns:a16="http://schemas.microsoft.com/office/drawing/2014/main" xmlns="" id="{50843540-962A-480A-AC2D-1C45C5BA41CD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875;p42">
              <a:extLst>
                <a:ext uri="{FF2B5EF4-FFF2-40B4-BE49-F238E27FC236}">
                  <a16:creationId xmlns:a16="http://schemas.microsoft.com/office/drawing/2014/main" xmlns="" id="{F49EA59B-E10D-4416-8ED9-3669DCF0272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876;p42">
              <a:extLst>
                <a:ext uri="{FF2B5EF4-FFF2-40B4-BE49-F238E27FC236}">
                  <a16:creationId xmlns:a16="http://schemas.microsoft.com/office/drawing/2014/main" xmlns="" id="{63622F8C-489F-4525-B824-8E0E6ED716F7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877;p42">
            <a:extLst>
              <a:ext uri="{FF2B5EF4-FFF2-40B4-BE49-F238E27FC236}">
                <a16:creationId xmlns:a16="http://schemas.microsoft.com/office/drawing/2014/main" xmlns="" id="{63C7B555-E3A5-4437-A21A-798ADE5AC72A}"/>
              </a:ext>
            </a:extLst>
          </p:cNvPr>
          <p:cNvSpPr/>
          <p:nvPr/>
        </p:nvSpPr>
        <p:spPr>
          <a:xfrm>
            <a:off x="552718" y="877113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424;p47">
            <a:extLst>
              <a:ext uri="{FF2B5EF4-FFF2-40B4-BE49-F238E27FC236}">
                <a16:creationId xmlns:a16="http://schemas.microsoft.com/office/drawing/2014/main" xmlns="" id="{297D321B-506A-40F8-9B68-BA2C1815D93D}"/>
              </a:ext>
            </a:extLst>
          </p:cNvPr>
          <p:cNvSpPr txBox="1">
            <a:spLocks/>
          </p:cNvSpPr>
          <p:nvPr/>
        </p:nvSpPr>
        <p:spPr>
          <a:xfrm>
            <a:off x="471295" y="1923704"/>
            <a:ext cx="3831425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Subject (She- He –It – singular)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5" name="Plus Sign 14">
            <a:extLst>
              <a:ext uri="{FF2B5EF4-FFF2-40B4-BE49-F238E27FC236}">
                <a16:creationId xmlns:a16="http://schemas.microsoft.com/office/drawing/2014/main" xmlns="" id="{5551A6CC-6A01-4C6E-B01D-F0740B42D3E6}"/>
              </a:ext>
            </a:extLst>
          </p:cNvPr>
          <p:cNvSpPr/>
          <p:nvPr/>
        </p:nvSpPr>
        <p:spPr>
          <a:xfrm>
            <a:off x="4353675" y="1971217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6" name="Google Shape;1424;p47">
            <a:extLst>
              <a:ext uri="{FF2B5EF4-FFF2-40B4-BE49-F238E27FC236}">
                <a16:creationId xmlns:a16="http://schemas.microsoft.com/office/drawing/2014/main" xmlns="" id="{A9C7DF92-8D01-498B-A8CE-96E3C8A8EF50}"/>
              </a:ext>
            </a:extLst>
          </p:cNvPr>
          <p:cNvSpPr txBox="1">
            <a:spLocks/>
          </p:cNvSpPr>
          <p:nvPr/>
        </p:nvSpPr>
        <p:spPr>
          <a:xfrm>
            <a:off x="4936579" y="1876191"/>
            <a:ext cx="8115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has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9" name="Google Shape;1424;p47">
            <a:extLst>
              <a:ext uri="{FF2B5EF4-FFF2-40B4-BE49-F238E27FC236}">
                <a16:creationId xmlns:a16="http://schemas.microsoft.com/office/drawing/2014/main" xmlns="" id="{A859BBBB-8632-415F-AE67-C508432ABF04}"/>
              </a:ext>
            </a:extLst>
          </p:cNvPr>
          <p:cNvSpPr txBox="1">
            <a:spLocks/>
          </p:cNvSpPr>
          <p:nvPr/>
        </p:nvSpPr>
        <p:spPr>
          <a:xfrm>
            <a:off x="402420" y="1089558"/>
            <a:ext cx="2743874" cy="643026"/>
          </a:xfrm>
          <a:prstGeom prst="rect">
            <a:avLst/>
          </a:prstGeom>
          <a:solidFill>
            <a:srgbClr val="FBB957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2" name="Google Shape;1424;p47">
            <a:extLst>
              <a:ext uri="{FF2B5EF4-FFF2-40B4-BE49-F238E27FC236}">
                <a16:creationId xmlns:a16="http://schemas.microsoft.com/office/drawing/2014/main" xmlns="" id="{21A7C2AC-D2B2-4E0A-93AF-BD1683DB1C48}"/>
              </a:ext>
            </a:extLst>
          </p:cNvPr>
          <p:cNvSpPr txBox="1">
            <a:spLocks/>
          </p:cNvSpPr>
          <p:nvPr/>
        </p:nvSpPr>
        <p:spPr>
          <a:xfrm>
            <a:off x="494533" y="3411127"/>
            <a:ext cx="416394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Subject (I -you - we - They - plural)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5" name="مربع نص 1984">
            <a:extLst>
              <a:ext uri="{FF2B5EF4-FFF2-40B4-BE49-F238E27FC236}">
                <a16:creationId xmlns:a16="http://schemas.microsoft.com/office/drawing/2014/main" xmlns="" id="{1F449CFF-C122-4366-AC87-E4D432B0E0A0}"/>
              </a:ext>
            </a:extLst>
          </p:cNvPr>
          <p:cNvSpPr txBox="1"/>
          <p:nvPr/>
        </p:nvSpPr>
        <p:spPr>
          <a:xfrm>
            <a:off x="402420" y="2806304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done</a:t>
            </a:r>
            <a:r>
              <a:rPr lang="en-US" sz="2000" b="1" dirty="0">
                <a:solidFill>
                  <a:srgbClr val="8F5603"/>
                </a:solidFill>
              </a:rPr>
              <a:t> his homework</a:t>
            </a:r>
          </a:p>
        </p:txBody>
      </p:sp>
      <p:sp>
        <p:nvSpPr>
          <p:cNvPr id="1986" name="مربع نص 1985">
            <a:extLst>
              <a:ext uri="{FF2B5EF4-FFF2-40B4-BE49-F238E27FC236}">
                <a16:creationId xmlns:a16="http://schemas.microsoft.com/office/drawing/2014/main" xmlns="" id="{172BD120-D5E2-4324-8B13-585FAC82DC9A}"/>
              </a:ext>
            </a:extLst>
          </p:cNvPr>
          <p:cNvSpPr txBox="1"/>
          <p:nvPr/>
        </p:nvSpPr>
        <p:spPr>
          <a:xfrm>
            <a:off x="719879" y="4371331"/>
            <a:ext cx="393859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We </a:t>
            </a: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finished</a:t>
            </a:r>
            <a:r>
              <a:rPr lang="en-US" sz="2000" b="1" dirty="0">
                <a:solidFill>
                  <a:srgbClr val="8F5603"/>
                </a:solidFill>
              </a:rPr>
              <a:t> the lesson. </a:t>
            </a:r>
          </a:p>
        </p:txBody>
      </p:sp>
      <p:sp>
        <p:nvSpPr>
          <p:cNvPr id="4" name="علامة الجمع 3">
            <a:extLst>
              <a:ext uri="{FF2B5EF4-FFF2-40B4-BE49-F238E27FC236}">
                <a16:creationId xmlns:a16="http://schemas.microsoft.com/office/drawing/2014/main" xmlns="" id="{FF3FF46E-DF07-41DD-A0EC-A289C55C898A}"/>
              </a:ext>
            </a:extLst>
          </p:cNvPr>
          <p:cNvSpPr/>
          <p:nvPr/>
        </p:nvSpPr>
        <p:spPr>
          <a:xfrm>
            <a:off x="6121867" y="214682"/>
            <a:ext cx="1439333" cy="1041266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Plus Sign 14">
            <a:extLst>
              <a:ext uri="{FF2B5EF4-FFF2-40B4-BE49-F238E27FC236}">
                <a16:creationId xmlns:a16="http://schemas.microsoft.com/office/drawing/2014/main" xmlns="" id="{10AFED4C-E738-44C4-836B-19E06EEA77CA}"/>
              </a:ext>
            </a:extLst>
          </p:cNvPr>
          <p:cNvSpPr/>
          <p:nvPr/>
        </p:nvSpPr>
        <p:spPr>
          <a:xfrm>
            <a:off x="5746389" y="1971217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xmlns="" id="{4BD7174F-7397-47F1-986F-718F855D724D}"/>
              </a:ext>
            </a:extLst>
          </p:cNvPr>
          <p:cNvSpPr/>
          <p:nvPr/>
        </p:nvSpPr>
        <p:spPr>
          <a:xfrm>
            <a:off x="6309584" y="3411127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8C445133-B061-421D-83CE-E6A1AC1A08BE}"/>
              </a:ext>
            </a:extLst>
          </p:cNvPr>
          <p:cNvSpPr/>
          <p:nvPr/>
        </p:nvSpPr>
        <p:spPr>
          <a:xfrm>
            <a:off x="4658475" y="3458640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424;p47">
            <a:extLst>
              <a:ext uri="{FF2B5EF4-FFF2-40B4-BE49-F238E27FC236}">
                <a16:creationId xmlns:a16="http://schemas.microsoft.com/office/drawing/2014/main" xmlns="" id="{9BD0AEA3-3ABE-4B89-9E26-39E6EFBEADBE}"/>
              </a:ext>
            </a:extLst>
          </p:cNvPr>
          <p:cNvSpPr txBox="1">
            <a:spLocks/>
          </p:cNvSpPr>
          <p:nvPr/>
        </p:nvSpPr>
        <p:spPr>
          <a:xfrm>
            <a:off x="6335071" y="1906991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3589A126-65AA-4810-8DE9-A1BB63FD33D7}"/>
              </a:ext>
            </a:extLst>
          </p:cNvPr>
          <p:cNvSpPr txBox="1">
            <a:spLocks/>
          </p:cNvSpPr>
          <p:nvPr/>
        </p:nvSpPr>
        <p:spPr>
          <a:xfrm>
            <a:off x="5200789" y="3382318"/>
            <a:ext cx="100713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have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AADBB9CA-5FD2-4365-A41F-33FE7CBE9BB4}"/>
              </a:ext>
            </a:extLst>
          </p:cNvPr>
          <p:cNvSpPr txBox="1">
            <a:spLocks/>
          </p:cNvSpPr>
          <p:nvPr/>
        </p:nvSpPr>
        <p:spPr>
          <a:xfrm>
            <a:off x="6943198" y="3265596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 animBg="1"/>
      <p:bldP spid="1975" grpId="0" animBg="1"/>
      <p:bldP spid="1976" grpId="0" animBg="1"/>
      <p:bldP spid="1979" grpId="0" animBg="1"/>
      <p:bldP spid="1982" grpId="0" animBg="1"/>
      <p:bldP spid="1985" grpId="0" animBg="1"/>
      <p:bldP spid="1986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"/>
          <p:cNvSpPr txBox="1">
            <a:spLocks noGrp="1"/>
          </p:cNvSpPr>
          <p:nvPr>
            <p:ph type="title"/>
          </p:nvPr>
        </p:nvSpPr>
        <p:spPr>
          <a:xfrm>
            <a:off x="402420" y="-37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Form:</a:t>
            </a:r>
            <a:endParaRPr sz="5400" dirty="0"/>
          </a:p>
        </p:txBody>
      </p:sp>
      <p:grpSp>
        <p:nvGrpSpPr>
          <p:cNvPr id="1969" name="Google Shape;873;p42">
            <a:extLst>
              <a:ext uri="{FF2B5EF4-FFF2-40B4-BE49-F238E27FC236}">
                <a16:creationId xmlns:a16="http://schemas.microsoft.com/office/drawing/2014/main" xmlns="" id="{08CCB4C8-6E9C-49B5-994B-21729EFE9BE9}"/>
              </a:ext>
            </a:extLst>
          </p:cNvPr>
          <p:cNvGrpSpPr/>
          <p:nvPr/>
        </p:nvGrpSpPr>
        <p:grpSpPr>
          <a:xfrm rot="-5400000">
            <a:off x="-39154" y="412508"/>
            <a:ext cx="747746" cy="319633"/>
            <a:chOff x="1848388" y="1192013"/>
            <a:chExt cx="533418" cy="227983"/>
          </a:xfrm>
        </p:grpSpPr>
        <p:sp>
          <p:nvSpPr>
            <p:cNvPr id="1970" name="Google Shape;874;p42">
              <a:extLst>
                <a:ext uri="{FF2B5EF4-FFF2-40B4-BE49-F238E27FC236}">
                  <a16:creationId xmlns:a16="http://schemas.microsoft.com/office/drawing/2014/main" xmlns="" id="{50843540-962A-480A-AC2D-1C45C5BA41CD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875;p42">
              <a:extLst>
                <a:ext uri="{FF2B5EF4-FFF2-40B4-BE49-F238E27FC236}">
                  <a16:creationId xmlns:a16="http://schemas.microsoft.com/office/drawing/2014/main" xmlns="" id="{F49EA59B-E10D-4416-8ED9-3669DCF0272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876;p42">
              <a:extLst>
                <a:ext uri="{FF2B5EF4-FFF2-40B4-BE49-F238E27FC236}">
                  <a16:creationId xmlns:a16="http://schemas.microsoft.com/office/drawing/2014/main" xmlns="" id="{63622F8C-489F-4525-B824-8E0E6ED716F7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877;p42">
            <a:extLst>
              <a:ext uri="{FF2B5EF4-FFF2-40B4-BE49-F238E27FC236}">
                <a16:creationId xmlns:a16="http://schemas.microsoft.com/office/drawing/2014/main" xmlns="" id="{63C7B555-E3A5-4437-A21A-798ADE5AC72A}"/>
              </a:ext>
            </a:extLst>
          </p:cNvPr>
          <p:cNvSpPr/>
          <p:nvPr/>
        </p:nvSpPr>
        <p:spPr>
          <a:xfrm>
            <a:off x="552718" y="877113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424;p47">
            <a:extLst>
              <a:ext uri="{FF2B5EF4-FFF2-40B4-BE49-F238E27FC236}">
                <a16:creationId xmlns:a16="http://schemas.microsoft.com/office/drawing/2014/main" xmlns="" id="{297D321B-506A-40F8-9B68-BA2C1815D93D}"/>
              </a:ext>
            </a:extLst>
          </p:cNvPr>
          <p:cNvSpPr txBox="1">
            <a:spLocks/>
          </p:cNvSpPr>
          <p:nvPr/>
        </p:nvSpPr>
        <p:spPr>
          <a:xfrm>
            <a:off x="259081" y="1923704"/>
            <a:ext cx="421837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Subject (She- He-It -singular)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5" name="Plus Sign 14">
            <a:extLst>
              <a:ext uri="{FF2B5EF4-FFF2-40B4-BE49-F238E27FC236}">
                <a16:creationId xmlns:a16="http://schemas.microsoft.com/office/drawing/2014/main" xmlns="" id="{5551A6CC-6A01-4C6E-B01D-F0740B42D3E6}"/>
              </a:ext>
            </a:extLst>
          </p:cNvPr>
          <p:cNvSpPr/>
          <p:nvPr/>
        </p:nvSpPr>
        <p:spPr>
          <a:xfrm>
            <a:off x="4477452" y="190430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6" name="Google Shape;1424;p47">
            <a:extLst>
              <a:ext uri="{FF2B5EF4-FFF2-40B4-BE49-F238E27FC236}">
                <a16:creationId xmlns:a16="http://schemas.microsoft.com/office/drawing/2014/main" xmlns="" id="{A9C7DF92-8D01-498B-A8CE-96E3C8A8EF50}"/>
              </a:ext>
            </a:extLst>
          </p:cNvPr>
          <p:cNvSpPr txBox="1">
            <a:spLocks/>
          </p:cNvSpPr>
          <p:nvPr/>
        </p:nvSpPr>
        <p:spPr>
          <a:xfrm>
            <a:off x="5152028" y="1856795"/>
            <a:ext cx="113447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hasn’t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79" name="Google Shape;1424;p47">
            <a:extLst>
              <a:ext uri="{FF2B5EF4-FFF2-40B4-BE49-F238E27FC236}">
                <a16:creationId xmlns:a16="http://schemas.microsoft.com/office/drawing/2014/main" xmlns="" id="{A859BBBB-8632-415F-AE67-C508432ABF04}"/>
              </a:ext>
            </a:extLst>
          </p:cNvPr>
          <p:cNvSpPr txBox="1">
            <a:spLocks/>
          </p:cNvSpPr>
          <p:nvPr/>
        </p:nvSpPr>
        <p:spPr>
          <a:xfrm>
            <a:off x="402420" y="1089558"/>
            <a:ext cx="2743874" cy="643026"/>
          </a:xfrm>
          <a:prstGeom prst="rect">
            <a:avLst/>
          </a:prstGeom>
          <a:solidFill>
            <a:srgbClr val="FBB957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1" name="Google Shape;1424;p47">
            <a:extLst>
              <a:ext uri="{FF2B5EF4-FFF2-40B4-BE49-F238E27FC236}">
                <a16:creationId xmlns:a16="http://schemas.microsoft.com/office/drawing/2014/main" xmlns="" id="{447DB506-8548-431D-BA6C-87342123A24F}"/>
              </a:ext>
            </a:extLst>
          </p:cNvPr>
          <p:cNvSpPr txBox="1">
            <a:spLocks/>
          </p:cNvSpPr>
          <p:nvPr/>
        </p:nvSpPr>
        <p:spPr>
          <a:xfrm>
            <a:off x="5312048" y="3375973"/>
            <a:ext cx="1245915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haven’t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82" name="Google Shape;1424;p47">
            <a:extLst>
              <a:ext uri="{FF2B5EF4-FFF2-40B4-BE49-F238E27FC236}">
                <a16:creationId xmlns:a16="http://schemas.microsoft.com/office/drawing/2014/main" xmlns="" id="{21A7C2AC-D2B2-4E0A-93AF-BD1683DB1C48}"/>
              </a:ext>
            </a:extLst>
          </p:cNvPr>
          <p:cNvSpPr txBox="1">
            <a:spLocks/>
          </p:cNvSpPr>
          <p:nvPr/>
        </p:nvSpPr>
        <p:spPr>
          <a:xfrm>
            <a:off x="259081" y="3429799"/>
            <a:ext cx="432198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Subject (I -you - we - They - plural)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3" name="Plus Sign 14">
            <a:extLst>
              <a:ext uri="{FF2B5EF4-FFF2-40B4-BE49-F238E27FC236}">
                <a16:creationId xmlns:a16="http://schemas.microsoft.com/office/drawing/2014/main" xmlns="" id="{FFDC5FB3-B4A1-4D9E-BDAA-27E3A62EDE8F}"/>
              </a:ext>
            </a:extLst>
          </p:cNvPr>
          <p:cNvSpPr/>
          <p:nvPr/>
        </p:nvSpPr>
        <p:spPr>
          <a:xfrm>
            <a:off x="4584273" y="3423486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5" name="مربع نص 1984">
            <a:extLst>
              <a:ext uri="{FF2B5EF4-FFF2-40B4-BE49-F238E27FC236}">
                <a16:creationId xmlns:a16="http://schemas.microsoft.com/office/drawing/2014/main" xmlns="" id="{1F449CFF-C122-4366-AC87-E4D432B0E0A0}"/>
              </a:ext>
            </a:extLst>
          </p:cNvPr>
          <p:cNvSpPr txBox="1"/>
          <p:nvPr/>
        </p:nvSpPr>
        <p:spPr>
          <a:xfrm>
            <a:off x="402420" y="2806304"/>
            <a:ext cx="40750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C00000"/>
                </a:solidFill>
              </a:rPr>
              <a:t>hasn’t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driven</a:t>
            </a:r>
            <a:r>
              <a:rPr lang="en-US" sz="2000" b="1" u="sng" dirty="0">
                <a:solidFill>
                  <a:srgbClr val="8F5603"/>
                </a:solidFill>
              </a:rPr>
              <a:t> </a:t>
            </a:r>
            <a:r>
              <a:rPr lang="en-US" sz="2000" b="1" dirty="0">
                <a:solidFill>
                  <a:srgbClr val="8F5603"/>
                </a:solidFill>
              </a:rPr>
              <a:t>the car. </a:t>
            </a:r>
          </a:p>
        </p:txBody>
      </p:sp>
      <p:sp>
        <p:nvSpPr>
          <p:cNvPr id="1986" name="مربع نص 1985">
            <a:extLst>
              <a:ext uri="{FF2B5EF4-FFF2-40B4-BE49-F238E27FC236}">
                <a16:creationId xmlns:a16="http://schemas.microsoft.com/office/drawing/2014/main" xmlns="" id="{172BD120-D5E2-4324-8B13-585FAC82DC9A}"/>
              </a:ext>
            </a:extLst>
          </p:cNvPr>
          <p:cNvSpPr txBox="1"/>
          <p:nvPr/>
        </p:nvSpPr>
        <p:spPr>
          <a:xfrm>
            <a:off x="719880" y="4371331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 I </a:t>
            </a:r>
            <a:r>
              <a:rPr lang="en-US" sz="2000" b="1" u="sng" dirty="0">
                <a:solidFill>
                  <a:srgbClr val="C00000"/>
                </a:solidFill>
              </a:rPr>
              <a:t>haven’t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studied</a:t>
            </a:r>
            <a:r>
              <a:rPr lang="en-US" sz="2000" b="1" dirty="0">
                <a:solidFill>
                  <a:srgbClr val="8F5603"/>
                </a:solidFill>
              </a:rPr>
              <a:t> English. </a:t>
            </a:r>
          </a:p>
        </p:txBody>
      </p:sp>
      <p:sp>
        <p:nvSpPr>
          <p:cNvPr id="2" name="علامة الطرح 1">
            <a:extLst>
              <a:ext uri="{FF2B5EF4-FFF2-40B4-BE49-F238E27FC236}">
                <a16:creationId xmlns:a16="http://schemas.microsoft.com/office/drawing/2014/main" xmlns="" id="{E7E27CCC-3B6E-4739-9302-4E685FA15B25}"/>
              </a:ext>
            </a:extLst>
          </p:cNvPr>
          <p:cNvSpPr/>
          <p:nvPr/>
        </p:nvSpPr>
        <p:spPr>
          <a:xfrm>
            <a:off x="5997708" y="612826"/>
            <a:ext cx="1393692" cy="572700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Plus Sign 14">
            <a:extLst>
              <a:ext uri="{FF2B5EF4-FFF2-40B4-BE49-F238E27FC236}">
                <a16:creationId xmlns:a16="http://schemas.microsoft.com/office/drawing/2014/main" xmlns="" id="{F35E4938-704B-4D3F-BA9D-C127D25D047C}"/>
              </a:ext>
            </a:extLst>
          </p:cNvPr>
          <p:cNvSpPr/>
          <p:nvPr/>
        </p:nvSpPr>
        <p:spPr>
          <a:xfrm>
            <a:off x="6286500" y="1913203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xmlns="" id="{FFFD5F33-B3F8-4AD6-A7AC-6B574AFF9693}"/>
              </a:ext>
            </a:extLst>
          </p:cNvPr>
          <p:cNvSpPr txBox="1">
            <a:spLocks/>
          </p:cNvSpPr>
          <p:nvPr/>
        </p:nvSpPr>
        <p:spPr>
          <a:xfrm>
            <a:off x="6961075" y="1820212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xmlns="" id="{D8390EC8-3EB5-48B3-A1A6-9C4C59387F2A}"/>
              </a:ext>
            </a:extLst>
          </p:cNvPr>
          <p:cNvSpPr/>
          <p:nvPr/>
        </p:nvSpPr>
        <p:spPr>
          <a:xfrm>
            <a:off x="6616168" y="3423486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424;p47">
            <a:extLst>
              <a:ext uri="{FF2B5EF4-FFF2-40B4-BE49-F238E27FC236}">
                <a16:creationId xmlns:a16="http://schemas.microsoft.com/office/drawing/2014/main" xmlns="" id="{4F7E0585-4298-4E6F-B6C1-D9D4A02EFEAA}"/>
              </a:ext>
            </a:extLst>
          </p:cNvPr>
          <p:cNvSpPr txBox="1">
            <a:spLocks/>
          </p:cNvSpPr>
          <p:nvPr/>
        </p:nvSpPr>
        <p:spPr>
          <a:xfrm>
            <a:off x="7288950" y="3339778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4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 animBg="1"/>
      <p:bldP spid="1975" grpId="0" animBg="1"/>
      <p:bldP spid="1976" grpId="0" animBg="1"/>
      <p:bldP spid="1979" grpId="0" animBg="1"/>
      <p:bldP spid="1981" grpId="0" animBg="1"/>
      <p:bldP spid="1982" grpId="0" animBg="1"/>
      <p:bldP spid="1983" grpId="0" animBg="1"/>
      <p:bldP spid="1985" grpId="0" animBg="1"/>
      <p:bldP spid="1986" grpId="0" animBg="1"/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"/>
          <p:cNvSpPr txBox="1">
            <a:spLocks noGrp="1"/>
          </p:cNvSpPr>
          <p:nvPr>
            <p:ph type="title"/>
          </p:nvPr>
        </p:nvSpPr>
        <p:spPr>
          <a:xfrm>
            <a:off x="453220" y="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Form:</a:t>
            </a:r>
            <a:endParaRPr sz="5400" dirty="0"/>
          </a:p>
        </p:txBody>
      </p:sp>
      <p:grpSp>
        <p:nvGrpSpPr>
          <p:cNvPr id="1969" name="Google Shape;873;p42">
            <a:extLst>
              <a:ext uri="{FF2B5EF4-FFF2-40B4-BE49-F238E27FC236}">
                <a16:creationId xmlns:a16="http://schemas.microsoft.com/office/drawing/2014/main" xmlns="" id="{08CCB4C8-6E9C-49B5-994B-21729EFE9BE9}"/>
              </a:ext>
            </a:extLst>
          </p:cNvPr>
          <p:cNvGrpSpPr/>
          <p:nvPr/>
        </p:nvGrpSpPr>
        <p:grpSpPr>
          <a:xfrm rot="-5400000">
            <a:off x="-39154" y="412508"/>
            <a:ext cx="747746" cy="319633"/>
            <a:chOff x="1848388" y="1192013"/>
            <a:chExt cx="533418" cy="227983"/>
          </a:xfrm>
        </p:grpSpPr>
        <p:sp>
          <p:nvSpPr>
            <p:cNvPr id="1970" name="Google Shape;874;p42">
              <a:extLst>
                <a:ext uri="{FF2B5EF4-FFF2-40B4-BE49-F238E27FC236}">
                  <a16:creationId xmlns:a16="http://schemas.microsoft.com/office/drawing/2014/main" xmlns="" id="{50843540-962A-480A-AC2D-1C45C5BA41CD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875;p42">
              <a:extLst>
                <a:ext uri="{FF2B5EF4-FFF2-40B4-BE49-F238E27FC236}">
                  <a16:creationId xmlns:a16="http://schemas.microsoft.com/office/drawing/2014/main" xmlns="" id="{F49EA59B-E10D-4416-8ED9-3669DCF0272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876;p42">
              <a:extLst>
                <a:ext uri="{FF2B5EF4-FFF2-40B4-BE49-F238E27FC236}">
                  <a16:creationId xmlns:a16="http://schemas.microsoft.com/office/drawing/2014/main" xmlns="" id="{63622F8C-489F-4525-B824-8E0E6ED716F7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877;p42">
            <a:extLst>
              <a:ext uri="{FF2B5EF4-FFF2-40B4-BE49-F238E27FC236}">
                <a16:creationId xmlns:a16="http://schemas.microsoft.com/office/drawing/2014/main" xmlns="" id="{63C7B555-E3A5-4437-A21A-798ADE5AC72A}"/>
              </a:ext>
            </a:extLst>
          </p:cNvPr>
          <p:cNvSpPr/>
          <p:nvPr/>
        </p:nvSpPr>
        <p:spPr>
          <a:xfrm>
            <a:off x="552718" y="877113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424;p47">
            <a:extLst>
              <a:ext uri="{FF2B5EF4-FFF2-40B4-BE49-F238E27FC236}">
                <a16:creationId xmlns:a16="http://schemas.microsoft.com/office/drawing/2014/main" xmlns="" id="{297D321B-506A-40F8-9B68-BA2C1815D93D}"/>
              </a:ext>
            </a:extLst>
          </p:cNvPr>
          <p:cNvSpPr txBox="1">
            <a:spLocks/>
          </p:cNvSpPr>
          <p:nvPr/>
        </p:nvSpPr>
        <p:spPr>
          <a:xfrm>
            <a:off x="2047427" y="1898058"/>
            <a:ext cx="421837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Subject (She- He-It -singular)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5" name="Plus Sign 14">
            <a:extLst>
              <a:ext uri="{FF2B5EF4-FFF2-40B4-BE49-F238E27FC236}">
                <a16:creationId xmlns:a16="http://schemas.microsoft.com/office/drawing/2014/main" xmlns="" id="{5551A6CC-6A01-4C6E-B01D-F0740B42D3E6}"/>
              </a:ext>
            </a:extLst>
          </p:cNvPr>
          <p:cNvSpPr/>
          <p:nvPr/>
        </p:nvSpPr>
        <p:spPr>
          <a:xfrm>
            <a:off x="1388091" y="197581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6" name="Google Shape;1424;p47">
            <a:extLst>
              <a:ext uri="{FF2B5EF4-FFF2-40B4-BE49-F238E27FC236}">
                <a16:creationId xmlns:a16="http://schemas.microsoft.com/office/drawing/2014/main" xmlns="" id="{A9C7DF92-8D01-498B-A8CE-96E3C8A8EF50}"/>
              </a:ext>
            </a:extLst>
          </p:cNvPr>
          <p:cNvSpPr txBox="1">
            <a:spLocks/>
          </p:cNvSpPr>
          <p:nvPr/>
        </p:nvSpPr>
        <p:spPr>
          <a:xfrm>
            <a:off x="155630" y="1898058"/>
            <a:ext cx="111437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</a:t>
            </a:r>
          </a:p>
        </p:txBody>
      </p:sp>
      <p:sp>
        <p:nvSpPr>
          <p:cNvPr id="1979" name="Google Shape;1424;p47">
            <a:extLst>
              <a:ext uri="{FF2B5EF4-FFF2-40B4-BE49-F238E27FC236}">
                <a16:creationId xmlns:a16="http://schemas.microsoft.com/office/drawing/2014/main" xmlns="" id="{A859BBBB-8632-415F-AE67-C508432ABF04}"/>
              </a:ext>
            </a:extLst>
          </p:cNvPr>
          <p:cNvSpPr txBox="1">
            <a:spLocks/>
          </p:cNvSpPr>
          <p:nvPr/>
        </p:nvSpPr>
        <p:spPr>
          <a:xfrm>
            <a:off x="402420" y="1089558"/>
            <a:ext cx="2743874" cy="643026"/>
          </a:xfrm>
          <a:prstGeom prst="rect">
            <a:avLst/>
          </a:prstGeom>
          <a:solidFill>
            <a:srgbClr val="FBB957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Question (?)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1" name="Google Shape;1424;p47">
            <a:extLst>
              <a:ext uri="{FF2B5EF4-FFF2-40B4-BE49-F238E27FC236}">
                <a16:creationId xmlns:a16="http://schemas.microsoft.com/office/drawing/2014/main" xmlns="" id="{447DB506-8548-431D-BA6C-87342123A24F}"/>
              </a:ext>
            </a:extLst>
          </p:cNvPr>
          <p:cNvSpPr txBox="1">
            <a:spLocks/>
          </p:cNvSpPr>
          <p:nvPr/>
        </p:nvSpPr>
        <p:spPr>
          <a:xfrm>
            <a:off x="162695" y="3438268"/>
            <a:ext cx="111437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Have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82" name="Google Shape;1424;p47">
            <a:extLst>
              <a:ext uri="{FF2B5EF4-FFF2-40B4-BE49-F238E27FC236}">
                <a16:creationId xmlns:a16="http://schemas.microsoft.com/office/drawing/2014/main" xmlns="" id="{21A7C2AC-D2B2-4E0A-93AF-BD1683DB1C48}"/>
              </a:ext>
            </a:extLst>
          </p:cNvPr>
          <p:cNvSpPr txBox="1">
            <a:spLocks/>
          </p:cNvSpPr>
          <p:nvPr/>
        </p:nvSpPr>
        <p:spPr>
          <a:xfrm>
            <a:off x="2047427" y="3410916"/>
            <a:ext cx="432198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Subject (I -you - we - They - plural)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3" name="Plus Sign 14">
            <a:extLst>
              <a:ext uri="{FF2B5EF4-FFF2-40B4-BE49-F238E27FC236}">
                <a16:creationId xmlns:a16="http://schemas.microsoft.com/office/drawing/2014/main" xmlns="" id="{FFDC5FB3-B4A1-4D9E-BDAA-27E3A62EDE8F}"/>
              </a:ext>
            </a:extLst>
          </p:cNvPr>
          <p:cNvSpPr/>
          <p:nvPr/>
        </p:nvSpPr>
        <p:spPr>
          <a:xfrm>
            <a:off x="1388091" y="348890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5" name="مربع نص 1984">
            <a:extLst>
              <a:ext uri="{FF2B5EF4-FFF2-40B4-BE49-F238E27FC236}">
                <a16:creationId xmlns:a16="http://schemas.microsoft.com/office/drawing/2014/main" xmlns="" id="{1F449CFF-C122-4366-AC87-E4D432B0E0A0}"/>
              </a:ext>
            </a:extLst>
          </p:cNvPr>
          <p:cNvSpPr txBox="1"/>
          <p:nvPr/>
        </p:nvSpPr>
        <p:spPr>
          <a:xfrm>
            <a:off x="402420" y="2806304"/>
            <a:ext cx="44489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F5603"/>
                </a:solidFill>
              </a:rPr>
              <a:t>Has</a:t>
            </a:r>
            <a:r>
              <a:rPr lang="en-US" sz="2000" b="1" dirty="0">
                <a:solidFill>
                  <a:srgbClr val="8F5603"/>
                </a:solidFill>
              </a:rPr>
              <a:t> he </a:t>
            </a:r>
            <a:r>
              <a:rPr lang="en-US" sz="2000" b="1" u="sng" dirty="0">
                <a:solidFill>
                  <a:srgbClr val="8F5603"/>
                </a:solidFill>
              </a:rPr>
              <a:t>driven </a:t>
            </a:r>
            <a:r>
              <a:rPr lang="en-US" sz="2000" b="1" dirty="0">
                <a:solidFill>
                  <a:srgbClr val="8F5603"/>
                </a:solidFill>
              </a:rPr>
              <a:t>the car? </a:t>
            </a:r>
          </a:p>
        </p:txBody>
      </p:sp>
      <p:sp>
        <p:nvSpPr>
          <p:cNvPr id="1986" name="مربع نص 1985">
            <a:extLst>
              <a:ext uri="{FF2B5EF4-FFF2-40B4-BE49-F238E27FC236}">
                <a16:creationId xmlns:a16="http://schemas.microsoft.com/office/drawing/2014/main" xmlns="" id="{172BD120-D5E2-4324-8B13-585FAC82DC9A}"/>
              </a:ext>
            </a:extLst>
          </p:cNvPr>
          <p:cNvSpPr txBox="1"/>
          <p:nvPr/>
        </p:nvSpPr>
        <p:spPr>
          <a:xfrm>
            <a:off x="719880" y="4371331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F5603"/>
                </a:solidFill>
              </a:rPr>
              <a:t>Have</a:t>
            </a:r>
            <a:r>
              <a:rPr lang="en-US" sz="2000" b="1" dirty="0">
                <a:solidFill>
                  <a:srgbClr val="8F5603"/>
                </a:solidFill>
              </a:rPr>
              <a:t> you </a:t>
            </a:r>
            <a:r>
              <a:rPr lang="en-US" sz="2000" b="1" u="sng" dirty="0">
                <a:solidFill>
                  <a:srgbClr val="8F5603"/>
                </a:solidFill>
              </a:rPr>
              <a:t>studied</a:t>
            </a:r>
            <a:r>
              <a:rPr lang="en-US" sz="2000" b="1" dirty="0">
                <a:solidFill>
                  <a:srgbClr val="8F5603"/>
                </a:solidFill>
              </a:rPr>
              <a:t> English? </a:t>
            </a: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xmlns="" id="{A1D75F7A-8D57-4081-99E7-5128C7E94C2F}"/>
              </a:ext>
            </a:extLst>
          </p:cNvPr>
          <p:cNvSpPr/>
          <p:nvPr/>
        </p:nvSpPr>
        <p:spPr>
          <a:xfrm>
            <a:off x="6265799" y="194557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1424;p47">
            <a:extLst>
              <a:ext uri="{FF2B5EF4-FFF2-40B4-BE49-F238E27FC236}">
                <a16:creationId xmlns:a16="http://schemas.microsoft.com/office/drawing/2014/main" xmlns="" id="{2CA409FE-C96C-4890-823A-86169BC19765}"/>
              </a:ext>
            </a:extLst>
          </p:cNvPr>
          <p:cNvSpPr txBox="1">
            <a:spLocks/>
          </p:cNvSpPr>
          <p:nvPr/>
        </p:nvSpPr>
        <p:spPr>
          <a:xfrm>
            <a:off x="6925136" y="1898058"/>
            <a:ext cx="1404478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</p:txBody>
      </p:sp>
      <p:sp>
        <p:nvSpPr>
          <p:cNvPr id="22" name="Plus Sign 14">
            <a:extLst>
              <a:ext uri="{FF2B5EF4-FFF2-40B4-BE49-F238E27FC236}">
                <a16:creationId xmlns:a16="http://schemas.microsoft.com/office/drawing/2014/main" xmlns="" id="{FAB6568A-3759-43F9-B791-9F8D291874B7}"/>
              </a:ext>
            </a:extLst>
          </p:cNvPr>
          <p:cNvSpPr/>
          <p:nvPr/>
        </p:nvSpPr>
        <p:spPr>
          <a:xfrm>
            <a:off x="6369407" y="343826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زر إجراء: تعليمات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A59495A-606B-4D58-BA80-C6421AD3D489}"/>
              </a:ext>
            </a:extLst>
          </p:cNvPr>
          <p:cNvSpPr/>
          <p:nvPr/>
        </p:nvSpPr>
        <p:spPr>
          <a:xfrm>
            <a:off x="6400906" y="233103"/>
            <a:ext cx="1048457" cy="984012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24905F8A-8EB1-402C-B0E8-9C8A82E0C56C}"/>
              </a:ext>
            </a:extLst>
          </p:cNvPr>
          <p:cNvSpPr txBox="1">
            <a:spLocks/>
          </p:cNvSpPr>
          <p:nvPr/>
        </p:nvSpPr>
        <p:spPr>
          <a:xfrm>
            <a:off x="7096573" y="3343242"/>
            <a:ext cx="1404478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</p:txBody>
      </p:sp>
    </p:spTree>
    <p:extLst>
      <p:ext uri="{BB962C8B-B14F-4D97-AF65-F5344CB8AC3E}">
        <p14:creationId xmlns:p14="http://schemas.microsoft.com/office/powerpoint/2010/main" val="13182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 animBg="1"/>
      <p:bldP spid="1975" grpId="0" animBg="1"/>
      <p:bldP spid="1976" grpId="0" animBg="1"/>
      <p:bldP spid="1979" grpId="0" animBg="1"/>
      <p:bldP spid="1981" grpId="0" animBg="1"/>
      <p:bldP spid="1982" grpId="0" animBg="1"/>
      <p:bldP spid="1983" grpId="0" animBg="1"/>
      <p:bldP spid="1985" grpId="0" animBg="1"/>
      <p:bldP spid="1986" grpId="0" animBg="1"/>
      <p:bldP spid="19" grpId="0" animBg="1"/>
      <p:bldP spid="20" grpId="0" animBg="1"/>
      <p:bldP spid="22" grpId="0" animBg="1"/>
      <p:bldP spid="4" grpId="0" animBg="1"/>
      <p:bldP spid="23" grpId="0" animBg="1"/>
    </p:bld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687</Words>
  <Application>Microsoft Office PowerPoint</Application>
  <PresentationFormat>On-screen Show (16:9)</PresentationFormat>
  <Paragraphs>203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Arial Rounded MT Bold</vt:lpstr>
      <vt:lpstr>Sarala</vt:lpstr>
      <vt:lpstr>Permanent Marker</vt:lpstr>
      <vt:lpstr>Maiandra GD</vt:lpstr>
      <vt:lpstr>Wingdings</vt:lpstr>
      <vt:lpstr>Fira Sans Extra Condensed Medium</vt:lpstr>
      <vt:lpstr>Questrial</vt:lpstr>
      <vt:lpstr>Gaegu</vt:lpstr>
      <vt:lpstr>Patrick Hand</vt:lpstr>
      <vt:lpstr>Franklin Gothic Demi Cond</vt:lpstr>
      <vt:lpstr>MV Boli</vt:lpstr>
      <vt:lpstr>Meet Our Professors by Slidesgo</vt:lpstr>
      <vt:lpstr>Unit3  Complaints, Complaints  Form , Meaning &amp; Function</vt:lpstr>
      <vt:lpstr>Lesson Objectives</vt:lpstr>
      <vt:lpstr> Open</vt:lpstr>
      <vt:lpstr>01 Present Perfect Simple Tense</vt:lpstr>
      <vt:lpstr>Present Perfect Tense:</vt:lpstr>
      <vt:lpstr>Present Perfect Simple Tense</vt:lpstr>
      <vt:lpstr>Form:</vt:lpstr>
      <vt:lpstr>Form:</vt:lpstr>
      <vt:lpstr>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Perfect with Already ,Yet , Just</vt:lpstr>
      <vt:lpstr>PowerPoint Presentation</vt:lpstr>
      <vt:lpstr>A short time before</vt:lpstr>
      <vt:lpstr>PowerPoint Presentation</vt:lpstr>
      <vt:lpstr>PowerPoint Presentation</vt:lpstr>
      <vt:lpstr>PowerPoint Presentation</vt:lpstr>
      <vt:lpstr>PowerPoint Presentation</vt:lpstr>
      <vt:lpstr>Verb+ Gerund</vt:lpstr>
      <vt:lpstr>Verb+ Gerund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  your student’s book p.17</vt:lpstr>
      <vt:lpstr>PowerPoint Presentation</vt:lpstr>
      <vt:lpstr>PowerPoint Presentation</vt:lpstr>
      <vt:lpstr>Imperatives and Two-Word Verbs </vt:lpstr>
      <vt:lpstr>PowerPoint Presentation</vt:lpstr>
      <vt:lpstr>Complete the sentence with thr correct object pronoun: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Unit3  What Will They Think of Next  Form , Meaning &amp; Function</dc:title>
  <dc:creator>ام الوليد</dc:creator>
  <cp:lastModifiedBy>pc</cp:lastModifiedBy>
  <cp:revision>100</cp:revision>
  <dcterms:modified xsi:type="dcterms:W3CDTF">2023-03-23T13:10:47Z</dcterms:modified>
</cp:coreProperties>
</file>