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78" r:id="rId5"/>
    <p:sldId id="276" r:id="rId6"/>
    <p:sldId id="277" r:id="rId7"/>
    <p:sldId id="279" r:id="rId8"/>
    <p:sldId id="281" r:id="rId9"/>
    <p:sldId id="280" r:id="rId10"/>
    <p:sldId id="282" r:id="rId11"/>
    <p:sldId id="283" r:id="rId12"/>
    <p:sldId id="284" r:id="rId13"/>
    <p:sldId id="285" r:id="rId14"/>
    <p:sldId id="286" r:id="rId15"/>
    <p:sldId id="275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D"/>
    <a:srgbClr val="E77B43"/>
    <a:srgbClr val="75C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45" d="100"/>
          <a:sy n="45" d="100"/>
        </p:scale>
        <p:origin x="-6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S::t330007@mkhg.moe.gov.sa::c1fe605c-1aaf-4791-a440-af891effc177" providerId="AD" clId="Web-{76231BDB-C260-3164-1BD1-B55F9A6910D6}"/>
    <pc:docChg chg="modSld">
      <pc:chgData name="حصه بنت العتيبي" userId="S::t330007@mkhg.moe.gov.sa::c1fe605c-1aaf-4791-a440-af891effc177" providerId="AD" clId="Web-{76231BDB-C260-3164-1BD1-B55F9A6910D6}" dt="2022-03-27T09:07:14.648" v="0" actId="14100"/>
      <pc:docMkLst>
        <pc:docMk/>
      </pc:docMkLst>
      <pc:sldChg chg="modSp">
        <pc:chgData name="حصه بنت العتيبي" userId="S::t330007@mkhg.moe.gov.sa::c1fe605c-1aaf-4791-a440-af891effc177" providerId="AD" clId="Web-{76231BDB-C260-3164-1BD1-B55F9A6910D6}" dt="2022-03-27T09:07:14.648" v="0" actId="14100"/>
        <pc:sldMkLst>
          <pc:docMk/>
          <pc:sldMk cId="2369024009" sldId="281"/>
        </pc:sldMkLst>
        <pc:picChg chg="mod">
          <ac:chgData name="حصه بنت العتيبي" userId="S::t330007@mkhg.moe.gov.sa::c1fe605c-1aaf-4791-a440-af891effc177" providerId="AD" clId="Web-{76231BDB-C260-3164-1BD1-B55F9A6910D6}" dt="2022-03-27T09:07:14.648" v="0" actId="14100"/>
          <ac:picMkLst>
            <pc:docMk/>
            <pc:sldMk cId="2369024009" sldId="281"/>
            <ac:picMk id="4" creationId="{A55B944D-00E4-4DE8-A98A-D5603FE8D939}"/>
          </ac:picMkLst>
        </pc:picChg>
      </pc:sldChg>
    </pc:docChg>
  </pc:docChgLst>
  <pc:docChgLst>
    <pc:chgData name="حصه بنت العتيبي" userId="c1fe605c-1aaf-4791-a440-af891effc177" providerId="ADAL" clId="{7345FFD2-81AA-414E-8EBA-5F3DDF577D5E}"/>
    <pc:docChg chg="undo custSel addSld delSld modSld sldOrd modMainMaster">
      <pc:chgData name="حصه بنت العتيبي" userId="c1fe605c-1aaf-4791-a440-af891effc177" providerId="ADAL" clId="{7345FFD2-81AA-414E-8EBA-5F3DDF577D5E}" dt="2022-04-02T12:37:55.312" v="2101"/>
      <pc:docMkLst>
        <pc:docMk/>
      </pc:docMkLst>
      <pc:sldChg chg="modSp add mod setBg">
        <pc:chgData name="حصه بنت العتيبي" userId="c1fe605c-1aaf-4791-a440-af891effc177" providerId="ADAL" clId="{7345FFD2-81AA-414E-8EBA-5F3DDF577D5E}" dt="2022-03-30T08:26:53.848" v="1466" actId="339"/>
        <pc:sldMkLst>
          <pc:docMk/>
          <pc:sldMk cId="1972542696" sldId="256"/>
        </pc:sldMkLst>
        <pc:spChg chg="mod">
          <ac:chgData name="حصه بنت العتيبي" userId="c1fe605c-1aaf-4791-a440-af891effc177" providerId="ADAL" clId="{7345FFD2-81AA-414E-8EBA-5F3DDF577D5E}" dt="2022-03-30T08:26:53.848" v="1466" actId="339"/>
          <ac:spMkLst>
            <pc:docMk/>
            <pc:sldMk cId="1972542696" sldId="256"/>
            <ac:spMk id="4" creationId="{854B4C9F-66B0-4342-80CE-A4320F266C6D}"/>
          </ac:spMkLst>
        </pc:spChg>
      </pc:sldChg>
      <pc:sldChg chg="add">
        <pc:chgData name="حصه بنت العتيبي" userId="c1fe605c-1aaf-4791-a440-af891effc177" providerId="ADAL" clId="{7345FFD2-81AA-414E-8EBA-5F3DDF577D5E}" dt="2022-03-27T05:35:33.320" v="1"/>
        <pc:sldMkLst>
          <pc:docMk/>
          <pc:sldMk cId="3550425475" sldId="257"/>
        </pc:sldMkLst>
      </pc:sldChg>
      <pc:sldChg chg="addSp delSp modSp add mod">
        <pc:chgData name="حصه بنت العتيبي" userId="c1fe605c-1aaf-4791-a440-af891effc177" providerId="ADAL" clId="{7345FFD2-81AA-414E-8EBA-5F3DDF577D5E}" dt="2022-04-02T08:31:01.656" v="1630" actId="21"/>
        <pc:sldMkLst>
          <pc:docMk/>
          <pc:sldMk cId="3256616027" sldId="266"/>
        </pc:sldMkLst>
        <pc:spChg chg="mod topLvl">
          <ac:chgData name="حصه بنت العتيبي" userId="c1fe605c-1aaf-4791-a440-af891effc177" providerId="ADAL" clId="{7345FFD2-81AA-414E-8EBA-5F3DDF577D5E}" dt="2022-03-30T06:42:36.245" v="1462" actId="20577"/>
          <ac:spMkLst>
            <pc:docMk/>
            <pc:sldMk cId="3256616027" sldId="266"/>
            <ac:spMk id="4" creationId="{03E67341-A285-49B1-9C66-204B1170C269}"/>
          </ac:spMkLst>
        </pc:spChg>
        <pc:spChg chg="mod">
          <ac:chgData name="حصه بنت العتيبي" userId="c1fe605c-1aaf-4791-a440-af891effc177" providerId="ADAL" clId="{7345FFD2-81AA-414E-8EBA-5F3DDF577D5E}" dt="2022-04-02T08:30:56.919" v="1629"/>
          <ac:spMkLst>
            <pc:docMk/>
            <pc:sldMk cId="3256616027" sldId="266"/>
            <ac:spMk id="9" creationId="{09B0F26E-E0EC-4217-8DE3-78549527987A}"/>
          </ac:spMkLst>
        </pc:spChg>
        <pc:grpChg chg="del mod">
          <ac:chgData name="حصه بنت العتيبي" userId="c1fe605c-1aaf-4791-a440-af891effc177" providerId="ADAL" clId="{7345FFD2-81AA-414E-8EBA-5F3DDF577D5E}" dt="2022-03-27T07:06:42.687" v="298" actId="478"/>
          <ac:grpSpMkLst>
            <pc:docMk/>
            <pc:sldMk cId="3256616027" sldId="266"/>
            <ac:grpSpMk id="5" creationId="{72D743FF-A0A2-43A9-B821-FFE6C0B7AABA}"/>
          </ac:grpSpMkLst>
        </pc:grpChg>
        <pc:grpChg chg="add del mod">
          <ac:chgData name="حصه بنت العتيبي" userId="c1fe605c-1aaf-4791-a440-af891effc177" providerId="ADAL" clId="{7345FFD2-81AA-414E-8EBA-5F3DDF577D5E}" dt="2022-04-02T08:31:01.656" v="1630" actId="21"/>
          <ac:grpSpMkLst>
            <pc:docMk/>
            <pc:sldMk cId="3256616027" sldId="266"/>
            <ac:grpSpMk id="7" creationId="{573524C9-44AE-4CC5-9A38-7285C50DE612}"/>
          </ac:grpSpMkLst>
        </pc:grpChg>
        <pc:grpChg chg="del">
          <ac:chgData name="حصه بنت العتيبي" userId="c1fe605c-1aaf-4791-a440-af891effc177" providerId="ADAL" clId="{7345FFD2-81AA-414E-8EBA-5F3DDF577D5E}" dt="2022-04-02T08:30:43.743" v="1624" actId="21"/>
          <ac:grpSpMkLst>
            <pc:docMk/>
            <pc:sldMk cId="3256616027" sldId="266"/>
            <ac:grpSpMk id="10" creationId="{D1BA6EE0-7321-4E1B-B4E1-6A3432EB215E}"/>
          </ac:grpSpMkLst>
        </pc:grpChg>
        <pc:picChg chg="del mod topLvl">
          <ac:chgData name="حصه بنت العتيبي" userId="c1fe605c-1aaf-4791-a440-af891effc177" providerId="ADAL" clId="{7345FFD2-81AA-414E-8EBA-5F3DDF577D5E}" dt="2022-03-27T07:06:42.687" v="298" actId="478"/>
          <ac:picMkLst>
            <pc:docMk/>
            <pc:sldMk cId="3256616027" sldId="266"/>
            <ac:picMk id="3" creationId="{B7599DEE-89CA-455F-8BBF-F62DC4183285}"/>
          </ac:picMkLst>
        </pc:picChg>
        <pc:picChg chg="add mod">
          <ac:chgData name="حصه بنت العتيبي" userId="c1fe605c-1aaf-4791-a440-af891effc177" providerId="ADAL" clId="{7345FFD2-81AA-414E-8EBA-5F3DDF577D5E}" dt="2022-03-30T06:41:59.460" v="1452" actId="1076"/>
          <ac:picMkLst>
            <pc:docMk/>
            <pc:sldMk cId="3256616027" sldId="266"/>
            <ac:picMk id="3" creationId="{DED0C9F5-5A1E-44FA-8F3E-D0B950B3207A}"/>
          </ac:picMkLst>
        </pc:picChg>
        <pc:picChg chg="del">
          <ac:chgData name="حصه بنت العتيبي" userId="c1fe605c-1aaf-4791-a440-af891effc177" providerId="ADAL" clId="{7345FFD2-81AA-414E-8EBA-5F3DDF577D5E}" dt="2022-03-27T06:51:29.642" v="266" actId="478"/>
          <ac:picMkLst>
            <pc:docMk/>
            <pc:sldMk cId="3256616027" sldId="266"/>
            <ac:picMk id="6" creationId="{CA1886A7-9096-4E1E-B785-91190D6C4E2F}"/>
          </ac:picMkLst>
        </pc:picChg>
        <pc:picChg chg="del">
          <ac:chgData name="حصه بنت العتيبي" userId="c1fe605c-1aaf-4791-a440-af891effc177" providerId="ADAL" clId="{7345FFD2-81AA-414E-8EBA-5F3DDF577D5E}" dt="2022-03-27T06:51:29.642" v="266" actId="478"/>
          <ac:picMkLst>
            <pc:docMk/>
            <pc:sldMk cId="3256616027" sldId="266"/>
            <ac:picMk id="7" creationId="{7D76C777-476C-4A1C-9BB1-30BC963231BC}"/>
          </ac:picMkLst>
        </pc:picChg>
        <pc:picChg chg="add del mod">
          <ac:chgData name="حصه بنت العتيبي" userId="c1fe605c-1aaf-4791-a440-af891effc177" providerId="ADAL" clId="{7345FFD2-81AA-414E-8EBA-5F3DDF577D5E}" dt="2022-03-30T06:41:52.411" v="1449" actId="478"/>
          <ac:picMkLst>
            <pc:docMk/>
            <pc:sldMk cId="3256616027" sldId="266"/>
            <ac:picMk id="8" creationId="{9933B03B-40FD-4758-B894-B392E7A9AC95}"/>
          </ac:picMkLst>
        </pc:picChg>
        <pc:picChg chg="mod">
          <ac:chgData name="حصه بنت العتيبي" userId="c1fe605c-1aaf-4791-a440-af891effc177" providerId="ADAL" clId="{7345FFD2-81AA-414E-8EBA-5F3DDF577D5E}" dt="2022-04-02T08:30:56.919" v="1629"/>
          <ac:picMkLst>
            <pc:docMk/>
            <pc:sldMk cId="3256616027" sldId="266"/>
            <ac:picMk id="8" creationId="{D09B54F0-8A49-4CFF-A60A-9AFD4AF424E7}"/>
          </ac:picMkLst>
        </pc:picChg>
      </pc:sldChg>
      <pc:sldChg chg="add modTransition">
        <pc:chgData name="حصه بنت العتيبي" userId="c1fe605c-1aaf-4791-a440-af891effc177" providerId="ADAL" clId="{7345FFD2-81AA-414E-8EBA-5F3DDF577D5E}" dt="2022-03-27T19:45:37.665" v="1414"/>
        <pc:sldMkLst>
          <pc:docMk/>
          <pc:sldMk cId="2339694217" sldId="275"/>
        </pc:sldMkLst>
      </pc:sldChg>
      <pc:sldChg chg="addSp delSp modSp new mod modTransition delAnim modAnim">
        <pc:chgData name="حصه بنت العتيبي" userId="c1fe605c-1aaf-4791-a440-af891effc177" providerId="ADAL" clId="{7345FFD2-81AA-414E-8EBA-5F3DDF577D5E}" dt="2022-04-02T08:30:00.328" v="1620" actId="14100"/>
        <pc:sldMkLst>
          <pc:docMk/>
          <pc:sldMk cId="2547111079" sldId="276"/>
        </pc:sldMkLst>
        <pc:spChg chg="add mod">
          <ac:chgData name="حصه بنت العتيبي" userId="c1fe605c-1aaf-4791-a440-af891effc177" providerId="ADAL" clId="{7345FFD2-81AA-414E-8EBA-5F3DDF577D5E}" dt="2022-03-27T05:48:34.283" v="11" actId="113"/>
          <ac:spMkLst>
            <pc:docMk/>
            <pc:sldMk cId="2547111079" sldId="276"/>
            <ac:spMk id="2" creationId="{FB3C82EA-2DA2-401B-9388-184563A0D1C6}"/>
          </ac:spMkLst>
        </pc:spChg>
        <pc:spChg chg="add del mod">
          <ac:chgData name="حصه بنت العتيبي" userId="c1fe605c-1aaf-4791-a440-af891effc177" providerId="ADAL" clId="{7345FFD2-81AA-414E-8EBA-5F3DDF577D5E}" dt="2022-03-29T17:58:24.897" v="1438" actId="478"/>
          <ac:spMkLst>
            <pc:docMk/>
            <pc:sldMk cId="2547111079" sldId="276"/>
            <ac:spMk id="3" creationId="{E5832E5B-143C-4F1D-BE2E-873C39A920C4}"/>
          </ac:spMkLst>
        </pc:spChg>
        <pc:spChg chg="add del mod">
          <ac:chgData name="حصه بنت العتيبي" userId="c1fe605c-1aaf-4791-a440-af891effc177" providerId="ADAL" clId="{7345FFD2-81AA-414E-8EBA-5F3DDF577D5E}" dt="2022-03-29T17:58:16.206" v="1436" actId="478"/>
          <ac:spMkLst>
            <pc:docMk/>
            <pc:sldMk cId="2547111079" sldId="276"/>
            <ac:spMk id="4" creationId="{2240B387-59A1-40AB-94C4-1870AA28D5D8}"/>
          </ac:spMkLst>
        </pc:spChg>
        <pc:spChg chg="add mod">
          <ac:chgData name="حصه بنت العتيبي" userId="c1fe605c-1aaf-4791-a440-af891effc177" providerId="ADAL" clId="{7345FFD2-81AA-414E-8EBA-5F3DDF577D5E}" dt="2022-04-02T08:30:00.328" v="1620" actId="14100"/>
          <ac:spMkLst>
            <pc:docMk/>
            <pc:sldMk cId="2547111079" sldId="276"/>
            <ac:spMk id="5" creationId="{B46EAACE-C5B6-4DF1-A03A-310C4AAFB7C8}"/>
          </ac:spMkLst>
        </pc:spChg>
        <pc:picChg chg="add mod">
          <ac:chgData name="حصه بنت العتيبي" userId="c1fe605c-1aaf-4791-a440-af891effc177" providerId="ADAL" clId="{7345FFD2-81AA-414E-8EBA-5F3DDF577D5E}" dt="2022-04-02T08:26:36.163" v="1605" actId="1076"/>
          <ac:picMkLst>
            <pc:docMk/>
            <pc:sldMk cId="2547111079" sldId="276"/>
            <ac:picMk id="4" creationId="{14CF096F-AA28-4B53-87AB-66278BE98534}"/>
          </ac:picMkLst>
        </pc:picChg>
      </pc:sldChg>
      <pc:sldChg chg="addSp delSp modSp new del mod modTransition delAnim modAnim">
        <pc:chgData name="حصه بنت العتيبي" userId="c1fe605c-1aaf-4791-a440-af891effc177" providerId="ADAL" clId="{7345FFD2-81AA-414E-8EBA-5F3DDF577D5E}" dt="2022-03-29T17:55:42.117" v="1422" actId="47"/>
        <pc:sldMkLst>
          <pc:docMk/>
          <pc:sldMk cId="927465955" sldId="277"/>
        </pc:sldMkLst>
        <pc:spChg chg="add mod ord">
          <ac:chgData name="حصه بنت العتيبي" userId="c1fe605c-1aaf-4791-a440-af891effc177" providerId="ADAL" clId="{7345FFD2-81AA-414E-8EBA-5F3DDF577D5E}" dt="2022-03-27T07:40:36.673" v="312" actId="1076"/>
          <ac:spMkLst>
            <pc:docMk/>
            <pc:sldMk cId="927465955" sldId="277"/>
            <ac:spMk id="5" creationId="{D16C56EF-7DE6-4D01-A391-C14241CDDA41}"/>
          </ac:spMkLst>
        </pc:spChg>
        <pc:spChg chg="add mod topLvl">
          <ac:chgData name="حصه بنت العتيبي" userId="c1fe605c-1aaf-4791-a440-af891effc177" providerId="ADAL" clId="{7345FFD2-81AA-414E-8EBA-5F3DDF577D5E}" dt="2022-03-27T06:47:47.944" v="182" actId="478"/>
          <ac:spMkLst>
            <pc:docMk/>
            <pc:sldMk cId="927465955" sldId="277"/>
            <ac:spMk id="10" creationId="{40EE6751-BF00-453C-95F7-A12868B26D11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18" creationId="{8B9ECDEB-831A-4D6F-A472-65B93B005866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19" creationId="{B8AE6CA9-8A71-485E-B0AF-4778957CB9A3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20" creationId="{C05884EF-FA03-4D1D-ACFE-76D4613B4377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21" creationId="{5FADA381-655A-4708-8C49-1BD396683CF7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22" creationId="{30CC544C-C483-4DD8-A1A2-A129C2068DA0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23" creationId="{16C78470-C25C-45ED-BAB9-0E2D8DA07A52}"/>
          </ac:spMkLst>
        </pc:spChg>
        <pc:spChg chg="mod">
          <ac:chgData name="حصه بنت العتيبي" userId="c1fe605c-1aaf-4791-a440-af891effc177" providerId="ADAL" clId="{7345FFD2-81AA-414E-8EBA-5F3DDF577D5E}" dt="2022-03-27T06:49:16.787" v="193" actId="164"/>
          <ac:spMkLst>
            <pc:docMk/>
            <pc:sldMk cId="927465955" sldId="277"/>
            <ac:spMk id="24" creationId="{2E1BDB61-E158-4A7F-90BA-7D0333381DAB}"/>
          </ac:spMkLst>
        </pc:spChg>
        <pc:spChg chg="del mod topLvl">
          <ac:chgData name="حصه بنت العتيبي" userId="c1fe605c-1aaf-4791-a440-af891effc177" providerId="ADAL" clId="{7345FFD2-81AA-414E-8EBA-5F3DDF577D5E}" dt="2022-03-27T06:47:47.944" v="182" actId="478"/>
          <ac:spMkLst>
            <pc:docMk/>
            <pc:sldMk cId="927465955" sldId="277"/>
            <ac:spMk id="25" creationId="{0BF7CCBB-B163-41DA-BDD2-21B00FCB1182}"/>
          </ac:spMkLst>
        </pc:spChg>
        <pc:spChg chg="mod">
          <ac:chgData name="حصه بنت العتيبي" userId="c1fe605c-1aaf-4791-a440-af891effc177" providerId="ADAL" clId="{7345FFD2-81AA-414E-8EBA-5F3DDF577D5E}" dt="2022-03-27T18:01:53.478" v="984"/>
          <ac:spMkLst>
            <pc:docMk/>
            <pc:sldMk cId="927465955" sldId="277"/>
            <ac:spMk id="26" creationId="{AE6D5BDB-8B5F-4D69-AA23-1C40BD522409}"/>
          </ac:spMkLst>
        </pc:spChg>
        <pc:grpChg chg="add mod">
          <ac:chgData name="حصه بنت العتيبي" userId="c1fe605c-1aaf-4791-a440-af891effc177" providerId="ADAL" clId="{7345FFD2-81AA-414E-8EBA-5F3DDF577D5E}" dt="2022-03-27T18:01:57.544" v="985" actId="1076"/>
          <ac:grpSpMkLst>
            <pc:docMk/>
            <pc:sldMk cId="927465955" sldId="277"/>
            <ac:grpSpMk id="17" creationId="{B88829C1-8E7A-4F95-BC6C-E5529785E010}"/>
          </ac:grpSpMkLst>
        </pc:grpChg>
        <pc:grpChg chg="del mod">
          <ac:chgData name="حصه بنت العتيبي" userId="c1fe605c-1aaf-4791-a440-af891effc177" providerId="ADAL" clId="{7345FFD2-81AA-414E-8EBA-5F3DDF577D5E}" dt="2022-03-27T06:46:27.141" v="170" actId="27803"/>
          <ac:grpSpMkLst>
            <pc:docMk/>
            <pc:sldMk cId="927465955" sldId="277"/>
            <ac:grpSpMk id="17" creationId="{C2A4F898-EF1D-4CCA-A843-F3132ED19FE5}"/>
          </ac:grpSpMkLst>
        </pc:grpChg>
        <pc:grpChg chg="add del mod">
          <ac:chgData name="حصه بنت العتيبي" userId="c1fe605c-1aaf-4791-a440-af891effc177" providerId="ADAL" clId="{7345FFD2-81AA-414E-8EBA-5F3DDF577D5E}" dt="2022-03-27T06:47:47.944" v="182" actId="478"/>
          <ac:grpSpMkLst>
            <pc:docMk/>
            <pc:sldMk cId="927465955" sldId="277"/>
            <ac:grpSpMk id="26" creationId="{EE9BA052-7FEF-4AFB-8A24-EB6BADBA90BB}"/>
          </ac:grpSpMkLst>
        </pc:grpChg>
        <pc:grpChg chg="add mod">
          <ac:chgData name="حصه بنت العتيبي" userId="c1fe605c-1aaf-4791-a440-af891effc177" providerId="ADAL" clId="{7345FFD2-81AA-414E-8EBA-5F3DDF577D5E}" dt="2022-03-27T06:49:16.787" v="193" actId="164"/>
          <ac:grpSpMkLst>
            <pc:docMk/>
            <pc:sldMk cId="927465955" sldId="277"/>
            <ac:grpSpMk id="27" creationId="{D2F2FABB-62EE-4559-846C-4811F0AF63E7}"/>
          </ac:grpSpMkLst>
        </pc:grpChg>
        <pc:picChg chg="add del mod">
          <ac:chgData name="حصه بنت العتيبي" userId="c1fe605c-1aaf-4791-a440-af891effc177" providerId="ADAL" clId="{7345FFD2-81AA-414E-8EBA-5F3DDF577D5E}" dt="2022-03-27T05:52:46.530" v="31" actId="478"/>
          <ac:picMkLst>
            <pc:docMk/>
            <pc:sldMk cId="927465955" sldId="277"/>
            <ac:picMk id="2" creationId="{885E2CE5-656C-41D6-BB16-901E3BFEED23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05:54:14.518" v="77" actId="478"/>
          <ac:picMkLst>
            <pc:docMk/>
            <pc:sldMk cId="927465955" sldId="277"/>
            <ac:picMk id="4" creationId="{69828EFE-4DC2-41EC-AD39-02C45E92BDEF}"/>
          </ac:picMkLst>
        </pc:picChg>
        <pc:picChg chg="add mod modCrop">
          <ac:chgData name="حصه بنت العتيبي" userId="c1fe605c-1aaf-4791-a440-af891effc177" providerId="ADAL" clId="{7345FFD2-81AA-414E-8EBA-5F3DDF577D5E}" dt="2022-03-27T05:55:56.312" v="93" actId="14100"/>
          <ac:picMkLst>
            <pc:docMk/>
            <pc:sldMk cId="927465955" sldId="277"/>
            <ac:picMk id="7" creationId="{DF4C2E63-A349-4B00-9109-33A3DB84FE16}"/>
          </ac:picMkLst>
        </pc:picChg>
        <pc:picChg chg="add mod modCrop">
          <ac:chgData name="حصه بنت العتيبي" userId="c1fe605c-1aaf-4791-a440-af891effc177" providerId="ADAL" clId="{7345FFD2-81AA-414E-8EBA-5F3DDF577D5E}" dt="2022-03-27T05:55:56.312" v="93" actId="14100"/>
          <ac:picMkLst>
            <pc:docMk/>
            <pc:sldMk cId="927465955" sldId="277"/>
            <ac:picMk id="9" creationId="{EDC80F4A-F590-446B-9A7E-CD5D980B631B}"/>
          </ac:picMkLst>
        </pc:picChg>
        <pc:picChg chg="add del mod">
          <ac:chgData name="حصه بنت العتيبي" userId="c1fe605c-1aaf-4791-a440-af891effc177" providerId="ADAL" clId="{7345FFD2-81AA-414E-8EBA-5F3DDF577D5E}" dt="2022-03-27T06:46:27.141" v="170" actId="27803"/>
          <ac:picMkLst>
            <pc:docMk/>
            <pc:sldMk cId="927465955" sldId="277"/>
            <ac:picMk id="12" creationId="{1A9922BA-C883-4EFF-AF5D-BCB2049806CD}"/>
          </ac:picMkLst>
        </pc:picChg>
        <pc:picChg chg="add mod">
          <ac:chgData name="حصه بنت العتيبي" userId="c1fe605c-1aaf-4791-a440-af891effc177" providerId="ADAL" clId="{7345FFD2-81AA-414E-8EBA-5F3DDF577D5E}" dt="2022-03-27T06:48:46.102" v="189" actId="339"/>
          <ac:picMkLst>
            <pc:docMk/>
            <pc:sldMk cId="927465955" sldId="277"/>
            <ac:picMk id="14" creationId="{BA5C10DF-8853-4D84-B6D9-DF8574F89E27}"/>
          </ac:picMkLst>
        </pc:picChg>
        <pc:picChg chg="add del mod">
          <ac:chgData name="حصه بنت العتيبي" userId="c1fe605c-1aaf-4791-a440-af891effc177" providerId="ADAL" clId="{7345FFD2-81AA-414E-8EBA-5F3DDF577D5E}" dt="2022-03-27T06:46:51.457" v="172" actId="27803"/>
          <ac:picMkLst>
            <pc:docMk/>
            <pc:sldMk cId="927465955" sldId="277"/>
            <ac:picMk id="16" creationId="{0BF7CCBB-B163-41DA-BDD2-21B00FCB1182}"/>
          </ac:picMkLst>
        </pc:picChg>
        <pc:picChg chg="add del mod">
          <ac:chgData name="حصه بنت العتيبي" userId="c1fe605c-1aaf-4791-a440-af891effc177" providerId="ADAL" clId="{7345FFD2-81AA-414E-8EBA-5F3DDF577D5E}" dt="2022-03-27T18:01:37.456" v="982"/>
          <ac:picMkLst>
            <pc:docMk/>
            <pc:sldMk cId="927465955" sldId="277"/>
            <ac:picMk id="16" creationId="{70F50F7A-FBE9-47A2-B706-BFB3E80221FB}"/>
          </ac:picMkLst>
        </pc:picChg>
        <pc:picChg chg="mod">
          <ac:chgData name="حصه بنت العتيبي" userId="c1fe605c-1aaf-4791-a440-af891effc177" providerId="ADAL" clId="{7345FFD2-81AA-414E-8EBA-5F3DDF577D5E}" dt="2022-03-27T18:01:53.478" v="984"/>
          <ac:picMkLst>
            <pc:docMk/>
            <pc:sldMk cId="927465955" sldId="277"/>
            <ac:picMk id="25" creationId="{F172E30E-6FF1-44B6-B47B-DD48E81E80F9}"/>
          </ac:picMkLst>
        </pc:picChg>
        <pc:picChg chg="add mod">
          <ac:chgData name="حصه بنت العتيبي" userId="c1fe605c-1aaf-4791-a440-af891effc177" providerId="ADAL" clId="{7345FFD2-81AA-414E-8EBA-5F3DDF577D5E}" dt="2022-03-27T06:40:30.766" v="127" actId="1076"/>
          <ac:picMkLst>
            <pc:docMk/>
            <pc:sldMk cId="927465955" sldId="277"/>
            <ac:picMk id="1026" creationId="{2A5CB930-6E63-4026-91AD-FE33FBD75E6E}"/>
          </ac:picMkLst>
        </pc:picChg>
      </pc:sldChg>
      <pc:sldChg chg="addSp modSp new mod modTransition modAnim">
        <pc:chgData name="حصه بنت العتيبي" userId="c1fe605c-1aaf-4791-a440-af891effc177" providerId="ADAL" clId="{7345FFD2-81AA-414E-8EBA-5F3DDF577D5E}" dt="2022-04-02T08:29:01.762" v="1614" actId="1076"/>
        <pc:sldMkLst>
          <pc:docMk/>
          <pc:sldMk cId="3468566696" sldId="277"/>
        </pc:sldMkLst>
        <pc:spChg chg="add mod">
          <ac:chgData name="حصه بنت العتيبي" userId="c1fe605c-1aaf-4791-a440-af891effc177" providerId="ADAL" clId="{7345FFD2-81AA-414E-8EBA-5F3DDF577D5E}" dt="2022-04-02T08:20:33.324" v="1588" actId="164"/>
          <ac:spMkLst>
            <pc:docMk/>
            <pc:sldMk cId="3468566696" sldId="277"/>
            <ac:spMk id="5" creationId="{E063E23B-6CB3-440A-8417-D60B7E5D7376}"/>
          </ac:spMkLst>
        </pc:spChg>
        <pc:spChg chg="add mod">
          <ac:chgData name="حصه بنت العتيبي" userId="c1fe605c-1aaf-4791-a440-af891effc177" providerId="ADAL" clId="{7345FFD2-81AA-414E-8EBA-5F3DDF577D5E}" dt="2022-04-02T08:19:55.710" v="1578" actId="14100"/>
          <ac:spMkLst>
            <pc:docMk/>
            <pc:sldMk cId="3468566696" sldId="277"/>
            <ac:spMk id="9" creationId="{CF21C67F-CCBE-4FEC-8258-6E2A946EDB88}"/>
          </ac:spMkLst>
        </pc:spChg>
        <pc:grpChg chg="add mod">
          <ac:chgData name="حصه بنت العتيبي" userId="c1fe605c-1aaf-4791-a440-af891effc177" providerId="ADAL" clId="{7345FFD2-81AA-414E-8EBA-5F3DDF577D5E}" dt="2022-04-02T08:26:16.630" v="1599" actId="1076"/>
          <ac:grpSpMkLst>
            <pc:docMk/>
            <pc:sldMk cId="3468566696" sldId="277"/>
            <ac:grpSpMk id="6" creationId="{143E0FFA-83BF-4E09-95A9-2C0CDBB580D2}"/>
          </ac:grpSpMkLst>
        </pc:grpChg>
        <pc:grpChg chg="add mod">
          <ac:chgData name="حصه بنت العتيبي" userId="c1fe605c-1aaf-4791-a440-af891effc177" providerId="ADAL" clId="{7345FFD2-81AA-414E-8EBA-5F3DDF577D5E}" dt="2022-04-02T08:26:18.658" v="1600" actId="1076"/>
          <ac:grpSpMkLst>
            <pc:docMk/>
            <pc:sldMk cId="3468566696" sldId="277"/>
            <ac:grpSpMk id="8" creationId="{B9D5948F-6D41-4076-BE2B-2C6732F2B36F}"/>
          </ac:grpSpMkLst>
        </pc:grpChg>
        <pc:picChg chg="add mod">
          <ac:chgData name="حصه بنت العتيبي" userId="c1fe605c-1aaf-4791-a440-af891effc177" providerId="ADAL" clId="{7345FFD2-81AA-414E-8EBA-5F3DDF577D5E}" dt="2022-04-02T08:26:13.576" v="1598" actId="1076"/>
          <ac:picMkLst>
            <pc:docMk/>
            <pc:sldMk cId="3468566696" sldId="277"/>
            <ac:picMk id="3" creationId="{BD233688-BD2C-4D4E-9731-2D652FDE2249}"/>
          </ac:picMkLst>
        </pc:picChg>
        <pc:picChg chg="add mod">
          <ac:chgData name="حصه بنت العتيبي" userId="c1fe605c-1aaf-4791-a440-af891effc177" providerId="ADAL" clId="{7345FFD2-81AA-414E-8EBA-5F3DDF577D5E}" dt="2022-04-02T08:20:33.324" v="1588" actId="164"/>
          <ac:picMkLst>
            <pc:docMk/>
            <pc:sldMk cId="3468566696" sldId="277"/>
            <ac:picMk id="4" creationId="{E88B4C03-67C6-4138-B385-89BC8EA51273}"/>
          </ac:picMkLst>
        </pc:picChg>
        <pc:picChg chg="add mod">
          <ac:chgData name="حصه بنت العتيبي" userId="c1fe605c-1aaf-4791-a440-af891effc177" providerId="ADAL" clId="{7345FFD2-81AA-414E-8EBA-5F3DDF577D5E}" dt="2022-04-02T08:19:53.450" v="1577" actId="1076"/>
          <ac:picMkLst>
            <pc:docMk/>
            <pc:sldMk cId="3468566696" sldId="277"/>
            <ac:picMk id="7" creationId="{0E333065-79AE-4716-8CEE-017BE1AB898E}"/>
          </ac:picMkLst>
        </pc:picChg>
        <pc:picChg chg="add mod modCrop">
          <ac:chgData name="حصه بنت العتيبي" userId="c1fe605c-1aaf-4791-a440-af891effc177" providerId="ADAL" clId="{7345FFD2-81AA-414E-8EBA-5F3DDF577D5E}" dt="2022-04-02T08:29:01.762" v="1614" actId="1076"/>
          <ac:picMkLst>
            <pc:docMk/>
            <pc:sldMk cId="3468566696" sldId="277"/>
            <ac:picMk id="11" creationId="{933B8480-640E-4D6E-8825-D07F3441BA3F}"/>
          </ac:picMkLst>
        </pc:picChg>
        <pc:picChg chg="add mod">
          <ac:chgData name="حصه بنت العتيبي" userId="c1fe605c-1aaf-4791-a440-af891effc177" providerId="ADAL" clId="{7345FFD2-81AA-414E-8EBA-5F3DDF577D5E}" dt="2022-04-02T08:06:27.970" v="1510" actId="1076"/>
          <ac:picMkLst>
            <pc:docMk/>
            <pc:sldMk cId="3468566696" sldId="277"/>
            <ac:picMk id="1026" creationId="{30E1A7E0-BEF8-4FD5-B8B4-C3828BFB6294}"/>
          </ac:picMkLst>
        </pc:picChg>
        <pc:picChg chg="add mod">
          <ac:chgData name="حصه بنت العتيبي" userId="c1fe605c-1aaf-4791-a440-af891effc177" providerId="ADAL" clId="{7345FFD2-81AA-414E-8EBA-5F3DDF577D5E}" dt="2022-04-02T08:06:26.942" v="1509" actId="1076"/>
          <ac:picMkLst>
            <pc:docMk/>
            <pc:sldMk cId="3468566696" sldId="277"/>
            <ac:picMk id="1028" creationId="{674E8E43-7CF1-4CB9-BF59-51DBCD074640}"/>
          </ac:picMkLst>
        </pc:picChg>
      </pc:sldChg>
      <pc:sldChg chg="addSp delSp modSp add del mod modTransition delAnim modAnim">
        <pc:chgData name="حصه بنت العتيبي" userId="c1fe605c-1aaf-4791-a440-af891effc177" providerId="ADAL" clId="{7345FFD2-81AA-414E-8EBA-5F3DDF577D5E}" dt="2022-03-29T17:55:43.459" v="1423" actId="47"/>
        <pc:sldMkLst>
          <pc:docMk/>
          <pc:sldMk cId="2830232631" sldId="278"/>
        </pc:sldMkLst>
        <pc:spChg chg="add del mod">
          <ac:chgData name="حصه بنت العتيبي" userId="c1fe605c-1aaf-4791-a440-af891effc177" providerId="ADAL" clId="{7345FFD2-81AA-414E-8EBA-5F3DDF577D5E}" dt="2022-03-27T17:39:13.256" v="846" actId="478"/>
          <ac:spMkLst>
            <pc:docMk/>
            <pc:sldMk cId="2830232631" sldId="278"/>
            <ac:spMk id="7" creationId="{3A2B6A36-15C7-4CE4-95FA-AD092FFE7E89}"/>
          </ac:spMkLst>
        </pc:spChg>
        <pc:spChg chg="add mod">
          <ac:chgData name="حصه بنت العتيبي" userId="c1fe605c-1aaf-4791-a440-af891effc177" providerId="ADAL" clId="{7345FFD2-81AA-414E-8EBA-5F3DDF577D5E}" dt="2022-03-27T17:47:58.093" v="911" actId="113"/>
          <ac:spMkLst>
            <pc:docMk/>
            <pc:sldMk cId="2830232631" sldId="278"/>
            <ac:spMk id="8" creationId="{4D4220F5-F98A-413C-9A15-547F5419B3EC}"/>
          </ac:spMkLst>
        </pc:spChg>
        <pc:spChg chg="add mod">
          <ac:chgData name="حصه بنت العتيبي" userId="c1fe605c-1aaf-4791-a440-af891effc177" providerId="ADAL" clId="{7345FFD2-81AA-414E-8EBA-5F3DDF577D5E}" dt="2022-03-27T17:47:58.093" v="911" actId="113"/>
          <ac:spMkLst>
            <pc:docMk/>
            <pc:sldMk cId="2830232631" sldId="278"/>
            <ac:spMk id="9" creationId="{6C523D7A-07E8-4FA0-9A18-4C3BBE70B3D7}"/>
          </ac:spMkLst>
        </pc:spChg>
        <pc:spChg chg="add mod">
          <ac:chgData name="حصه بنت العتيبي" userId="c1fe605c-1aaf-4791-a440-af891effc177" providerId="ADAL" clId="{7345FFD2-81AA-414E-8EBA-5F3DDF577D5E}" dt="2022-03-27T17:47:58.093" v="911" actId="113"/>
          <ac:spMkLst>
            <pc:docMk/>
            <pc:sldMk cId="2830232631" sldId="278"/>
            <ac:spMk id="10" creationId="{A09AC379-E73D-4EBC-B672-1E6BB54D18C4}"/>
          </ac:spMkLst>
        </pc:spChg>
        <pc:spChg chg="add mod">
          <ac:chgData name="حصه بنت العتيبي" userId="c1fe605c-1aaf-4791-a440-af891effc177" providerId="ADAL" clId="{7345FFD2-81AA-414E-8EBA-5F3DDF577D5E}" dt="2022-03-27T17:52:48.686" v="927" actId="207"/>
          <ac:spMkLst>
            <pc:docMk/>
            <pc:sldMk cId="2830232631" sldId="278"/>
            <ac:spMk id="11" creationId="{DD7D02C0-26B0-4B6B-839B-7DE2F5FCBA92}"/>
          </ac:spMkLst>
        </pc:spChg>
        <pc:spChg chg="add mod">
          <ac:chgData name="حصه بنت العتيبي" userId="c1fe605c-1aaf-4791-a440-af891effc177" providerId="ADAL" clId="{7345FFD2-81AA-414E-8EBA-5F3DDF577D5E}" dt="2022-03-27T17:52:48.686" v="927" actId="207"/>
          <ac:spMkLst>
            <pc:docMk/>
            <pc:sldMk cId="2830232631" sldId="278"/>
            <ac:spMk id="12" creationId="{D75670E3-362A-4C54-820B-7DD0F377BE5B}"/>
          </ac:spMkLst>
        </pc:spChg>
        <pc:spChg chg="add mod">
          <ac:chgData name="حصه بنت العتيبي" userId="c1fe605c-1aaf-4791-a440-af891effc177" providerId="ADAL" clId="{7345FFD2-81AA-414E-8EBA-5F3DDF577D5E}" dt="2022-03-27T17:52:48.686" v="927" actId="207"/>
          <ac:spMkLst>
            <pc:docMk/>
            <pc:sldMk cId="2830232631" sldId="278"/>
            <ac:spMk id="13" creationId="{CE09B5BD-9610-4661-83D6-C93EAEA2EF60}"/>
          </ac:spMkLst>
        </pc:spChg>
        <pc:spChg chg="add mod">
          <ac:chgData name="حصه بنت العتيبي" userId="c1fe605c-1aaf-4791-a440-af891effc177" providerId="ADAL" clId="{7345FFD2-81AA-414E-8EBA-5F3DDF577D5E}" dt="2022-03-27T17:52:48.686" v="927" actId="207"/>
          <ac:spMkLst>
            <pc:docMk/>
            <pc:sldMk cId="2830232631" sldId="278"/>
            <ac:spMk id="14" creationId="{EFB09DB0-C60D-4DF5-BEFA-D55E7AB7C124}"/>
          </ac:spMkLst>
        </pc:spChg>
        <pc:spChg chg="add mod">
          <ac:chgData name="حصه بنت العتيبي" userId="c1fe605c-1aaf-4791-a440-af891effc177" providerId="ADAL" clId="{7345FFD2-81AA-414E-8EBA-5F3DDF577D5E}" dt="2022-03-27T18:01:47.237" v="983" actId="164"/>
          <ac:spMkLst>
            <pc:docMk/>
            <pc:sldMk cId="2830232631" sldId="278"/>
            <ac:spMk id="15" creationId="{B3C289AD-D765-4849-829F-B285B930F6A9}"/>
          </ac:spMkLst>
        </pc:spChg>
        <pc:spChg chg="mod">
          <ac:chgData name="حصه بنت العتيبي" userId="c1fe605c-1aaf-4791-a440-af891effc177" providerId="ADAL" clId="{7345FFD2-81AA-414E-8EBA-5F3DDF577D5E}" dt="2022-03-27T18:02:46.182" v="1003" actId="404"/>
          <ac:spMkLst>
            <pc:docMk/>
            <pc:sldMk cId="2830232631" sldId="278"/>
            <ac:spMk id="21" creationId="{34CA0669-0342-4157-BAF3-21D900427CD1}"/>
          </ac:spMkLst>
        </pc:spChg>
        <pc:spChg chg="mod">
          <ac:chgData name="حصه بنت العتيبي" userId="c1fe605c-1aaf-4791-a440-af891effc177" providerId="ADAL" clId="{7345FFD2-81AA-414E-8EBA-5F3DDF577D5E}" dt="2022-03-27T19:14:13.797" v="1321" actId="20577"/>
          <ac:spMkLst>
            <pc:docMk/>
            <pc:sldMk cId="2830232631" sldId="278"/>
            <ac:spMk id="25" creationId="{D17EE402-3CE3-46F3-8A56-F831AB5EBE43}"/>
          </ac:spMkLst>
        </pc:spChg>
        <pc:grpChg chg="add mod">
          <ac:chgData name="حصه بنت العتيبي" userId="c1fe605c-1aaf-4791-a440-af891effc177" providerId="ADAL" clId="{7345FFD2-81AA-414E-8EBA-5F3DDF577D5E}" dt="2022-03-27T18:01:47.237" v="983" actId="164"/>
          <ac:grpSpMkLst>
            <pc:docMk/>
            <pc:sldMk cId="2830232631" sldId="278"/>
            <ac:grpSpMk id="18" creationId="{3F7076B6-8221-4728-B02B-3C964BE908E5}"/>
          </ac:grpSpMkLst>
        </pc:grpChg>
        <pc:grpChg chg="add mod">
          <ac:chgData name="حصه بنت العتيبي" userId="c1fe605c-1aaf-4791-a440-af891effc177" providerId="ADAL" clId="{7345FFD2-81AA-414E-8EBA-5F3DDF577D5E}" dt="2022-03-27T18:02:21.365" v="987" actId="1076"/>
          <ac:grpSpMkLst>
            <pc:docMk/>
            <pc:sldMk cId="2830232631" sldId="278"/>
            <ac:grpSpMk id="19" creationId="{348C3D98-D542-41AC-AC7D-4EF5A822F281}"/>
          </ac:grpSpMkLst>
        </pc:grpChg>
        <pc:grpChg chg="add del mod">
          <ac:chgData name="حصه بنت العتيبي" userId="c1fe605c-1aaf-4791-a440-af891effc177" providerId="ADAL" clId="{7345FFD2-81AA-414E-8EBA-5F3DDF577D5E}" dt="2022-03-27T19:14:19.971" v="1322" actId="21"/>
          <ac:grpSpMkLst>
            <pc:docMk/>
            <pc:sldMk cId="2830232631" sldId="278"/>
            <ac:grpSpMk id="23" creationId="{5750B27B-49F7-49E9-93BA-F89FB7AE1FD7}"/>
          </ac:grpSpMkLst>
        </pc:grpChg>
        <pc:picChg chg="del">
          <ac:chgData name="حصه بنت العتيبي" userId="c1fe605c-1aaf-4791-a440-af891effc177" providerId="ADAL" clId="{7345FFD2-81AA-414E-8EBA-5F3DDF577D5E}" dt="2022-03-27T17:39:13.256" v="846" actId="478"/>
          <ac:picMkLst>
            <pc:docMk/>
            <pc:sldMk cId="2830232631" sldId="278"/>
            <ac:picMk id="2" creationId="{885E2CE5-656C-41D6-BB16-901E3BFEED23}"/>
          </ac:picMkLst>
        </pc:picChg>
        <pc:picChg chg="add mod">
          <ac:chgData name="حصه بنت العتيبي" userId="c1fe605c-1aaf-4791-a440-af891effc177" providerId="ADAL" clId="{7345FFD2-81AA-414E-8EBA-5F3DDF577D5E}" dt="2022-03-27T18:01:47.237" v="983" actId="164"/>
          <ac:picMkLst>
            <pc:docMk/>
            <pc:sldMk cId="2830232631" sldId="278"/>
            <ac:picMk id="4" creationId="{48A5F6FA-57D3-4BEA-90C2-219538B2199F}"/>
          </ac:picMkLst>
        </pc:picChg>
        <pc:picChg chg="del mod modCrop">
          <ac:chgData name="حصه بنت العتيبي" userId="c1fe605c-1aaf-4791-a440-af891effc177" providerId="ADAL" clId="{7345FFD2-81AA-414E-8EBA-5F3DDF577D5E}" dt="2022-03-27T07:40:44.978" v="315" actId="478"/>
          <ac:picMkLst>
            <pc:docMk/>
            <pc:sldMk cId="2830232631" sldId="278"/>
            <ac:picMk id="4" creationId="{69828EFE-4DC2-41EC-AD39-02C45E92BDEF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17:51:43.857" v="915" actId="478"/>
          <ac:picMkLst>
            <pc:docMk/>
            <pc:sldMk cId="2830232631" sldId="278"/>
            <ac:picMk id="5" creationId="{0DA9DD5D-4C56-4CB2-92EE-3435CF666A87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17:39:13.256" v="846" actId="478"/>
          <ac:picMkLst>
            <pc:docMk/>
            <pc:sldMk cId="2830232631" sldId="278"/>
            <ac:picMk id="6" creationId="{57639A1C-E096-45A0-80C3-14B0D1BBFBF6}"/>
          </ac:picMkLst>
        </pc:picChg>
        <pc:picChg chg="add mod ord modCrop">
          <ac:chgData name="حصه بنت العتيبي" userId="c1fe605c-1aaf-4791-a440-af891effc177" providerId="ADAL" clId="{7345FFD2-81AA-414E-8EBA-5F3DDF577D5E}" dt="2022-03-27T17:52:09.359" v="923" actId="171"/>
          <ac:picMkLst>
            <pc:docMk/>
            <pc:sldMk cId="2830232631" sldId="278"/>
            <ac:picMk id="17" creationId="{C7E40026-F196-4F7E-AE84-D242271B14DF}"/>
          </ac:picMkLst>
        </pc:picChg>
        <pc:picChg chg="mod">
          <ac:chgData name="حصه بنت العتيبي" userId="c1fe605c-1aaf-4791-a440-af891effc177" providerId="ADAL" clId="{7345FFD2-81AA-414E-8EBA-5F3DDF577D5E}" dt="2022-03-27T18:02:19.261" v="986"/>
          <ac:picMkLst>
            <pc:docMk/>
            <pc:sldMk cId="2830232631" sldId="278"/>
            <ac:picMk id="20" creationId="{7AE6D8C2-E840-4E1D-94A1-6B393809D4E8}"/>
          </ac:picMkLst>
        </pc:picChg>
        <pc:picChg chg="add mod">
          <ac:chgData name="حصه بنت العتيبي" userId="c1fe605c-1aaf-4791-a440-af891effc177" providerId="ADAL" clId="{7345FFD2-81AA-414E-8EBA-5F3DDF577D5E}" dt="2022-03-27T18:03:24.983" v="1010" actId="1076"/>
          <ac:picMkLst>
            <pc:docMk/>
            <pc:sldMk cId="2830232631" sldId="278"/>
            <ac:picMk id="22" creationId="{CA84AB84-E244-4819-A1C4-E0748FF0E1D2}"/>
          </ac:picMkLst>
        </pc:picChg>
        <pc:picChg chg="mod">
          <ac:chgData name="حصه بنت العتيبي" userId="c1fe605c-1aaf-4791-a440-af891effc177" providerId="ADAL" clId="{7345FFD2-81AA-414E-8EBA-5F3DDF577D5E}" dt="2022-03-27T19:13:53.947" v="1307"/>
          <ac:picMkLst>
            <pc:docMk/>
            <pc:sldMk cId="2830232631" sldId="278"/>
            <ac:picMk id="24" creationId="{BDA3D84E-D056-418C-8F92-C5EF06C68AD1}"/>
          </ac:picMkLst>
        </pc:picChg>
      </pc:sldChg>
      <pc:sldChg chg="addSp delSp modSp new mod ord modTransition">
        <pc:chgData name="حصه بنت العتيبي" userId="c1fe605c-1aaf-4791-a440-af891effc177" providerId="ADAL" clId="{7345FFD2-81AA-414E-8EBA-5F3DDF577D5E}" dt="2022-04-02T12:37:11.189" v="2099" actId="478"/>
        <pc:sldMkLst>
          <pc:docMk/>
          <pc:sldMk cId="3499296972" sldId="278"/>
        </pc:sldMkLst>
        <pc:spChg chg="mod">
          <ac:chgData name="حصه بنت العتيبي" userId="c1fe605c-1aaf-4791-a440-af891effc177" providerId="ADAL" clId="{7345FFD2-81AA-414E-8EBA-5F3DDF577D5E}" dt="2022-04-02T08:30:47.714" v="1627"/>
          <ac:spMkLst>
            <pc:docMk/>
            <pc:sldMk cId="3499296972" sldId="278"/>
            <ac:spMk id="4" creationId="{21E87298-9E3E-41AB-8817-3E2A154E5B15}"/>
          </ac:spMkLst>
        </pc:spChg>
        <pc:grpChg chg="add mod">
          <ac:chgData name="حصه بنت العتيبي" userId="c1fe605c-1aaf-4791-a440-af891effc177" providerId="ADAL" clId="{7345FFD2-81AA-414E-8EBA-5F3DDF577D5E}" dt="2022-04-02T08:31:33.262" v="1631"/>
          <ac:grpSpMkLst>
            <pc:docMk/>
            <pc:sldMk cId="3499296972" sldId="278"/>
            <ac:grpSpMk id="2" creationId="{93B277E4-BDC2-4818-AAD5-3710F0A87CC9}"/>
          </ac:grpSpMkLst>
        </pc:grpChg>
        <pc:picChg chg="mod">
          <ac:chgData name="حصه بنت العتيبي" userId="c1fe605c-1aaf-4791-a440-af891effc177" providerId="ADAL" clId="{7345FFD2-81AA-414E-8EBA-5F3DDF577D5E}" dt="2022-04-02T08:30:47.714" v="1627"/>
          <ac:picMkLst>
            <pc:docMk/>
            <pc:sldMk cId="3499296972" sldId="278"/>
            <ac:picMk id="3" creationId="{A39ECB5D-41A5-46B0-9AEB-A070C5BF2E0B}"/>
          </ac:picMkLst>
        </pc:picChg>
        <pc:picChg chg="add mod">
          <ac:chgData name="حصه بنت العتيبي" userId="c1fe605c-1aaf-4791-a440-af891effc177" providerId="ADAL" clId="{7345FFD2-81AA-414E-8EBA-5F3DDF577D5E}" dt="2022-04-02T12:37:02.935" v="2098"/>
          <ac:picMkLst>
            <pc:docMk/>
            <pc:sldMk cId="3499296972" sldId="278"/>
            <ac:picMk id="5" creationId="{9AF91EF5-6AAB-4371-BF55-7BF49FC798D0}"/>
          </ac:picMkLst>
        </pc:picChg>
        <pc:picChg chg="add mod">
          <ac:chgData name="حصه بنت العتيبي" userId="c1fe605c-1aaf-4791-a440-af891effc177" providerId="ADAL" clId="{7345FFD2-81AA-414E-8EBA-5F3DDF577D5E}" dt="2022-04-02T12:37:02.935" v="2098"/>
          <ac:picMkLst>
            <pc:docMk/>
            <pc:sldMk cId="3499296972" sldId="278"/>
            <ac:picMk id="6" creationId="{46C909D2-E044-4E91-B789-5C646584B86B}"/>
          </ac:picMkLst>
        </pc:picChg>
        <pc:picChg chg="add del mod">
          <ac:chgData name="حصه بنت العتيبي" userId="c1fe605c-1aaf-4791-a440-af891effc177" providerId="ADAL" clId="{7345FFD2-81AA-414E-8EBA-5F3DDF577D5E}" dt="2022-04-02T12:37:11.189" v="2099" actId="478"/>
          <ac:picMkLst>
            <pc:docMk/>
            <pc:sldMk cId="3499296972" sldId="278"/>
            <ac:picMk id="7" creationId="{7DC446DA-A00C-4811-8D06-DEE3A47692A9}"/>
          </ac:picMkLst>
        </pc:picChg>
      </pc:sldChg>
      <pc:sldChg chg="addSp delSp modSp new mod modTransition modAnim modNotesTx">
        <pc:chgData name="حصه بنت العتيبي" userId="c1fe605c-1aaf-4791-a440-af891effc177" providerId="ADAL" clId="{7345FFD2-81AA-414E-8EBA-5F3DDF577D5E}" dt="2022-04-02T09:16:13.041" v="1819" actId="1076"/>
        <pc:sldMkLst>
          <pc:docMk/>
          <pc:sldMk cId="31948564" sldId="279"/>
        </pc:sldMkLst>
        <pc:spChg chg="add del">
          <ac:chgData name="حصه بنت العتيبي" userId="c1fe605c-1aaf-4791-a440-af891effc177" providerId="ADAL" clId="{7345FFD2-81AA-414E-8EBA-5F3DDF577D5E}" dt="2022-04-02T08:39:41.312" v="1635" actId="22"/>
          <ac:spMkLst>
            <pc:docMk/>
            <pc:sldMk cId="31948564" sldId="279"/>
            <ac:spMk id="3" creationId="{69BDBA92-C27A-41F2-9E05-EC2098A2FC5D}"/>
          </ac:spMkLst>
        </pc:spChg>
        <pc:spChg chg="add mod">
          <ac:chgData name="حصه بنت العتيبي" userId="c1fe605c-1aaf-4791-a440-af891effc177" providerId="ADAL" clId="{7345FFD2-81AA-414E-8EBA-5F3DDF577D5E}" dt="2022-04-02T08:43:52.025" v="1677" actId="207"/>
          <ac:spMkLst>
            <pc:docMk/>
            <pc:sldMk cId="31948564" sldId="279"/>
            <ac:spMk id="8" creationId="{2A19CF64-83C7-4907-A80E-D2863F89B6CC}"/>
          </ac:spMkLst>
        </pc:spChg>
        <pc:spChg chg="add del mod">
          <ac:chgData name="حصه بنت العتيبي" userId="c1fe605c-1aaf-4791-a440-af891effc177" providerId="ADAL" clId="{7345FFD2-81AA-414E-8EBA-5F3DDF577D5E}" dt="2022-04-02T09:15:44.604" v="1815"/>
          <ac:spMkLst>
            <pc:docMk/>
            <pc:sldMk cId="31948564" sldId="279"/>
            <ac:spMk id="9" creationId="{57815AE4-17B3-477A-8DB2-5082CD11E937}"/>
          </ac:spMkLst>
        </pc:spChg>
        <pc:spChg chg="add del mod">
          <ac:chgData name="حصه بنت العتيبي" userId="c1fe605c-1aaf-4791-a440-af891effc177" providerId="ADAL" clId="{7345FFD2-81AA-414E-8EBA-5F3DDF577D5E}" dt="2022-04-02T09:15:44.604" v="1815"/>
          <ac:spMkLst>
            <pc:docMk/>
            <pc:sldMk cId="31948564" sldId="279"/>
            <ac:spMk id="10" creationId="{F07E7385-9A6B-4637-AFE1-58716D1AA3CD}"/>
          </ac:spMkLst>
        </pc:spChg>
        <pc:spChg chg="add del mod">
          <ac:chgData name="حصه بنت العتيبي" userId="c1fe605c-1aaf-4791-a440-af891effc177" providerId="ADAL" clId="{7345FFD2-81AA-414E-8EBA-5F3DDF577D5E}" dt="2022-04-02T09:15:44.604" v="1815"/>
          <ac:spMkLst>
            <pc:docMk/>
            <pc:sldMk cId="31948564" sldId="279"/>
            <ac:spMk id="11" creationId="{AE2E9BA6-4039-4296-99D5-441AD8C30EC3}"/>
          </ac:spMkLst>
        </pc:spChg>
        <pc:spChg chg="add del mod">
          <ac:chgData name="حصه بنت العتيبي" userId="c1fe605c-1aaf-4791-a440-af891effc177" providerId="ADAL" clId="{7345FFD2-81AA-414E-8EBA-5F3DDF577D5E}" dt="2022-04-02T09:15:44.604" v="1815"/>
          <ac:spMkLst>
            <pc:docMk/>
            <pc:sldMk cId="31948564" sldId="279"/>
            <ac:spMk id="12" creationId="{E6AFFD81-7023-4BD2-95C1-8BB2A788371A}"/>
          </ac:spMkLst>
        </pc:spChg>
        <pc:picChg chg="add mod">
          <ac:chgData name="حصه بنت العتيبي" userId="c1fe605c-1aaf-4791-a440-af891effc177" providerId="ADAL" clId="{7345FFD2-81AA-414E-8EBA-5F3DDF577D5E}" dt="2022-04-02T08:42:19.337" v="1667" actId="1076"/>
          <ac:picMkLst>
            <pc:docMk/>
            <pc:sldMk cId="31948564" sldId="279"/>
            <ac:picMk id="4" creationId="{7204037C-DECD-44C0-AA5F-59A8F1A0160E}"/>
          </ac:picMkLst>
        </pc:picChg>
        <pc:picChg chg="add mod">
          <ac:chgData name="حصه بنت العتيبي" userId="c1fe605c-1aaf-4791-a440-af891effc177" providerId="ADAL" clId="{7345FFD2-81AA-414E-8EBA-5F3DDF577D5E}" dt="2022-04-02T08:40:19.432" v="1643" actId="1076"/>
          <ac:picMkLst>
            <pc:docMk/>
            <pc:sldMk cId="31948564" sldId="279"/>
            <ac:picMk id="5" creationId="{7B1C46B3-CA12-43FF-8705-559AFB77793A}"/>
          </ac:picMkLst>
        </pc:picChg>
        <pc:picChg chg="add mod">
          <ac:chgData name="حصه بنت العتيبي" userId="c1fe605c-1aaf-4791-a440-af891effc177" providerId="ADAL" clId="{7345FFD2-81AA-414E-8EBA-5F3DDF577D5E}" dt="2022-04-02T08:40:15.144" v="1641" actId="1076"/>
          <ac:picMkLst>
            <pc:docMk/>
            <pc:sldMk cId="31948564" sldId="279"/>
            <ac:picMk id="6" creationId="{6AD7EE8A-0D95-468E-B713-4FBEE8A53BFB}"/>
          </ac:picMkLst>
        </pc:picChg>
        <pc:picChg chg="add mod">
          <ac:chgData name="حصه بنت العتيبي" userId="c1fe605c-1aaf-4791-a440-af891effc177" providerId="ADAL" clId="{7345FFD2-81AA-414E-8EBA-5F3DDF577D5E}" dt="2022-04-02T09:16:08.633" v="1818" actId="1076"/>
          <ac:picMkLst>
            <pc:docMk/>
            <pc:sldMk cId="31948564" sldId="279"/>
            <ac:picMk id="13" creationId="{CD612930-8706-4B97-B822-5348BAAE9679}"/>
          </ac:picMkLst>
        </pc:picChg>
        <pc:picChg chg="add mod">
          <ac:chgData name="حصه بنت العتيبي" userId="c1fe605c-1aaf-4791-a440-af891effc177" providerId="ADAL" clId="{7345FFD2-81AA-414E-8EBA-5F3DDF577D5E}" dt="2022-04-02T09:16:13.041" v="1819" actId="1076"/>
          <ac:picMkLst>
            <pc:docMk/>
            <pc:sldMk cId="31948564" sldId="279"/>
            <ac:picMk id="14" creationId="{0B8813E2-7D05-4D0B-A8FE-24C83296172D}"/>
          </ac:picMkLst>
        </pc:picChg>
      </pc:sldChg>
      <pc:sldChg chg="addSp delSp modSp new del mod modTransition modAnim">
        <pc:chgData name="حصه بنت العتيبي" userId="c1fe605c-1aaf-4791-a440-af891effc177" providerId="ADAL" clId="{7345FFD2-81AA-414E-8EBA-5F3DDF577D5E}" dt="2022-03-29T17:55:37.932" v="1419" actId="47"/>
        <pc:sldMkLst>
          <pc:docMk/>
          <pc:sldMk cId="1606917500" sldId="279"/>
        </pc:sldMkLst>
        <pc:spChg chg="add del mod">
          <ac:chgData name="حصه بنت العتيبي" userId="c1fe605c-1aaf-4791-a440-af891effc177" providerId="ADAL" clId="{7345FFD2-81AA-414E-8EBA-5F3DDF577D5E}" dt="2022-03-27T18:20:35.477" v="1026" actId="21"/>
          <ac:spMkLst>
            <pc:docMk/>
            <pc:sldMk cId="1606917500" sldId="279"/>
            <ac:spMk id="2" creationId="{7045C72F-F0FB-4278-A13C-9C3E60D63AA7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3" creationId="{FB34060D-DB2A-41C9-84AD-DC9DCB2AE476}"/>
          </ac:spMkLst>
        </pc:spChg>
        <pc:spChg chg="add mod">
          <ac:chgData name="حصه بنت العتيبي" userId="c1fe605c-1aaf-4791-a440-af891effc177" providerId="ADAL" clId="{7345FFD2-81AA-414E-8EBA-5F3DDF577D5E}" dt="2022-03-27T17:20:04.571" v="730" actId="11530"/>
          <ac:spMkLst>
            <pc:docMk/>
            <pc:sldMk cId="1606917500" sldId="279"/>
            <ac:spMk id="5" creationId="{B313F963-885E-4989-BF89-54A10F9B2CCA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6" creationId="{D38E4389-8EF0-46A8-AF5F-C8C531E613C8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7" creationId="{58D24509-817E-475F-A15F-BDD55DFE3004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8" creationId="{FCF756B0-F7AB-4B19-9947-C3CAD6621B5D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9" creationId="{44D05C71-2F8A-4B4C-BF61-CC5E38D39F32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0" creationId="{E20D8888-91E3-4A73-BFAC-8F1F2874BB46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1" creationId="{D857519D-0A3B-42C4-8CB4-1961FBC9D5BF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2" creationId="{CC8843ED-FD04-4B43-B03E-B9D41DD4F28C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3" creationId="{F5EEA14F-CC87-4F9F-9F91-63A614A3F0FD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4" creationId="{66539152-F632-481E-BE9E-63E2F59C4215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5" creationId="{34C1E513-9B27-41EC-A5D0-4D4002EE40DB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6" creationId="{D5B194B2-331F-43DF-8A3D-1EC01509E36B}"/>
          </ac:spMkLst>
        </pc:spChg>
        <pc:spChg chg="add mod">
          <ac:chgData name="حصه بنت العتيبي" userId="c1fe605c-1aaf-4791-a440-af891effc177" providerId="ADAL" clId="{7345FFD2-81AA-414E-8EBA-5F3DDF577D5E}" dt="2022-03-27T17:20:01.069" v="729" actId="11530"/>
          <ac:spMkLst>
            <pc:docMk/>
            <pc:sldMk cId="1606917500" sldId="279"/>
            <ac:spMk id="17" creationId="{BEF12AB5-D4A8-44FB-8204-8533FCEE7C72}"/>
          </ac:spMkLst>
        </pc:spChg>
        <pc:spChg chg="add mod">
          <ac:chgData name="حصه بنت العتيبي" userId="c1fe605c-1aaf-4791-a440-af891effc177" providerId="ADAL" clId="{7345FFD2-81AA-414E-8EBA-5F3DDF577D5E}" dt="2022-03-27T17:20:04.571" v="730" actId="11530"/>
          <ac:spMkLst>
            <pc:docMk/>
            <pc:sldMk cId="1606917500" sldId="279"/>
            <ac:spMk id="18" creationId="{248AD1AB-DDF1-4BE5-A4A9-559B11A1BB4F}"/>
          </ac:spMkLst>
        </pc:spChg>
        <pc:spChg chg="add mod">
          <ac:chgData name="حصه بنت العتيبي" userId="c1fe605c-1aaf-4791-a440-af891effc177" providerId="ADAL" clId="{7345FFD2-81AA-414E-8EBA-5F3DDF577D5E}" dt="2022-03-27T17:46:49.044" v="892" actId="164"/>
          <ac:spMkLst>
            <pc:docMk/>
            <pc:sldMk cId="1606917500" sldId="279"/>
            <ac:spMk id="20" creationId="{EB17CE8C-4D58-4AA1-8A17-27FF7F7F822B}"/>
          </ac:spMkLst>
        </pc:spChg>
        <pc:spChg chg="add mod">
          <ac:chgData name="حصه بنت العتيبي" userId="c1fe605c-1aaf-4791-a440-af891effc177" providerId="ADAL" clId="{7345FFD2-81AA-414E-8EBA-5F3DDF577D5E}" dt="2022-03-27T19:41:13.027" v="1402" actId="1076"/>
          <ac:spMkLst>
            <pc:docMk/>
            <pc:sldMk cId="1606917500" sldId="279"/>
            <ac:spMk id="21" creationId="{DE970C71-9410-452D-B38E-F4164FE95F2F}"/>
          </ac:spMkLst>
        </pc:spChg>
        <pc:grpChg chg="add mod">
          <ac:chgData name="حصه بنت العتيبي" userId="c1fe605c-1aaf-4791-a440-af891effc177" providerId="ADAL" clId="{7345FFD2-81AA-414E-8EBA-5F3DDF577D5E}" dt="2022-03-27T17:46:55.026" v="895" actId="14100"/>
          <ac:grpSpMkLst>
            <pc:docMk/>
            <pc:sldMk cId="1606917500" sldId="279"/>
            <ac:grpSpMk id="4" creationId="{D021101D-4D9C-49A7-AE9B-B06DCC23C552}"/>
          </ac:grpSpMkLst>
        </pc:grpChg>
        <pc:picChg chg="add mod ord">
          <ac:chgData name="حصه بنت العتيبي" userId="c1fe605c-1aaf-4791-a440-af891effc177" providerId="ADAL" clId="{7345FFD2-81AA-414E-8EBA-5F3DDF577D5E}" dt="2022-03-27T17:46:49.044" v="892" actId="164"/>
          <ac:picMkLst>
            <pc:docMk/>
            <pc:sldMk cId="1606917500" sldId="279"/>
            <ac:picMk id="22" creationId="{27C493C9-D4A6-4CBE-93BF-1779C82F0567}"/>
          </ac:picMkLst>
        </pc:picChg>
        <pc:picChg chg="add del mod">
          <ac:chgData name="حصه بنت العتيبي" userId="c1fe605c-1aaf-4791-a440-af891effc177" providerId="ADAL" clId="{7345FFD2-81AA-414E-8EBA-5F3DDF577D5E}" dt="2022-03-27T17:12:09.840" v="685" actId="478"/>
          <ac:picMkLst>
            <pc:docMk/>
            <pc:sldMk cId="1606917500" sldId="279"/>
            <ac:picMk id="1026" creationId="{DD9CB853-E73B-46F0-BAD9-05C98EBE1E57}"/>
          </ac:picMkLst>
        </pc:picChg>
        <pc:picChg chg="add mod">
          <ac:chgData name="حصه بنت العتيبي" userId="c1fe605c-1aaf-4791-a440-af891effc177" providerId="ADAL" clId="{7345FFD2-81AA-414E-8EBA-5F3DDF577D5E}" dt="2022-03-27T17:20:01.069" v="729" actId="11530"/>
          <ac:picMkLst>
            <pc:docMk/>
            <pc:sldMk cId="1606917500" sldId="279"/>
            <ac:picMk id="1028" creationId="{4E1AE1C5-4596-4C2F-816F-C98DA264B035}"/>
          </ac:picMkLst>
        </pc:picChg>
      </pc:sldChg>
      <pc:sldChg chg="addSp delSp modSp new del mod modTransition delAnim modAnim">
        <pc:chgData name="حصه بنت العتيبي" userId="c1fe605c-1aaf-4791-a440-af891effc177" providerId="ADAL" clId="{7345FFD2-81AA-414E-8EBA-5F3DDF577D5E}" dt="2022-03-29T17:55:45.309" v="1425" actId="47"/>
        <pc:sldMkLst>
          <pc:docMk/>
          <pc:sldMk cId="1749744889" sldId="280"/>
        </pc:sldMkLst>
        <pc:spChg chg="add mod">
          <ac:chgData name="حصه بنت العتيبي" userId="c1fe605c-1aaf-4791-a440-af891effc177" providerId="ADAL" clId="{7345FFD2-81AA-414E-8EBA-5F3DDF577D5E}" dt="2022-03-27T18:24:56.139" v="1051" actId="1076"/>
          <ac:spMkLst>
            <pc:docMk/>
            <pc:sldMk cId="1749744889" sldId="280"/>
            <ac:spMk id="7" creationId="{E31BF95C-42D6-4D2E-818A-44D75D0666D4}"/>
          </ac:spMkLst>
        </pc:spChg>
        <pc:spChg chg="add mod">
          <ac:chgData name="حصه بنت العتيبي" userId="c1fe605c-1aaf-4791-a440-af891effc177" providerId="ADAL" clId="{7345FFD2-81AA-414E-8EBA-5F3DDF577D5E}" dt="2022-03-27T18:45:57.770" v="1148" actId="113"/>
          <ac:spMkLst>
            <pc:docMk/>
            <pc:sldMk cId="1749744889" sldId="280"/>
            <ac:spMk id="10" creationId="{BF899D34-5ECD-4438-A643-6D9F9DDCA935}"/>
          </ac:spMkLst>
        </pc:spChg>
        <pc:picChg chg="add del mod">
          <ac:chgData name="حصه بنت العتيبي" userId="c1fe605c-1aaf-4791-a440-af891effc177" providerId="ADAL" clId="{7345FFD2-81AA-414E-8EBA-5F3DDF577D5E}" dt="2022-03-27T17:53:22.271" v="933" actId="478"/>
          <ac:picMkLst>
            <pc:docMk/>
            <pc:sldMk cId="1749744889" sldId="280"/>
            <ac:picMk id="2" creationId="{FD7BF914-3402-409C-B843-0944429C6F38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17:53:22.271" v="933" actId="478"/>
          <ac:picMkLst>
            <pc:docMk/>
            <pc:sldMk cId="1749744889" sldId="280"/>
            <ac:picMk id="3" creationId="{74B9E157-6E4B-4250-B77A-6D70563229BE}"/>
          </ac:picMkLst>
        </pc:picChg>
        <pc:picChg chg="add mod">
          <ac:chgData name="حصه بنت العتيبي" userId="c1fe605c-1aaf-4791-a440-af891effc177" providerId="ADAL" clId="{7345FFD2-81AA-414E-8EBA-5F3DDF577D5E}" dt="2022-03-27T19:12:06.833" v="1296"/>
          <ac:picMkLst>
            <pc:docMk/>
            <pc:sldMk cId="1749744889" sldId="280"/>
            <ac:picMk id="4" creationId="{2B9659DE-764C-44FE-B407-42E25832F245}"/>
          </ac:picMkLst>
        </pc:picChg>
        <pc:picChg chg="add mod">
          <ac:chgData name="حصه بنت العتيبي" userId="c1fe605c-1aaf-4791-a440-af891effc177" providerId="ADAL" clId="{7345FFD2-81AA-414E-8EBA-5F3DDF577D5E}" dt="2022-03-27T18:24:05.870" v="1041" actId="1076"/>
          <ac:picMkLst>
            <pc:docMk/>
            <pc:sldMk cId="1749744889" sldId="280"/>
            <ac:picMk id="5" creationId="{C35FCBD4-0F1F-4FB0-B405-33B03C59A63D}"/>
          </ac:picMkLst>
        </pc:picChg>
        <pc:picChg chg="add mod modCrop">
          <ac:chgData name="حصه بنت العتيبي" userId="c1fe605c-1aaf-4791-a440-af891effc177" providerId="ADAL" clId="{7345FFD2-81AA-414E-8EBA-5F3DDF577D5E}" dt="2022-03-27T17:54:16.279" v="940" actId="732"/>
          <ac:picMkLst>
            <pc:docMk/>
            <pc:sldMk cId="1749744889" sldId="280"/>
            <ac:picMk id="6" creationId="{2D61B38C-6D96-43D7-8015-A65A57627923}"/>
          </ac:picMkLst>
        </pc:picChg>
        <pc:cxnChg chg="add del mod">
          <ac:chgData name="حصه بنت العتيبي" userId="c1fe605c-1aaf-4791-a440-af891effc177" providerId="ADAL" clId="{7345FFD2-81AA-414E-8EBA-5F3DDF577D5E}" dt="2022-03-27T18:24:36.195" v="1047" actId="478"/>
          <ac:cxnSpMkLst>
            <pc:docMk/>
            <pc:sldMk cId="1749744889" sldId="280"/>
            <ac:cxnSpMk id="8" creationId="{92E1AD90-0DA9-48EC-92E1-E94BDA2B2FE4}"/>
          </ac:cxnSpMkLst>
        </pc:cxnChg>
      </pc:sldChg>
      <pc:sldChg chg="addSp delSp modSp new mod modTransition modAnim">
        <pc:chgData name="حصه بنت العتيبي" userId="c1fe605c-1aaf-4791-a440-af891effc177" providerId="ADAL" clId="{7345FFD2-81AA-414E-8EBA-5F3DDF577D5E}" dt="2022-04-02T09:42:30.751" v="1957" actId="21"/>
        <pc:sldMkLst>
          <pc:docMk/>
          <pc:sldMk cId="1999727246" sldId="280"/>
        </pc:sldMkLst>
        <pc:spChg chg="add mod">
          <ac:chgData name="حصه بنت العتيبي" userId="c1fe605c-1aaf-4791-a440-af891effc177" providerId="ADAL" clId="{7345FFD2-81AA-414E-8EBA-5F3DDF577D5E}" dt="2022-04-02T09:08:57.128" v="1797" actId="1076"/>
          <ac:spMkLst>
            <pc:docMk/>
            <pc:sldMk cId="1999727246" sldId="280"/>
            <ac:spMk id="10" creationId="{B20415F6-731D-462C-976C-6F1334EB39D2}"/>
          </ac:spMkLst>
        </pc:spChg>
        <pc:spChg chg="add mod">
          <ac:chgData name="حصه بنت العتيبي" userId="c1fe605c-1aaf-4791-a440-af891effc177" providerId="ADAL" clId="{7345FFD2-81AA-414E-8EBA-5F3DDF577D5E}" dt="2022-04-02T09:08:44.496" v="1796" actId="1076"/>
          <ac:spMkLst>
            <pc:docMk/>
            <pc:sldMk cId="1999727246" sldId="280"/>
            <ac:spMk id="11" creationId="{471F2A8E-6185-4FB4-A0DE-8532BD5CE7B4}"/>
          </ac:spMkLst>
        </pc:spChg>
        <pc:spChg chg="add mod">
          <ac:chgData name="حصه بنت العتيبي" userId="c1fe605c-1aaf-4791-a440-af891effc177" providerId="ADAL" clId="{7345FFD2-81AA-414E-8EBA-5F3DDF577D5E}" dt="2022-04-02T09:09:00.785" v="1798" actId="1076"/>
          <ac:spMkLst>
            <pc:docMk/>
            <pc:sldMk cId="1999727246" sldId="280"/>
            <ac:spMk id="12" creationId="{A2E3A83D-D872-42E3-87C4-A8349AEE707F}"/>
          </ac:spMkLst>
        </pc:spChg>
        <pc:spChg chg="add mod">
          <ac:chgData name="حصه بنت العتيبي" userId="c1fe605c-1aaf-4791-a440-af891effc177" providerId="ADAL" clId="{7345FFD2-81AA-414E-8EBA-5F3DDF577D5E}" dt="2022-04-02T09:09:04.497" v="1799" actId="1076"/>
          <ac:spMkLst>
            <pc:docMk/>
            <pc:sldMk cId="1999727246" sldId="280"/>
            <ac:spMk id="13" creationId="{4EA69B23-CF6B-4A1F-B7FC-EDE3AB6F4588}"/>
          </ac:spMkLst>
        </pc:spChg>
        <pc:spChg chg="add mod">
          <ac:chgData name="حصه بنت العتيبي" userId="c1fe605c-1aaf-4791-a440-af891effc177" providerId="ADAL" clId="{7345FFD2-81AA-414E-8EBA-5F3DDF577D5E}" dt="2022-04-02T09:09:12.935" v="1802" actId="20577"/>
          <ac:spMkLst>
            <pc:docMk/>
            <pc:sldMk cId="1999727246" sldId="280"/>
            <ac:spMk id="14" creationId="{8865BCB1-E9F8-4D99-B821-1F8D5F6B5478}"/>
          </ac:spMkLst>
        </pc:spChg>
        <pc:spChg chg="mod">
          <ac:chgData name="حصه بنت العتيبي" userId="c1fe605c-1aaf-4791-a440-af891effc177" providerId="ADAL" clId="{7345FFD2-81AA-414E-8EBA-5F3DDF577D5E}" dt="2022-04-02T09:32:20.924" v="1910" actId="1076"/>
          <ac:spMkLst>
            <pc:docMk/>
            <pc:sldMk cId="1999727246" sldId="280"/>
            <ac:spMk id="17" creationId="{2BE16023-5517-4129-9357-9E8021E87721}"/>
          </ac:spMkLst>
        </pc:spChg>
        <pc:spChg chg="mod">
          <ac:chgData name="حصه بنت العتيبي" userId="c1fe605c-1aaf-4791-a440-af891effc177" providerId="ADAL" clId="{7345FFD2-81AA-414E-8EBA-5F3DDF577D5E}" dt="2022-04-02T09:32:20.924" v="1910" actId="1076"/>
          <ac:spMkLst>
            <pc:docMk/>
            <pc:sldMk cId="1999727246" sldId="280"/>
            <ac:spMk id="18" creationId="{674202BB-4E5F-4135-91A9-61BECF2994C0}"/>
          </ac:spMkLst>
        </pc:spChg>
        <pc:spChg chg="mod">
          <ac:chgData name="حصه بنت العتيبي" userId="c1fe605c-1aaf-4791-a440-af891effc177" providerId="ADAL" clId="{7345FFD2-81AA-414E-8EBA-5F3DDF577D5E}" dt="2022-04-02T09:32:20.924" v="1910" actId="1076"/>
          <ac:spMkLst>
            <pc:docMk/>
            <pc:sldMk cId="1999727246" sldId="280"/>
            <ac:spMk id="19" creationId="{90776D43-FA86-45CE-A20F-C39698AFE378}"/>
          </ac:spMkLst>
        </pc:spChg>
        <pc:spChg chg="mod">
          <ac:chgData name="حصه بنت العتيبي" userId="c1fe605c-1aaf-4791-a440-af891effc177" providerId="ADAL" clId="{7345FFD2-81AA-414E-8EBA-5F3DDF577D5E}" dt="2022-04-02T09:32:20.924" v="1910" actId="1076"/>
          <ac:spMkLst>
            <pc:docMk/>
            <pc:sldMk cId="1999727246" sldId="280"/>
            <ac:spMk id="20" creationId="{FE3F8232-DF1E-4F0C-B49E-C53A9DB4FECA}"/>
          </ac:spMkLst>
        </pc:spChg>
        <pc:spChg chg="mod">
          <ac:chgData name="حصه بنت العتيبي" userId="c1fe605c-1aaf-4791-a440-af891effc177" providerId="ADAL" clId="{7345FFD2-81AA-414E-8EBA-5F3DDF577D5E}" dt="2022-04-02T09:32:20.924" v="1910" actId="1076"/>
          <ac:spMkLst>
            <pc:docMk/>
            <pc:sldMk cId="1999727246" sldId="280"/>
            <ac:spMk id="21" creationId="{8A81A451-0996-453E-8F0C-1B6F8A69B9F5}"/>
          </ac:spMkLst>
        </pc:spChg>
        <pc:grpChg chg="add mod">
          <ac:chgData name="حصه بنت العتيبي" userId="c1fe605c-1aaf-4791-a440-af891effc177" providerId="ADAL" clId="{7345FFD2-81AA-414E-8EBA-5F3DDF577D5E}" dt="2022-04-02T09:08:26.562" v="1795" actId="1076"/>
          <ac:grpSpMkLst>
            <pc:docMk/>
            <pc:sldMk cId="1999727246" sldId="280"/>
            <ac:grpSpMk id="6" creationId="{2A435522-2DCF-4EBE-AF96-6CE5BB762E8C}"/>
          </ac:grpSpMkLst>
        </pc:grpChg>
        <pc:grpChg chg="add del mod">
          <ac:chgData name="حصه بنت العتيبي" userId="c1fe605c-1aaf-4791-a440-af891effc177" providerId="ADAL" clId="{7345FFD2-81AA-414E-8EBA-5F3DDF577D5E}" dt="2022-04-02T09:42:30.751" v="1957" actId="21"/>
          <ac:grpSpMkLst>
            <pc:docMk/>
            <pc:sldMk cId="1999727246" sldId="280"/>
            <ac:grpSpMk id="15" creationId="{CCFF7023-6B8D-4F19-9AD6-8B7AD20EEFD6}"/>
          </ac:grpSpMkLst>
        </pc:grpChg>
        <pc:grpChg chg="mod">
          <ac:chgData name="حصه بنت العتيبي" userId="c1fe605c-1aaf-4791-a440-af891effc177" providerId="ADAL" clId="{7345FFD2-81AA-414E-8EBA-5F3DDF577D5E}" dt="2022-04-02T09:32:20.924" v="1910" actId="1076"/>
          <ac:grpSpMkLst>
            <pc:docMk/>
            <pc:sldMk cId="1999727246" sldId="280"/>
            <ac:grpSpMk id="16" creationId="{722636CF-CCF4-4BC3-A7A9-6CC6FA2A9DA7}"/>
          </ac:grpSpMkLst>
        </pc:grpChg>
        <pc:picChg chg="add mod modCrop">
          <ac:chgData name="حصه بنت العتيبي" userId="c1fe605c-1aaf-4791-a440-af891effc177" providerId="ADAL" clId="{7345FFD2-81AA-414E-8EBA-5F3DDF577D5E}" dt="2022-04-02T09:08:26.562" v="1795" actId="1076"/>
          <ac:picMkLst>
            <pc:docMk/>
            <pc:sldMk cId="1999727246" sldId="280"/>
            <ac:picMk id="3" creationId="{29E22A78-2A33-4624-A87B-435BC8EE3CD1}"/>
          </ac:picMkLst>
        </pc:picChg>
        <pc:picChg chg="add del mod modCrop">
          <ac:chgData name="حصه بنت العتيبي" userId="c1fe605c-1aaf-4791-a440-af891effc177" providerId="ADAL" clId="{7345FFD2-81AA-414E-8EBA-5F3DDF577D5E}" dt="2022-04-02T08:56:59.575" v="1704" actId="478"/>
          <ac:picMkLst>
            <pc:docMk/>
            <pc:sldMk cId="1999727246" sldId="280"/>
            <ac:picMk id="5" creationId="{D51EB436-5D2D-454C-9BB2-C41356B89ACC}"/>
          </ac:picMkLst>
        </pc:picChg>
        <pc:picChg chg="add mod">
          <ac:chgData name="حصه بنت العتيبي" userId="c1fe605c-1aaf-4791-a440-af891effc177" providerId="ADAL" clId="{7345FFD2-81AA-414E-8EBA-5F3DDF577D5E}" dt="2022-04-02T08:59:38.977" v="1738" actId="14100"/>
          <ac:picMkLst>
            <pc:docMk/>
            <pc:sldMk cId="1999727246" sldId="280"/>
            <ac:picMk id="7" creationId="{D95ED611-7159-439C-BFB2-2C8F19954F1D}"/>
          </ac:picMkLst>
        </pc:picChg>
        <pc:picChg chg="add mod modCrop">
          <ac:chgData name="حصه بنت العتيبي" userId="c1fe605c-1aaf-4791-a440-af891effc177" providerId="ADAL" clId="{7345FFD2-81AA-414E-8EBA-5F3DDF577D5E}" dt="2022-04-02T09:09:43.344" v="1805" actId="1076"/>
          <ac:picMkLst>
            <pc:docMk/>
            <pc:sldMk cId="1999727246" sldId="280"/>
            <ac:picMk id="9" creationId="{EC234C18-124B-4A8C-ACCC-1DECFC0706B7}"/>
          </ac:picMkLst>
        </pc:picChg>
        <pc:picChg chg="mod">
          <ac:chgData name="حصه بنت العتيبي" userId="c1fe605c-1aaf-4791-a440-af891effc177" providerId="ADAL" clId="{7345FFD2-81AA-414E-8EBA-5F3DDF577D5E}" dt="2022-04-02T09:32:20.924" v="1910" actId="1076"/>
          <ac:picMkLst>
            <pc:docMk/>
            <pc:sldMk cId="1999727246" sldId="280"/>
            <ac:picMk id="22" creationId="{1B2A9CB7-7B67-4A60-816D-313A3B270EA5}"/>
          </ac:picMkLst>
        </pc:picChg>
        <pc:picChg chg="mod">
          <ac:chgData name="حصه بنت العتيبي" userId="c1fe605c-1aaf-4791-a440-af891effc177" providerId="ADAL" clId="{7345FFD2-81AA-414E-8EBA-5F3DDF577D5E}" dt="2022-04-02T09:32:20.924" v="1910" actId="1076"/>
          <ac:picMkLst>
            <pc:docMk/>
            <pc:sldMk cId="1999727246" sldId="280"/>
            <ac:picMk id="23" creationId="{54DF3075-C65E-4C40-A7E9-E670468860B9}"/>
          </ac:picMkLst>
        </pc:picChg>
        <pc:picChg chg="add mod">
          <ac:chgData name="حصه بنت العتيبي" userId="c1fe605c-1aaf-4791-a440-af891effc177" providerId="ADAL" clId="{7345FFD2-81AA-414E-8EBA-5F3DDF577D5E}" dt="2022-04-02T09:08:26.562" v="1795" actId="1076"/>
          <ac:picMkLst>
            <pc:docMk/>
            <pc:sldMk cId="1999727246" sldId="280"/>
            <ac:picMk id="1026" creationId="{59F43495-D40C-4936-9DB1-21223E794947}"/>
          </ac:picMkLst>
        </pc:picChg>
      </pc:sldChg>
      <pc:sldChg chg="addSp delSp modSp new mod modTransition">
        <pc:chgData name="حصه بنت العتيبي" userId="c1fe605c-1aaf-4791-a440-af891effc177" providerId="ADAL" clId="{7345FFD2-81AA-414E-8EBA-5F3DDF577D5E}" dt="2022-04-02T09:17:13.897" v="1820"/>
        <pc:sldMkLst>
          <pc:docMk/>
          <pc:sldMk cId="1678708950" sldId="281"/>
        </pc:sldMkLst>
        <pc:grpChg chg="add mod">
          <ac:chgData name="حصه بنت العتيبي" userId="c1fe605c-1aaf-4791-a440-af891effc177" providerId="ADAL" clId="{7345FFD2-81AA-414E-8EBA-5F3DDF577D5E}" dt="2022-04-02T09:00:26.616" v="1743" actId="1076"/>
          <ac:grpSpMkLst>
            <pc:docMk/>
            <pc:sldMk cId="1678708950" sldId="281"/>
            <ac:grpSpMk id="2" creationId="{0AB9B6D9-4C02-4995-B9F5-1D111470D68B}"/>
          </ac:grpSpMkLst>
        </pc:grpChg>
        <pc:picChg chg="mod">
          <ac:chgData name="حصه بنت العتيبي" userId="c1fe605c-1aaf-4791-a440-af891effc177" providerId="ADAL" clId="{7345FFD2-81AA-414E-8EBA-5F3DDF577D5E}" dt="2022-04-02T09:00:26.616" v="1743" actId="1076"/>
          <ac:picMkLst>
            <pc:docMk/>
            <pc:sldMk cId="1678708950" sldId="281"/>
            <ac:picMk id="3" creationId="{4747C6CB-209E-4E4C-9F3F-DA11AD1C7242}"/>
          </ac:picMkLst>
        </pc:picChg>
        <pc:picChg chg="mod">
          <ac:chgData name="حصه بنت العتيبي" userId="c1fe605c-1aaf-4791-a440-af891effc177" providerId="ADAL" clId="{7345FFD2-81AA-414E-8EBA-5F3DDF577D5E}" dt="2022-04-02T09:00:26.616" v="1743" actId="1076"/>
          <ac:picMkLst>
            <pc:docMk/>
            <pc:sldMk cId="1678708950" sldId="281"/>
            <ac:picMk id="4" creationId="{F87F6AB1-179C-47C6-8701-D5D16F56705E}"/>
          </ac:picMkLst>
        </pc:picChg>
        <pc:picChg chg="add mod modCrop">
          <ac:chgData name="حصه بنت العتيبي" userId="c1fe605c-1aaf-4791-a440-af891effc177" providerId="ADAL" clId="{7345FFD2-81AA-414E-8EBA-5F3DDF577D5E}" dt="2022-04-02T09:14:47.256" v="1811"/>
          <ac:picMkLst>
            <pc:docMk/>
            <pc:sldMk cId="1678708950" sldId="281"/>
            <ac:picMk id="6" creationId="{8761D569-CDE7-4211-A671-032E9C09297A}"/>
          </ac:picMkLst>
        </pc:picChg>
        <pc:picChg chg="add mod modCrop">
          <ac:chgData name="حصه بنت العتيبي" userId="c1fe605c-1aaf-4791-a440-af891effc177" providerId="ADAL" clId="{7345FFD2-81AA-414E-8EBA-5F3DDF577D5E}" dt="2022-04-02T09:14:05.265" v="1808" actId="1076"/>
          <ac:picMkLst>
            <pc:docMk/>
            <pc:sldMk cId="1678708950" sldId="281"/>
            <ac:picMk id="8" creationId="{0F890E61-09C6-410D-8FA1-8F86EE0EBB52}"/>
          </ac:picMkLst>
        </pc:picChg>
        <pc:picChg chg="add del mod">
          <ac:chgData name="حصه بنت العتيبي" userId="c1fe605c-1aaf-4791-a440-af891effc177" providerId="ADAL" clId="{7345FFD2-81AA-414E-8EBA-5F3DDF577D5E}" dt="2022-04-02T09:06:31.488" v="1777" actId="21"/>
          <ac:picMkLst>
            <pc:docMk/>
            <pc:sldMk cId="1678708950" sldId="281"/>
            <ac:picMk id="10" creationId="{99E6C119-7469-4FE4-A252-92BE74304B49}"/>
          </ac:picMkLst>
        </pc:picChg>
        <pc:picChg chg="add mod modCrop">
          <ac:chgData name="حصه بنت العتيبي" userId="c1fe605c-1aaf-4791-a440-af891effc177" providerId="ADAL" clId="{7345FFD2-81AA-414E-8EBA-5F3DDF577D5E}" dt="2022-04-02T09:15:35.502" v="1813" actId="1076"/>
          <ac:picMkLst>
            <pc:docMk/>
            <pc:sldMk cId="1678708950" sldId="281"/>
            <ac:picMk id="12" creationId="{D6A38966-E64C-4E1D-9B62-6E6D3135973E}"/>
          </ac:picMkLst>
        </pc:picChg>
      </pc:sldChg>
      <pc:sldChg chg="addSp delSp modSp add del mod modTransition modAnim">
        <pc:chgData name="حصه بنت العتيبي" userId="c1fe605c-1aaf-4791-a440-af891effc177" providerId="ADAL" clId="{7345FFD2-81AA-414E-8EBA-5F3DDF577D5E}" dt="2022-03-29T17:55:46.343" v="1426" actId="47"/>
        <pc:sldMkLst>
          <pc:docMk/>
          <pc:sldMk cId="2369024009" sldId="281"/>
        </pc:sldMkLst>
        <pc:spChg chg="add mod">
          <ac:chgData name="حصه بنت العتيبي" userId="c1fe605c-1aaf-4791-a440-af891effc177" providerId="ADAL" clId="{7345FFD2-81AA-414E-8EBA-5F3DDF577D5E}" dt="2022-03-27T18:45:50.681" v="1147" actId="113"/>
          <ac:spMkLst>
            <pc:docMk/>
            <pc:sldMk cId="2369024009" sldId="281"/>
            <ac:spMk id="7" creationId="{808E78E7-4092-472F-8C06-00DBF535FC84}"/>
          </ac:spMkLst>
        </pc:spChg>
        <pc:spChg chg="add mod">
          <ac:chgData name="حصه بنت العتيبي" userId="c1fe605c-1aaf-4791-a440-af891effc177" providerId="ADAL" clId="{7345FFD2-81AA-414E-8EBA-5F3DDF577D5E}" dt="2022-03-27T18:37:16.001" v="1113" actId="2085"/>
          <ac:spMkLst>
            <pc:docMk/>
            <pc:sldMk cId="2369024009" sldId="281"/>
            <ac:spMk id="8" creationId="{355ED82F-B71C-4330-99C5-6A22CCCD508E}"/>
          </ac:spMkLst>
        </pc:spChg>
        <pc:spChg chg="add mod">
          <ac:chgData name="حصه بنت العتيبي" userId="c1fe605c-1aaf-4791-a440-af891effc177" providerId="ADAL" clId="{7345FFD2-81AA-414E-8EBA-5F3DDF577D5E}" dt="2022-03-27T18:31:40.318" v="1086" actId="1076"/>
          <ac:spMkLst>
            <pc:docMk/>
            <pc:sldMk cId="2369024009" sldId="281"/>
            <ac:spMk id="9" creationId="{FFF64506-D07B-41AE-8635-872E6B4C3CBC}"/>
          </ac:spMkLst>
        </pc:spChg>
        <pc:spChg chg="add mod">
          <ac:chgData name="حصه بنت العتيبي" userId="c1fe605c-1aaf-4791-a440-af891effc177" providerId="ADAL" clId="{7345FFD2-81AA-414E-8EBA-5F3DDF577D5E}" dt="2022-03-27T18:31:50.297" v="1088" actId="1076"/>
          <ac:spMkLst>
            <pc:docMk/>
            <pc:sldMk cId="2369024009" sldId="281"/>
            <ac:spMk id="11" creationId="{D4F9D8B7-30CF-41B7-8783-B33D21926F25}"/>
          </ac:spMkLst>
        </pc:spChg>
        <pc:picChg chg="del">
          <ac:chgData name="حصه بنت العتيبي" userId="c1fe605c-1aaf-4791-a440-af891effc177" providerId="ADAL" clId="{7345FFD2-81AA-414E-8EBA-5F3DDF577D5E}" dt="2022-03-27T17:54:36.070" v="943" actId="478"/>
          <ac:picMkLst>
            <pc:docMk/>
            <pc:sldMk cId="2369024009" sldId="281"/>
            <ac:picMk id="2" creationId="{FD7BF914-3402-409C-B843-0944429C6F38}"/>
          </ac:picMkLst>
        </pc:picChg>
        <pc:picChg chg="del mod modCrop">
          <ac:chgData name="حصه بنت العتيبي" userId="c1fe605c-1aaf-4791-a440-af891effc177" providerId="ADAL" clId="{7345FFD2-81AA-414E-8EBA-5F3DDF577D5E}" dt="2022-03-27T17:54:36.070" v="943" actId="478"/>
          <ac:picMkLst>
            <pc:docMk/>
            <pc:sldMk cId="2369024009" sldId="281"/>
            <ac:picMk id="3" creationId="{74B9E157-6E4B-4250-B77A-6D70563229BE}"/>
          </ac:picMkLst>
        </pc:picChg>
        <pc:picChg chg="add mod">
          <ac:chgData name="حصه بنت العتيبي" userId="c1fe605c-1aaf-4791-a440-af891effc177" providerId="ADAL" clId="{7345FFD2-81AA-414E-8EBA-5F3DDF577D5E}" dt="2022-03-27T19:12:15.635" v="1297"/>
          <ac:picMkLst>
            <pc:docMk/>
            <pc:sldMk cId="2369024009" sldId="281"/>
            <ac:picMk id="4" creationId="{A55B944D-00E4-4DE8-A98A-D5603FE8D939}"/>
          </ac:picMkLst>
        </pc:picChg>
        <pc:picChg chg="add mod">
          <ac:chgData name="حصه بنت العتيبي" userId="c1fe605c-1aaf-4791-a440-af891effc177" providerId="ADAL" clId="{7345FFD2-81AA-414E-8EBA-5F3DDF577D5E}" dt="2022-03-27T17:54:52.708" v="945" actId="1076"/>
          <ac:picMkLst>
            <pc:docMk/>
            <pc:sldMk cId="2369024009" sldId="281"/>
            <ac:picMk id="5" creationId="{2CB71634-45BF-4DE8-943E-0F17FAA96070}"/>
          </ac:picMkLst>
        </pc:picChg>
        <pc:picChg chg="add mod modCrop">
          <ac:chgData name="حصه بنت العتيبي" userId="c1fe605c-1aaf-4791-a440-af891effc177" providerId="ADAL" clId="{7345FFD2-81AA-414E-8EBA-5F3DDF577D5E}" dt="2022-03-27T17:55:40.571" v="950" actId="14100"/>
          <ac:picMkLst>
            <pc:docMk/>
            <pc:sldMk cId="2369024009" sldId="281"/>
            <ac:picMk id="6" creationId="{ADE4B1E3-4460-4CE4-B691-804C002AD74E}"/>
          </ac:picMkLst>
        </pc:picChg>
        <pc:cxnChg chg="add mod">
          <ac:chgData name="حصه بنت العتيبي" userId="c1fe605c-1aaf-4791-a440-af891effc177" providerId="ADAL" clId="{7345FFD2-81AA-414E-8EBA-5F3DDF577D5E}" dt="2022-03-27T18:35:15.280" v="1112" actId="1582"/>
          <ac:cxnSpMkLst>
            <pc:docMk/>
            <pc:sldMk cId="2369024009" sldId="281"/>
            <ac:cxnSpMk id="10" creationId="{769C459A-C230-4A42-9CC6-2CD1AA3224E9}"/>
          </ac:cxnSpMkLst>
        </pc:cxnChg>
        <pc:cxnChg chg="add mod">
          <ac:chgData name="حصه بنت العتيبي" userId="c1fe605c-1aaf-4791-a440-af891effc177" providerId="ADAL" clId="{7345FFD2-81AA-414E-8EBA-5F3DDF577D5E}" dt="2022-03-27T18:35:15.280" v="1112" actId="1582"/>
          <ac:cxnSpMkLst>
            <pc:docMk/>
            <pc:sldMk cId="2369024009" sldId="281"/>
            <ac:cxnSpMk id="12" creationId="{CD98D6B6-C31F-433C-AF9F-21E39B14AA57}"/>
          </ac:cxnSpMkLst>
        </pc:cxnChg>
        <pc:cxnChg chg="add mod">
          <ac:chgData name="حصه بنت العتيبي" userId="c1fe605c-1aaf-4791-a440-af891effc177" providerId="ADAL" clId="{7345FFD2-81AA-414E-8EBA-5F3DDF577D5E}" dt="2022-03-27T18:35:15.280" v="1112" actId="1582"/>
          <ac:cxnSpMkLst>
            <pc:docMk/>
            <pc:sldMk cId="2369024009" sldId="281"/>
            <ac:cxnSpMk id="13" creationId="{D2714EAE-BD66-4CE0-A05B-1615D019E4BA}"/>
          </ac:cxnSpMkLst>
        </pc:cxnChg>
        <pc:cxnChg chg="add mod">
          <ac:chgData name="حصه بنت العتيبي" userId="c1fe605c-1aaf-4791-a440-af891effc177" providerId="ADAL" clId="{7345FFD2-81AA-414E-8EBA-5F3DDF577D5E}" dt="2022-03-27T18:35:15.280" v="1112" actId="1582"/>
          <ac:cxnSpMkLst>
            <pc:docMk/>
            <pc:sldMk cId="2369024009" sldId="281"/>
            <ac:cxnSpMk id="17" creationId="{E89EEA2A-9267-4DA6-950C-00FDFBF538DA}"/>
          </ac:cxnSpMkLst>
        </pc:cxnChg>
      </pc:sldChg>
      <pc:sldChg chg="addSp modSp add del mod modTransition modAnim">
        <pc:chgData name="حصه بنت العتيبي" userId="c1fe605c-1aaf-4791-a440-af891effc177" providerId="ADAL" clId="{7345FFD2-81AA-414E-8EBA-5F3DDF577D5E}" dt="2022-03-27T08:14:44.001" v="532" actId="47"/>
        <pc:sldMkLst>
          <pc:docMk/>
          <pc:sldMk cId="1957020395" sldId="282"/>
        </pc:sldMkLst>
        <pc:picChg chg="mod modCrop">
          <ac:chgData name="حصه بنت العتيبي" userId="c1fe605c-1aaf-4791-a440-af891effc177" providerId="ADAL" clId="{7345FFD2-81AA-414E-8EBA-5F3DDF577D5E}" dt="2022-03-27T07:59:51.533" v="379" actId="1076"/>
          <ac:picMkLst>
            <pc:docMk/>
            <pc:sldMk cId="1957020395" sldId="282"/>
            <ac:picMk id="3" creationId="{74B9E157-6E4B-4250-B77A-6D70563229BE}"/>
          </ac:picMkLst>
        </pc:picChg>
        <pc:picChg chg="add mod">
          <ac:chgData name="حصه بنت العتيبي" userId="c1fe605c-1aaf-4791-a440-af891effc177" providerId="ADAL" clId="{7345FFD2-81AA-414E-8EBA-5F3DDF577D5E}" dt="2022-03-27T08:07:39.816" v="396"/>
          <ac:picMkLst>
            <pc:docMk/>
            <pc:sldMk cId="1957020395" sldId="282"/>
            <ac:picMk id="4" creationId="{0BAB7540-3417-4C71-A396-A4824D2DE6B4}"/>
          </ac:picMkLst>
        </pc:picChg>
      </pc:sldChg>
      <pc:sldChg chg="addSp delSp modSp new mod modTransition modAnim">
        <pc:chgData name="حصه بنت العتيبي" userId="c1fe605c-1aaf-4791-a440-af891effc177" providerId="ADAL" clId="{7345FFD2-81AA-414E-8EBA-5F3DDF577D5E}" dt="2022-04-02T09:31:08.211" v="1908"/>
        <pc:sldMkLst>
          <pc:docMk/>
          <pc:sldMk cId="3422944434" sldId="282"/>
        </pc:sldMkLst>
        <pc:spChg chg="add mod">
          <ac:chgData name="حصه بنت العتيبي" userId="c1fe605c-1aaf-4791-a440-af891effc177" providerId="ADAL" clId="{7345FFD2-81AA-414E-8EBA-5F3DDF577D5E}" dt="2022-04-02T09:20:30.351" v="1844" actId="14100"/>
          <ac:spMkLst>
            <pc:docMk/>
            <pc:sldMk cId="3422944434" sldId="282"/>
            <ac:spMk id="7" creationId="{86CF98DD-91D8-43D8-9275-75F9DF8B1F99}"/>
          </ac:spMkLst>
        </pc:spChg>
        <pc:spChg chg="add mod">
          <ac:chgData name="حصه بنت العتيبي" userId="c1fe605c-1aaf-4791-a440-af891effc177" providerId="ADAL" clId="{7345FFD2-81AA-414E-8EBA-5F3DDF577D5E}" dt="2022-04-02T09:20:30.351" v="1844" actId="14100"/>
          <ac:spMkLst>
            <pc:docMk/>
            <pc:sldMk cId="3422944434" sldId="282"/>
            <ac:spMk id="8" creationId="{CEC4113F-7EA4-43A1-83A4-CADAD86B3CC3}"/>
          </ac:spMkLst>
        </pc:spChg>
        <pc:spChg chg="add mod">
          <ac:chgData name="حصه بنت العتيبي" userId="c1fe605c-1aaf-4791-a440-af891effc177" providerId="ADAL" clId="{7345FFD2-81AA-414E-8EBA-5F3DDF577D5E}" dt="2022-04-02T09:20:30.351" v="1844" actId="14100"/>
          <ac:spMkLst>
            <pc:docMk/>
            <pc:sldMk cId="3422944434" sldId="282"/>
            <ac:spMk id="9" creationId="{ABD2E608-22AB-4EE5-829A-530C6399F396}"/>
          </ac:spMkLst>
        </pc:spChg>
        <pc:spChg chg="add mod">
          <ac:chgData name="حصه بنت العتيبي" userId="c1fe605c-1aaf-4791-a440-af891effc177" providerId="ADAL" clId="{7345FFD2-81AA-414E-8EBA-5F3DDF577D5E}" dt="2022-04-02T09:20:30.351" v="1844" actId="14100"/>
          <ac:spMkLst>
            <pc:docMk/>
            <pc:sldMk cId="3422944434" sldId="282"/>
            <ac:spMk id="10" creationId="{956FD3FF-98C2-43C9-9E30-7F5ABE9F6DEF}"/>
          </ac:spMkLst>
        </pc:spChg>
        <pc:spChg chg="add mod">
          <ac:chgData name="حصه بنت العتيبي" userId="c1fe605c-1aaf-4791-a440-af891effc177" providerId="ADAL" clId="{7345FFD2-81AA-414E-8EBA-5F3DDF577D5E}" dt="2022-04-02T09:20:30.351" v="1844" actId="14100"/>
          <ac:spMkLst>
            <pc:docMk/>
            <pc:sldMk cId="3422944434" sldId="282"/>
            <ac:spMk id="11" creationId="{F40738CB-C515-40AD-A689-CD9E109EDEB2}"/>
          </ac:spMkLst>
        </pc:spChg>
        <pc:spChg chg="add mod ord">
          <ac:chgData name="حصه بنت العتيبي" userId="c1fe605c-1aaf-4791-a440-af891effc177" providerId="ADAL" clId="{7345FFD2-81AA-414E-8EBA-5F3DDF577D5E}" dt="2022-04-02T09:28:21.229" v="1891" actId="208"/>
          <ac:spMkLst>
            <pc:docMk/>
            <pc:sldMk cId="3422944434" sldId="282"/>
            <ac:spMk id="13" creationId="{0187A77C-35DF-4C25-89CB-8D8AC7040BFD}"/>
          </ac:spMkLst>
        </pc:spChg>
        <pc:spChg chg="add mod ord">
          <ac:chgData name="حصه بنت العتيبي" userId="c1fe605c-1aaf-4791-a440-af891effc177" providerId="ADAL" clId="{7345FFD2-81AA-414E-8EBA-5F3DDF577D5E}" dt="2022-04-02T09:28:21.229" v="1891" actId="208"/>
          <ac:spMkLst>
            <pc:docMk/>
            <pc:sldMk cId="3422944434" sldId="282"/>
            <ac:spMk id="14" creationId="{21A0B1E6-E71C-4CE6-BD30-217D8ED33E86}"/>
          </ac:spMkLst>
        </pc:spChg>
        <pc:spChg chg="add mod ord">
          <ac:chgData name="حصه بنت العتيبي" userId="c1fe605c-1aaf-4791-a440-af891effc177" providerId="ADAL" clId="{7345FFD2-81AA-414E-8EBA-5F3DDF577D5E}" dt="2022-04-02T09:28:21.229" v="1891" actId="208"/>
          <ac:spMkLst>
            <pc:docMk/>
            <pc:sldMk cId="3422944434" sldId="282"/>
            <ac:spMk id="15" creationId="{E1D585F1-C76B-4B9E-8D71-530A216DB869}"/>
          </ac:spMkLst>
        </pc:spChg>
        <pc:spChg chg="add mod ord">
          <ac:chgData name="حصه بنت العتيبي" userId="c1fe605c-1aaf-4791-a440-af891effc177" providerId="ADAL" clId="{7345FFD2-81AA-414E-8EBA-5F3DDF577D5E}" dt="2022-04-02T09:28:21.229" v="1891" actId="208"/>
          <ac:spMkLst>
            <pc:docMk/>
            <pc:sldMk cId="3422944434" sldId="282"/>
            <ac:spMk id="16" creationId="{1A50AF63-9C2D-48CC-A216-5DD78D92423F}"/>
          </ac:spMkLst>
        </pc:spChg>
        <pc:spChg chg="add mod ord">
          <ac:chgData name="حصه بنت العتيبي" userId="c1fe605c-1aaf-4791-a440-af891effc177" providerId="ADAL" clId="{7345FFD2-81AA-414E-8EBA-5F3DDF577D5E}" dt="2022-04-02T09:28:21.229" v="1891" actId="208"/>
          <ac:spMkLst>
            <pc:docMk/>
            <pc:sldMk cId="3422944434" sldId="282"/>
            <ac:spMk id="17" creationId="{DA85D63D-86FF-44CA-A29C-9FC31D506F5E}"/>
          </ac:spMkLst>
        </pc:spChg>
        <pc:spChg chg="add mod ord">
          <ac:chgData name="حصه بنت العتيبي" userId="c1fe605c-1aaf-4791-a440-af891effc177" providerId="ADAL" clId="{7345FFD2-81AA-414E-8EBA-5F3DDF577D5E}" dt="2022-04-02T09:28:21.229" v="1891" actId="208"/>
          <ac:spMkLst>
            <pc:docMk/>
            <pc:sldMk cId="3422944434" sldId="282"/>
            <ac:spMk id="18" creationId="{199F107B-8FB6-4D2B-86E6-C5683EFDFA87}"/>
          </ac:spMkLst>
        </pc:spChg>
        <pc:spChg chg="add mod ord">
          <ac:chgData name="حصه بنت العتيبي" userId="c1fe605c-1aaf-4791-a440-af891effc177" providerId="ADAL" clId="{7345FFD2-81AA-414E-8EBA-5F3DDF577D5E}" dt="2022-04-02T09:28:21.229" v="1891" actId="208"/>
          <ac:spMkLst>
            <pc:docMk/>
            <pc:sldMk cId="3422944434" sldId="282"/>
            <ac:spMk id="19" creationId="{32A38F87-FD1A-41F0-B90F-19F375EB8E6E}"/>
          </ac:spMkLst>
        </pc:spChg>
        <pc:spChg chg="add mod ord">
          <ac:chgData name="حصه بنت العتيبي" userId="c1fe605c-1aaf-4791-a440-af891effc177" providerId="ADAL" clId="{7345FFD2-81AA-414E-8EBA-5F3DDF577D5E}" dt="2022-04-02T09:28:21.229" v="1891" actId="208"/>
          <ac:spMkLst>
            <pc:docMk/>
            <pc:sldMk cId="3422944434" sldId="282"/>
            <ac:spMk id="20" creationId="{6C0D9768-8897-419A-A565-2EBCD0C02281}"/>
          </ac:spMkLst>
        </pc:spChg>
        <pc:spChg chg="add del mod">
          <ac:chgData name="حصه بنت العتيبي" userId="c1fe605c-1aaf-4791-a440-af891effc177" providerId="ADAL" clId="{7345FFD2-81AA-414E-8EBA-5F3DDF577D5E}" dt="2022-04-02T09:30:56.095" v="1907" actId="14100"/>
          <ac:spMkLst>
            <pc:docMk/>
            <pc:sldMk cId="3422944434" sldId="282"/>
            <ac:spMk id="23" creationId="{4AAEB10E-82AA-488B-93C8-CD612843400F}"/>
          </ac:spMkLst>
        </pc:spChg>
        <pc:grpChg chg="add mod">
          <ac:chgData name="حصه بنت العتيبي" userId="c1fe605c-1aaf-4791-a440-af891effc177" providerId="ADAL" clId="{7345FFD2-81AA-414E-8EBA-5F3DDF577D5E}" dt="2022-04-02T09:20:30.351" v="1844" actId="14100"/>
          <ac:grpSpMkLst>
            <pc:docMk/>
            <pc:sldMk cId="3422944434" sldId="282"/>
            <ac:grpSpMk id="4" creationId="{8AC11D88-E587-48E7-9D7E-BD83CD5A8BB5}"/>
          </ac:grpSpMkLst>
        </pc:grpChg>
        <pc:grpChg chg="add mod">
          <ac:chgData name="حصه بنت العتيبي" userId="c1fe605c-1aaf-4791-a440-af891effc177" providerId="ADAL" clId="{7345FFD2-81AA-414E-8EBA-5F3DDF577D5E}" dt="2022-04-02T09:20:30.351" v="1844" actId="14100"/>
          <ac:grpSpMkLst>
            <pc:docMk/>
            <pc:sldMk cId="3422944434" sldId="282"/>
            <ac:grpSpMk id="12" creationId="{30A8751B-F14F-4AD1-9923-C29EA48D48E5}"/>
          </ac:grpSpMkLst>
        </pc:grpChg>
        <pc:grpChg chg="add mod ord">
          <ac:chgData name="حصه بنت العتيبي" userId="c1fe605c-1aaf-4791-a440-af891effc177" providerId="ADAL" clId="{7345FFD2-81AA-414E-8EBA-5F3DDF577D5E}" dt="2022-04-02T09:27:08.265" v="1881" actId="167"/>
          <ac:grpSpMkLst>
            <pc:docMk/>
            <pc:sldMk cId="3422944434" sldId="282"/>
            <ac:grpSpMk id="25" creationId="{6F63DC1F-95E6-4819-B2C7-68C3D9F1F723}"/>
          </ac:grpSpMkLst>
        </pc:grpChg>
        <pc:picChg chg="add del mod modCrop">
          <ac:chgData name="حصه بنت العتيبي" userId="c1fe605c-1aaf-4791-a440-af891effc177" providerId="ADAL" clId="{7345FFD2-81AA-414E-8EBA-5F3DDF577D5E}" dt="2022-04-02T09:22:51.801" v="1857" actId="478"/>
          <ac:picMkLst>
            <pc:docMk/>
            <pc:sldMk cId="3422944434" sldId="282"/>
            <ac:picMk id="3" creationId="{28C43541-D43D-4746-80DA-72625371018E}"/>
          </ac:picMkLst>
        </pc:picChg>
        <pc:picChg chg="mod">
          <ac:chgData name="حصه بنت العتيبي" userId="c1fe605c-1aaf-4791-a440-af891effc177" providerId="ADAL" clId="{7345FFD2-81AA-414E-8EBA-5F3DDF577D5E}" dt="2022-04-02T09:20:30.351" v="1844" actId="14100"/>
          <ac:picMkLst>
            <pc:docMk/>
            <pc:sldMk cId="3422944434" sldId="282"/>
            <ac:picMk id="5" creationId="{3CE005DB-9403-48E1-960E-280ED882A21C}"/>
          </ac:picMkLst>
        </pc:picChg>
        <pc:picChg chg="mod">
          <ac:chgData name="حصه بنت العتيبي" userId="c1fe605c-1aaf-4791-a440-af891effc177" providerId="ADAL" clId="{7345FFD2-81AA-414E-8EBA-5F3DDF577D5E}" dt="2022-04-02T09:20:30.351" v="1844" actId="14100"/>
          <ac:picMkLst>
            <pc:docMk/>
            <pc:sldMk cId="3422944434" sldId="282"/>
            <ac:picMk id="6" creationId="{90FE39B5-ED89-450A-BABD-EAD0BBF2D38D}"/>
          </ac:picMkLst>
        </pc:picChg>
        <pc:picChg chg="add del mod modCrop">
          <ac:chgData name="حصه بنت العتيبي" userId="c1fe605c-1aaf-4791-a440-af891effc177" providerId="ADAL" clId="{7345FFD2-81AA-414E-8EBA-5F3DDF577D5E}" dt="2022-04-02T09:30:44.901" v="1904" actId="732"/>
          <ac:picMkLst>
            <pc:docMk/>
            <pc:sldMk cId="3422944434" sldId="282"/>
            <ac:picMk id="22" creationId="{90F1E8D6-C663-426E-BB7E-07ECD09617A9}"/>
          </ac:picMkLst>
        </pc:picChg>
        <pc:picChg chg="mod">
          <ac:chgData name="حصه بنت العتيبي" userId="c1fe605c-1aaf-4791-a440-af891effc177" providerId="ADAL" clId="{7345FFD2-81AA-414E-8EBA-5F3DDF577D5E}" dt="2022-04-02T09:23:23.503" v="1861"/>
          <ac:picMkLst>
            <pc:docMk/>
            <pc:sldMk cId="3422944434" sldId="282"/>
            <ac:picMk id="24" creationId="{0350B6B1-75BB-4D0C-B134-BE642517C4BC}"/>
          </ac:picMkLst>
        </pc:picChg>
      </pc:sldChg>
      <pc:sldChg chg="addSp modSp new mod modTransition modAnim">
        <pc:chgData name="حصه بنت العتيبي" userId="c1fe605c-1aaf-4791-a440-af891effc177" providerId="ADAL" clId="{7345FFD2-81AA-414E-8EBA-5F3DDF577D5E}" dt="2022-04-02T09:41:34.508" v="1951" actId="1076"/>
        <pc:sldMkLst>
          <pc:docMk/>
          <pc:sldMk cId="767456162" sldId="283"/>
        </pc:sldMkLst>
        <pc:spChg chg="add mod">
          <ac:chgData name="حصه بنت العتيبي" userId="c1fe605c-1aaf-4791-a440-af891effc177" providerId="ADAL" clId="{7345FFD2-81AA-414E-8EBA-5F3DDF577D5E}" dt="2022-04-02T09:39:16.345" v="1942" actId="1076"/>
          <ac:spMkLst>
            <pc:docMk/>
            <pc:sldMk cId="767456162" sldId="283"/>
            <ac:spMk id="4" creationId="{3BD27749-55A8-4E26-822A-A85664D3B1D2}"/>
          </ac:spMkLst>
        </pc:spChg>
        <pc:spChg chg="add mod">
          <ac:chgData name="حصه بنت العتيبي" userId="c1fe605c-1aaf-4791-a440-af891effc177" providerId="ADAL" clId="{7345FFD2-81AA-414E-8EBA-5F3DDF577D5E}" dt="2022-04-02T09:39:16.345" v="1942" actId="1076"/>
          <ac:spMkLst>
            <pc:docMk/>
            <pc:sldMk cId="767456162" sldId="283"/>
            <ac:spMk id="5" creationId="{648BBA6F-BCE0-4588-99F5-FEB2D1802AEE}"/>
          </ac:spMkLst>
        </pc:spChg>
        <pc:spChg chg="add mod">
          <ac:chgData name="حصه بنت العتيبي" userId="c1fe605c-1aaf-4791-a440-af891effc177" providerId="ADAL" clId="{7345FFD2-81AA-414E-8EBA-5F3DDF577D5E}" dt="2022-04-02T09:39:16.345" v="1942" actId="1076"/>
          <ac:spMkLst>
            <pc:docMk/>
            <pc:sldMk cId="767456162" sldId="283"/>
            <ac:spMk id="6" creationId="{26F9CE36-ACDD-46A4-86B3-3D8533D50DBF}"/>
          </ac:spMkLst>
        </pc:spChg>
        <pc:spChg chg="add mod">
          <ac:chgData name="حصه بنت العتيبي" userId="c1fe605c-1aaf-4791-a440-af891effc177" providerId="ADAL" clId="{7345FFD2-81AA-414E-8EBA-5F3DDF577D5E}" dt="2022-04-02T09:39:36.664" v="1946" actId="207"/>
          <ac:spMkLst>
            <pc:docMk/>
            <pc:sldMk cId="767456162" sldId="283"/>
            <ac:spMk id="7" creationId="{7E3EFFFA-AB3C-456E-8A35-F9563E5E0F99}"/>
          </ac:spMkLst>
        </pc:spChg>
        <pc:spChg chg="mod">
          <ac:chgData name="حصه بنت العتيبي" userId="c1fe605c-1aaf-4791-a440-af891effc177" providerId="ADAL" clId="{7345FFD2-81AA-414E-8EBA-5F3DDF577D5E}" dt="2022-04-02T09:41:34.508" v="1951" actId="1076"/>
          <ac:spMkLst>
            <pc:docMk/>
            <pc:sldMk cId="767456162" sldId="283"/>
            <ac:spMk id="10" creationId="{3145C79F-636D-44CC-BA2C-1CC2EC489727}"/>
          </ac:spMkLst>
        </pc:spChg>
        <pc:spChg chg="mod">
          <ac:chgData name="حصه بنت العتيبي" userId="c1fe605c-1aaf-4791-a440-af891effc177" providerId="ADAL" clId="{7345FFD2-81AA-414E-8EBA-5F3DDF577D5E}" dt="2022-04-02T09:41:34.508" v="1951" actId="1076"/>
          <ac:spMkLst>
            <pc:docMk/>
            <pc:sldMk cId="767456162" sldId="283"/>
            <ac:spMk id="11" creationId="{AC443DF7-3F52-4DEC-BD08-6528638FEA37}"/>
          </ac:spMkLst>
        </pc:spChg>
        <pc:spChg chg="mod">
          <ac:chgData name="حصه بنت العتيبي" userId="c1fe605c-1aaf-4791-a440-af891effc177" providerId="ADAL" clId="{7345FFD2-81AA-414E-8EBA-5F3DDF577D5E}" dt="2022-04-02T09:41:34.508" v="1951" actId="1076"/>
          <ac:spMkLst>
            <pc:docMk/>
            <pc:sldMk cId="767456162" sldId="283"/>
            <ac:spMk id="12" creationId="{C418FB50-CEF1-4B6F-83BD-EEC3C126AC5D}"/>
          </ac:spMkLst>
        </pc:spChg>
        <pc:spChg chg="mod">
          <ac:chgData name="حصه بنت العتيبي" userId="c1fe605c-1aaf-4791-a440-af891effc177" providerId="ADAL" clId="{7345FFD2-81AA-414E-8EBA-5F3DDF577D5E}" dt="2022-04-02T09:41:34.508" v="1951" actId="1076"/>
          <ac:spMkLst>
            <pc:docMk/>
            <pc:sldMk cId="767456162" sldId="283"/>
            <ac:spMk id="13" creationId="{11084610-3B42-47D8-8566-14A206A48B0B}"/>
          </ac:spMkLst>
        </pc:spChg>
        <pc:spChg chg="mod">
          <ac:chgData name="حصه بنت العتيبي" userId="c1fe605c-1aaf-4791-a440-af891effc177" providerId="ADAL" clId="{7345FFD2-81AA-414E-8EBA-5F3DDF577D5E}" dt="2022-04-02T09:41:34.508" v="1951" actId="1076"/>
          <ac:spMkLst>
            <pc:docMk/>
            <pc:sldMk cId="767456162" sldId="283"/>
            <ac:spMk id="14" creationId="{3643CF1F-DE14-49A9-A5B4-F741F04B6C22}"/>
          </ac:spMkLst>
        </pc:spChg>
        <pc:grpChg chg="add mod">
          <ac:chgData name="حصه بنت العتيبي" userId="c1fe605c-1aaf-4791-a440-af891effc177" providerId="ADAL" clId="{7345FFD2-81AA-414E-8EBA-5F3DDF577D5E}" dt="2022-04-02T09:41:34.508" v="1951" actId="1076"/>
          <ac:grpSpMkLst>
            <pc:docMk/>
            <pc:sldMk cId="767456162" sldId="283"/>
            <ac:grpSpMk id="8" creationId="{C8BC22FF-8E5A-4C5B-9855-DBF1753E2B69}"/>
          </ac:grpSpMkLst>
        </pc:grpChg>
        <pc:grpChg chg="mod">
          <ac:chgData name="حصه بنت العتيبي" userId="c1fe605c-1aaf-4791-a440-af891effc177" providerId="ADAL" clId="{7345FFD2-81AA-414E-8EBA-5F3DDF577D5E}" dt="2022-04-02T09:41:34.508" v="1951" actId="1076"/>
          <ac:grpSpMkLst>
            <pc:docMk/>
            <pc:sldMk cId="767456162" sldId="283"/>
            <ac:grpSpMk id="9" creationId="{D21A93DC-92EA-45D7-B448-B2B2AA66E43C}"/>
          </ac:grpSpMkLst>
        </pc:grpChg>
        <pc:picChg chg="add mod modCrop">
          <ac:chgData name="حصه بنت العتيبي" userId="c1fe605c-1aaf-4791-a440-af891effc177" providerId="ADAL" clId="{7345FFD2-81AA-414E-8EBA-5F3DDF577D5E}" dt="2022-04-02T09:36:52.484" v="1923" actId="14100"/>
          <ac:picMkLst>
            <pc:docMk/>
            <pc:sldMk cId="767456162" sldId="283"/>
            <ac:picMk id="3" creationId="{7D4B81E1-9EC8-422F-BEB6-ADD9AB0A4FAD}"/>
          </ac:picMkLst>
        </pc:picChg>
        <pc:picChg chg="mod">
          <ac:chgData name="حصه بنت العتيبي" userId="c1fe605c-1aaf-4791-a440-af891effc177" providerId="ADAL" clId="{7345FFD2-81AA-414E-8EBA-5F3DDF577D5E}" dt="2022-04-02T09:41:34.508" v="1951" actId="1076"/>
          <ac:picMkLst>
            <pc:docMk/>
            <pc:sldMk cId="767456162" sldId="283"/>
            <ac:picMk id="15" creationId="{1112FF35-13E0-41D5-9B99-9F61D6AFBE09}"/>
          </ac:picMkLst>
        </pc:picChg>
        <pc:picChg chg="mod">
          <ac:chgData name="حصه بنت العتيبي" userId="c1fe605c-1aaf-4791-a440-af891effc177" providerId="ADAL" clId="{7345FFD2-81AA-414E-8EBA-5F3DDF577D5E}" dt="2022-04-02T09:41:34.508" v="1951" actId="1076"/>
          <ac:picMkLst>
            <pc:docMk/>
            <pc:sldMk cId="767456162" sldId="283"/>
            <ac:picMk id="16" creationId="{B23C34A3-8FF2-4745-8367-702E160A1B6F}"/>
          </ac:picMkLst>
        </pc:picChg>
      </pc:sldChg>
      <pc:sldChg chg="addSp delSp modSp add del mod modTransition delAnim modAnim">
        <pc:chgData name="حصه بنت العتيبي" userId="c1fe605c-1aaf-4791-a440-af891effc177" providerId="ADAL" clId="{7345FFD2-81AA-414E-8EBA-5F3DDF577D5E}" dt="2022-03-29T17:55:47.227" v="1427" actId="47"/>
        <pc:sldMkLst>
          <pc:docMk/>
          <pc:sldMk cId="877620522" sldId="283"/>
        </pc:sldMkLst>
        <pc:spChg chg="add mod">
          <ac:chgData name="حصه بنت العتيبي" userId="c1fe605c-1aaf-4791-a440-af891effc177" providerId="ADAL" clId="{7345FFD2-81AA-414E-8EBA-5F3DDF577D5E}" dt="2022-03-27T18:45:43.632" v="1146" actId="113"/>
          <ac:spMkLst>
            <pc:docMk/>
            <pc:sldMk cId="877620522" sldId="283"/>
            <ac:spMk id="8" creationId="{CF13C578-EF43-4BBB-B461-F4A8A04D755A}"/>
          </ac:spMkLst>
        </pc:spChg>
        <pc:spChg chg="add mod">
          <ac:chgData name="حصه بنت العتيبي" userId="c1fe605c-1aaf-4791-a440-af891effc177" providerId="ADAL" clId="{7345FFD2-81AA-414E-8EBA-5F3DDF577D5E}" dt="2022-03-27T18:39:04.826" v="1126" actId="1076"/>
          <ac:spMkLst>
            <pc:docMk/>
            <pc:sldMk cId="877620522" sldId="283"/>
            <ac:spMk id="9" creationId="{5340C146-8D1B-41DE-B502-077558D0EEB9}"/>
          </ac:spMkLst>
        </pc:spChg>
        <pc:spChg chg="add mod">
          <ac:chgData name="حصه بنت العتيبي" userId="c1fe605c-1aaf-4791-a440-af891effc177" providerId="ADAL" clId="{7345FFD2-81AA-414E-8EBA-5F3DDF577D5E}" dt="2022-03-27T18:39:04.826" v="1126" actId="1076"/>
          <ac:spMkLst>
            <pc:docMk/>
            <pc:sldMk cId="877620522" sldId="283"/>
            <ac:spMk id="10" creationId="{6858591D-64A2-4F61-B15E-C2FAC9833C49}"/>
          </ac:spMkLst>
        </pc:spChg>
        <pc:picChg chg="del">
          <ac:chgData name="حصه بنت العتيبي" userId="c1fe605c-1aaf-4791-a440-af891effc177" providerId="ADAL" clId="{7345FFD2-81AA-414E-8EBA-5F3DDF577D5E}" dt="2022-03-27T17:55:59.651" v="953" actId="478"/>
          <ac:picMkLst>
            <pc:docMk/>
            <pc:sldMk cId="877620522" sldId="283"/>
            <ac:picMk id="2" creationId="{FD7BF914-3402-409C-B843-0944429C6F38}"/>
          </ac:picMkLst>
        </pc:picChg>
        <pc:picChg chg="del mod modCrop">
          <ac:chgData name="حصه بنت العتيبي" userId="c1fe605c-1aaf-4791-a440-af891effc177" providerId="ADAL" clId="{7345FFD2-81AA-414E-8EBA-5F3DDF577D5E}" dt="2022-03-27T17:55:59.651" v="953" actId="478"/>
          <ac:picMkLst>
            <pc:docMk/>
            <pc:sldMk cId="877620522" sldId="283"/>
            <ac:picMk id="3" creationId="{74B9E157-6E4B-4250-B77A-6D70563229BE}"/>
          </ac:picMkLst>
        </pc:picChg>
        <pc:picChg chg="add del mod">
          <ac:chgData name="حصه بنت العتيبي" userId="c1fe605c-1aaf-4791-a440-af891effc177" providerId="ADAL" clId="{7345FFD2-81AA-414E-8EBA-5F3DDF577D5E}" dt="2022-03-27T16:27:16.618" v="535" actId="21"/>
          <ac:picMkLst>
            <pc:docMk/>
            <pc:sldMk cId="877620522" sldId="283"/>
            <ac:picMk id="4" creationId="{5DE8B84C-49FC-47CD-9864-574A3674DDD8}"/>
          </ac:picMkLst>
        </pc:picChg>
        <pc:picChg chg="add mod">
          <ac:chgData name="حصه بنت العتيبي" userId="c1fe605c-1aaf-4791-a440-af891effc177" providerId="ADAL" clId="{7345FFD2-81AA-414E-8EBA-5F3DDF577D5E}" dt="2022-03-27T19:12:23.908" v="1298"/>
          <ac:picMkLst>
            <pc:docMk/>
            <pc:sldMk cId="877620522" sldId="283"/>
            <ac:picMk id="5" creationId="{A979EF17-B23D-4D48-B35A-45969D6197F0}"/>
          </ac:picMkLst>
        </pc:picChg>
        <pc:picChg chg="add mod">
          <ac:chgData name="حصه بنت العتيبي" userId="c1fe605c-1aaf-4791-a440-af891effc177" providerId="ADAL" clId="{7345FFD2-81AA-414E-8EBA-5F3DDF577D5E}" dt="2022-03-27T17:56:07.828" v="954" actId="1076"/>
          <ac:picMkLst>
            <pc:docMk/>
            <pc:sldMk cId="877620522" sldId="283"/>
            <ac:picMk id="6" creationId="{FF720B59-9BF2-423D-BC6E-0B7968104E81}"/>
          </ac:picMkLst>
        </pc:picChg>
        <pc:picChg chg="add mod modCrop">
          <ac:chgData name="حصه بنت العتيبي" userId="c1fe605c-1aaf-4791-a440-af891effc177" providerId="ADAL" clId="{7345FFD2-81AA-414E-8EBA-5F3DDF577D5E}" dt="2022-03-27T17:57:20.643" v="965" actId="1076"/>
          <ac:picMkLst>
            <pc:docMk/>
            <pc:sldMk cId="877620522" sldId="283"/>
            <ac:picMk id="7" creationId="{96521838-5695-41EA-A4B4-B8AB099D43A7}"/>
          </ac:picMkLst>
        </pc:picChg>
        <pc:cxnChg chg="add mod">
          <ac:chgData name="حصه بنت العتيبي" userId="c1fe605c-1aaf-4791-a440-af891effc177" providerId="ADAL" clId="{7345FFD2-81AA-414E-8EBA-5F3DDF577D5E}" dt="2022-03-27T18:40:37.340" v="1141" actId="1582"/>
          <ac:cxnSpMkLst>
            <pc:docMk/>
            <pc:sldMk cId="877620522" sldId="283"/>
            <ac:cxnSpMk id="11" creationId="{246FB591-A64D-4209-8146-171EAA18519B}"/>
          </ac:cxnSpMkLst>
        </pc:cxnChg>
        <pc:cxnChg chg="add del mod">
          <ac:chgData name="حصه بنت العتيبي" userId="c1fe605c-1aaf-4791-a440-af891effc177" providerId="ADAL" clId="{7345FFD2-81AA-414E-8EBA-5F3DDF577D5E}" dt="2022-03-27T18:40:13.588" v="1138" actId="478"/>
          <ac:cxnSpMkLst>
            <pc:docMk/>
            <pc:sldMk cId="877620522" sldId="283"/>
            <ac:cxnSpMk id="12" creationId="{AD6DFB33-F844-4786-93C5-270F3C64E73A}"/>
          </ac:cxnSpMkLst>
        </pc:cxnChg>
        <pc:cxnChg chg="add mod">
          <ac:chgData name="حصه بنت العتيبي" userId="c1fe605c-1aaf-4791-a440-af891effc177" providerId="ADAL" clId="{7345FFD2-81AA-414E-8EBA-5F3DDF577D5E}" dt="2022-03-27T18:40:37.340" v="1141" actId="1582"/>
          <ac:cxnSpMkLst>
            <pc:docMk/>
            <pc:sldMk cId="877620522" sldId="283"/>
            <ac:cxnSpMk id="13" creationId="{FECACEB9-17AE-407A-B1DF-DDEC1F08CFD1}"/>
          </ac:cxnSpMkLst>
        </pc:cxnChg>
      </pc:sldChg>
      <pc:sldChg chg="new del">
        <pc:chgData name="حصه بنت العتيبي" userId="c1fe605c-1aaf-4791-a440-af891effc177" providerId="ADAL" clId="{7345FFD2-81AA-414E-8EBA-5F3DDF577D5E}" dt="2022-03-27T08:00:04.235" v="381" actId="680"/>
        <pc:sldMkLst>
          <pc:docMk/>
          <pc:sldMk cId="3668726852" sldId="283"/>
        </pc:sldMkLst>
      </pc:sldChg>
      <pc:sldChg chg="addSp delSp modSp new mod modTransition delAnim modAnim">
        <pc:chgData name="حصه بنت العتيبي" userId="c1fe605c-1aaf-4791-a440-af891effc177" providerId="ADAL" clId="{7345FFD2-81AA-414E-8EBA-5F3DDF577D5E}" dt="2022-04-02T09:50:15.539" v="2018" actId="1076"/>
        <pc:sldMkLst>
          <pc:docMk/>
          <pc:sldMk cId="2518615146" sldId="284"/>
        </pc:sldMkLst>
        <pc:spChg chg="mod">
          <ac:chgData name="حصه بنت العتيبي" userId="c1fe605c-1aaf-4791-a440-af891effc177" providerId="ADAL" clId="{7345FFD2-81AA-414E-8EBA-5F3DDF577D5E}" dt="2022-04-02T09:48:03.607" v="2006" actId="1076"/>
          <ac:spMkLst>
            <pc:docMk/>
            <pc:sldMk cId="2518615146" sldId="284"/>
            <ac:spMk id="4" creationId="{E67DCCB7-A9F5-429F-9D4C-C8410ED40E76}"/>
          </ac:spMkLst>
        </pc:spChg>
        <pc:spChg chg="mod">
          <ac:chgData name="حصه بنت العتيبي" userId="c1fe605c-1aaf-4791-a440-af891effc177" providerId="ADAL" clId="{7345FFD2-81AA-414E-8EBA-5F3DDF577D5E}" dt="2022-04-02T09:48:03.607" v="2006" actId="1076"/>
          <ac:spMkLst>
            <pc:docMk/>
            <pc:sldMk cId="2518615146" sldId="284"/>
            <ac:spMk id="5" creationId="{1D182A29-819D-4653-BA19-0CD5835A4C64}"/>
          </ac:spMkLst>
        </pc:spChg>
        <pc:spChg chg="mod">
          <ac:chgData name="حصه بنت العتيبي" userId="c1fe605c-1aaf-4791-a440-af891effc177" providerId="ADAL" clId="{7345FFD2-81AA-414E-8EBA-5F3DDF577D5E}" dt="2022-04-02T09:48:03.607" v="2006" actId="1076"/>
          <ac:spMkLst>
            <pc:docMk/>
            <pc:sldMk cId="2518615146" sldId="284"/>
            <ac:spMk id="6" creationId="{3758194C-E0F6-422F-B58E-006845CE831E}"/>
          </ac:spMkLst>
        </pc:spChg>
        <pc:spChg chg="mod">
          <ac:chgData name="حصه بنت العتيبي" userId="c1fe605c-1aaf-4791-a440-af891effc177" providerId="ADAL" clId="{7345FFD2-81AA-414E-8EBA-5F3DDF577D5E}" dt="2022-04-02T09:48:03.607" v="2006" actId="1076"/>
          <ac:spMkLst>
            <pc:docMk/>
            <pc:sldMk cId="2518615146" sldId="284"/>
            <ac:spMk id="7" creationId="{B3BD7065-C56F-45B2-9612-7F33642537A2}"/>
          </ac:spMkLst>
        </pc:spChg>
        <pc:spChg chg="mod">
          <ac:chgData name="حصه بنت العتيبي" userId="c1fe605c-1aaf-4791-a440-af891effc177" providerId="ADAL" clId="{7345FFD2-81AA-414E-8EBA-5F3DDF577D5E}" dt="2022-04-02T09:48:03.607" v="2006" actId="1076"/>
          <ac:spMkLst>
            <pc:docMk/>
            <pc:sldMk cId="2518615146" sldId="284"/>
            <ac:spMk id="8" creationId="{54E061F5-CF11-474B-BB24-5F24837F1D49}"/>
          </ac:spMkLst>
        </pc:spChg>
        <pc:spChg chg="add mod">
          <ac:chgData name="حصه بنت العتيبي" userId="c1fe605c-1aaf-4791-a440-af891effc177" providerId="ADAL" clId="{7345FFD2-81AA-414E-8EBA-5F3DDF577D5E}" dt="2022-04-02T09:49:17.932" v="2012" actId="207"/>
          <ac:spMkLst>
            <pc:docMk/>
            <pc:sldMk cId="2518615146" sldId="284"/>
            <ac:spMk id="12" creationId="{273433F8-A9EC-41FF-B3DD-B16F7B83F0F7}"/>
          </ac:spMkLst>
        </pc:spChg>
        <pc:spChg chg="add mod">
          <ac:chgData name="حصه بنت العتيبي" userId="c1fe605c-1aaf-4791-a440-af891effc177" providerId="ADAL" clId="{7345FFD2-81AA-414E-8EBA-5F3DDF577D5E}" dt="2022-04-02T09:50:15.539" v="2018" actId="1076"/>
          <ac:spMkLst>
            <pc:docMk/>
            <pc:sldMk cId="2518615146" sldId="284"/>
            <ac:spMk id="13" creationId="{7178C8C7-AFC5-46D8-9F54-79FBB6F85398}"/>
          </ac:spMkLst>
        </pc:spChg>
        <pc:spChg chg="add mod">
          <ac:chgData name="حصه بنت العتيبي" userId="c1fe605c-1aaf-4791-a440-af891effc177" providerId="ADAL" clId="{7345FFD2-81AA-414E-8EBA-5F3DDF577D5E}" dt="2022-04-02T09:48:15.777" v="2007" actId="2711"/>
          <ac:spMkLst>
            <pc:docMk/>
            <pc:sldMk cId="2518615146" sldId="284"/>
            <ac:spMk id="14" creationId="{9DBFA1E2-6348-4869-98B7-1F539F9B4AE8}"/>
          </ac:spMkLst>
        </pc:spChg>
        <pc:spChg chg="add mod">
          <ac:chgData name="حصه بنت العتيبي" userId="c1fe605c-1aaf-4791-a440-af891effc177" providerId="ADAL" clId="{7345FFD2-81AA-414E-8EBA-5F3DDF577D5E}" dt="2022-04-02T09:49:17.932" v="2012" actId="207"/>
          <ac:spMkLst>
            <pc:docMk/>
            <pc:sldMk cId="2518615146" sldId="284"/>
            <ac:spMk id="15" creationId="{28954236-19E8-4A35-8851-A6AB93872EAB}"/>
          </ac:spMkLst>
        </pc:spChg>
        <pc:spChg chg="add mod ord">
          <ac:chgData name="حصه بنت العتيبي" userId="c1fe605c-1aaf-4791-a440-af891effc177" providerId="ADAL" clId="{7345FFD2-81AA-414E-8EBA-5F3DDF577D5E}" dt="2022-04-02T09:49:17.932" v="2012" actId="207"/>
          <ac:spMkLst>
            <pc:docMk/>
            <pc:sldMk cId="2518615146" sldId="284"/>
            <ac:spMk id="16" creationId="{A83802B6-6644-4228-A74C-4AD9706231E5}"/>
          </ac:spMkLst>
        </pc:spChg>
        <pc:spChg chg="add mod">
          <ac:chgData name="حصه بنت العتيبي" userId="c1fe605c-1aaf-4791-a440-af891effc177" providerId="ADAL" clId="{7345FFD2-81AA-414E-8EBA-5F3DDF577D5E}" dt="2022-04-02T09:48:15.777" v="2007" actId="2711"/>
          <ac:spMkLst>
            <pc:docMk/>
            <pc:sldMk cId="2518615146" sldId="284"/>
            <ac:spMk id="17" creationId="{8533FB71-ABD8-4B45-892B-FD02FDD13E61}"/>
          </ac:spMkLst>
        </pc:spChg>
        <pc:spChg chg="add mod">
          <ac:chgData name="حصه بنت العتيبي" userId="c1fe605c-1aaf-4791-a440-af891effc177" providerId="ADAL" clId="{7345FFD2-81AA-414E-8EBA-5F3DDF577D5E}" dt="2022-04-02T09:50:08.371" v="2016" actId="14100"/>
          <ac:spMkLst>
            <pc:docMk/>
            <pc:sldMk cId="2518615146" sldId="284"/>
            <ac:spMk id="18" creationId="{010164D8-FAA4-47F3-80F4-E3522175FBDE}"/>
          </ac:spMkLst>
        </pc:spChg>
        <pc:spChg chg="add mod">
          <ac:chgData name="حصه بنت العتيبي" userId="c1fe605c-1aaf-4791-a440-af891effc177" providerId="ADAL" clId="{7345FFD2-81AA-414E-8EBA-5F3DDF577D5E}" dt="2022-04-02T09:48:15.777" v="2007" actId="2711"/>
          <ac:spMkLst>
            <pc:docMk/>
            <pc:sldMk cId="2518615146" sldId="284"/>
            <ac:spMk id="19" creationId="{9E7C7276-52B8-4F57-935B-4941D78D0997}"/>
          </ac:spMkLst>
        </pc:spChg>
        <pc:spChg chg="add mod">
          <ac:chgData name="حصه بنت العتيبي" userId="c1fe605c-1aaf-4791-a440-af891effc177" providerId="ADAL" clId="{7345FFD2-81AA-414E-8EBA-5F3DDF577D5E}" dt="2022-04-02T09:48:15.777" v="2007" actId="2711"/>
          <ac:spMkLst>
            <pc:docMk/>
            <pc:sldMk cId="2518615146" sldId="284"/>
            <ac:spMk id="20" creationId="{C157D4B9-F777-462E-80D4-6FA690DCC592}"/>
          </ac:spMkLst>
        </pc:spChg>
        <pc:spChg chg="add mod">
          <ac:chgData name="حصه بنت العتيبي" userId="c1fe605c-1aaf-4791-a440-af891effc177" providerId="ADAL" clId="{7345FFD2-81AA-414E-8EBA-5F3DDF577D5E}" dt="2022-04-02T09:49:17.932" v="2012" actId="207"/>
          <ac:spMkLst>
            <pc:docMk/>
            <pc:sldMk cId="2518615146" sldId="284"/>
            <ac:spMk id="21" creationId="{5181EA2A-908E-4D2F-BCA5-59195DFA981A}"/>
          </ac:spMkLst>
        </pc:spChg>
        <pc:spChg chg="add mod">
          <ac:chgData name="حصه بنت العتيبي" userId="c1fe605c-1aaf-4791-a440-af891effc177" providerId="ADAL" clId="{7345FFD2-81AA-414E-8EBA-5F3DDF577D5E}" dt="2022-04-02T09:48:15.777" v="2007" actId="2711"/>
          <ac:spMkLst>
            <pc:docMk/>
            <pc:sldMk cId="2518615146" sldId="284"/>
            <ac:spMk id="22" creationId="{920903CF-D707-40AC-A3E7-8E6D504F9F22}"/>
          </ac:spMkLst>
        </pc:spChg>
        <pc:grpChg chg="add mod">
          <ac:chgData name="حصه بنت العتيبي" userId="c1fe605c-1aaf-4791-a440-af891effc177" providerId="ADAL" clId="{7345FFD2-81AA-414E-8EBA-5F3DDF577D5E}" dt="2022-04-02T09:48:03.607" v="2006" actId="1076"/>
          <ac:grpSpMkLst>
            <pc:docMk/>
            <pc:sldMk cId="2518615146" sldId="284"/>
            <ac:grpSpMk id="2" creationId="{5F34C967-21AF-48BF-B235-73BBB2322EF3}"/>
          </ac:grpSpMkLst>
        </pc:grpChg>
        <pc:grpChg chg="mod">
          <ac:chgData name="حصه بنت العتيبي" userId="c1fe605c-1aaf-4791-a440-af891effc177" providerId="ADAL" clId="{7345FFD2-81AA-414E-8EBA-5F3DDF577D5E}" dt="2022-04-02T09:48:03.607" v="2006" actId="1076"/>
          <ac:grpSpMkLst>
            <pc:docMk/>
            <pc:sldMk cId="2518615146" sldId="284"/>
            <ac:grpSpMk id="3" creationId="{999E07BF-15A0-4C6F-8C15-6A67776BAE70}"/>
          </ac:grpSpMkLst>
        </pc:grpChg>
        <pc:picChg chg="mod">
          <ac:chgData name="حصه بنت العتيبي" userId="c1fe605c-1aaf-4791-a440-af891effc177" providerId="ADAL" clId="{7345FFD2-81AA-414E-8EBA-5F3DDF577D5E}" dt="2022-04-02T09:48:03.607" v="2006" actId="1076"/>
          <ac:picMkLst>
            <pc:docMk/>
            <pc:sldMk cId="2518615146" sldId="284"/>
            <ac:picMk id="9" creationId="{1F2F08CB-12BD-4FE8-B351-BE311976B4F5}"/>
          </ac:picMkLst>
        </pc:picChg>
        <pc:picChg chg="mod">
          <ac:chgData name="حصه بنت العتيبي" userId="c1fe605c-1aaf-4791-a440-af891effc177" providerId="ADAL" clId="{7345FFD2-81AA-414E-8EBA-5F3DDF577D5E}" dt="2022-04-02T09:48:03.607" v="2006" actId="1076"/>
          <ac:picMkLst>
            <pc:docMk/>
            <pc:sldMk cId="2518615146" sldId="284"/>
            <ac:picMk id="10" creationId="{5F7EAE86-13D8-4A7A-9182-D0D12266E73B}"/>
          </ac:picMkLst>
        </pc:picChg>
        <pc:picChg chg="add del mod">
          <ac:chgData name="حصه بنت العتيبي" userId="c1fe605c-1aaf-4791-a440-af891effc177" providerId="ADAL" clId="{7345FFD2-81AA-414E-8EBA-5F3DDF577D5E}" dt="2022-04-02T09:44:06.120" v="1974" actId="478"/>
          <ac:picMkLst>
            <pc:docMk/>
            <pc:sldMk cId="2518615146" sldId="284"/>
            <ac:picMk id="11" creationId="{E3ADA405-55E4-4E2A-9AF0-7AC66118916F}"/>
          </ac:picMkLst>
        </pc:picChg>
      </pc:sldChg>
      <pc:sldChg chg="addSp delSp modSp add del mod modTransition modAnim">
        <pc:chgData name="حصه بنت العتيبي" userId="c1fe605c-1aaf-4791-a440-af891effc177" providerId="ADAL" clId="{7345FFD2-81AA-414E-8EBA-5F3DDF577D5E}" dt="2022-03-29T17:55:48.178" v="1428" actId="47"/>
        <pc:sldMkLst>
          <pc:docMk/>
          <pc:sldMk cId="3901768035" sldId="284"/>
        </pc:sldMkLst>
        <pc:spChg chg="add mod">
          <ac:chgData name="حصه بنت العتيبي" userId="c1fe605c-1aaf-4791-a440-af891effc177" providerId="ADAL" clId="{7345FFD2-81AA-414E-8EBA-5F3DDF577D5E}" dt="2022-03-27T18:47:55.619" v="1162" actId="1076"/>
          <ac:spMkLst>
            <pc:docMk/>
            <pc:sldMk cId="3901768035" sldId="284"/>
            <ac:spMk id="7" creationId="{B6E9D3B0-5306-4633-BE08-169FDFA7F53C}"/>
          </ac:spMkLst>
        </pc:spChg>
        <pc:spChg chg="add mod">
          <ac:chgData name="حصه بنت العتيبي" userId="c1fe605c-1aaf-4791-a440-af891effc177" providerId="ADAL" clId="{7345FFD2-81AA-414E-8EBA-5F3DDF577D5E}" dt="2022-03-27T18:50:04.130" v="1184" actId="1076"/>
          <ac:spMkLst>
            <pc:docMk/>
            <pc:sldMk cId="3901768035" sldId="284"/>
            <ac:spMk id="8" creationId="{E83D39E0-95E0-4435-960B-C29810295E1F}"/>
          </ac:spMkLst>
        </pc:spChg>
        <pc:spChg chg="add mod">
          <ac:chgData name="حصه بنت العتيبي" userId="c1fe605c-1aaf-4791-a440-af891effc177" providerId="ADAL" clId="{7345FFD2-81AA-414E-8EBA-5F3DDF577D5E}" dt="2022-03-27T18:47:57.777" v="1163" actId="1076"/>
          <ac:spMkLst>
            <pc:docMk/>
            <pc:sldMk cId="3901768035" sldId="284"/>
            <ac:spMk id="9" creationId="{6162493F-06D5-4BBB-A52D-FECF30FC280F}"/>
          </ac:spMkLst>
        </pc:spChg>
        <pc:spChg chg="add mod">
          <ac:chgData name="حصه بنت العتيبي" userId="c1fe605c-1aaf-4791-a440-af891effc177" providerId="ADAL" clId="{7345FFD2-81AA-414E-8EBA-5F3DDF577D5E}" dt="2022-03-27T18:48:03.169" v="1166" actId="1076"/>
          <ac:spMkLst>
            <pc:docMk/>
            <pc:sldMk cId="3901768035" sldId="284"/>
            <ac:spMk id="10" creationId="{91F4D657-1CB4-488A-A43D-C4762117C7E2}"/>
          </ac:spMkLst>
        </pc:spChg>
        <pc:picChg chg="del">
          <ac:chgData name="حصه بنت العتيبي" userId="c1fe605c-1aaf-4791-a440-af891effc177" providerId="ADAL" clId="{7345FFD2-81AA-414E-8EBA-5F3DDF577D5E}" dt="2022-03-27T17:58:24.509" v="968" actId="478"/>
          <ac:picMkLst>
            <pc:docMk/>
            <pc:sldMk cId="3901768035" sldId="284"/>
            <ac:picMk id="2" creationId="{FD7BF914-3402-409C-B843-0944429C6F38}"/>
          </ac:picMkLst>
        </pc:picChg>
        <pc:picChg chg="del mod modCrop">
          <ac:chgData name="حصه بنت العتيبي" userId="c1fe605c-1aaf-4791-a440-af891effc177" providerId="ADAL" clId="{7345FFD2-81AA-414E-8EBA-5F3DDF577D5E}" dt="2022-03-27T17:58:24.509" v="968" actId="478"/>
          <ac:picMkLst>
            <pc:docMk/>
            <pc:sldMk cId="3901768035" sldId="284"/>
            <ac:picMk id="3" creationId="{74B9E157-6E4B-4250-B77A-6D70563229BE}"/>
          </ac:picMkLst>
        </pc:picChg>
        <pc:picChg chg="add mod">
          <ac:chgData name="حصه بنت العتيبي" userId="c1fe605c-1aaf-4791-a440-af891effc177" providerId="ADAL" clId="{7345FFD2-81AA-414E-8EBA-5F3DDF577D5E}" dt="2022-03-27T19:12:30.659" v="1299"/>
          <ac:picMkLst>
            <pc:docMk/>
            <pc:sldMk cId="3901768035" sldId="284"/>
            <ac:picMk id="4" creationId="{3FCACA81-B960-42E6-91A5-A0207F512E50}"/>
          </ac:picMkLst>
        </pc:picChg>
        <pc:picChg chg="add mod">
          <ac:chgData name="حصه بنت العتيبي" userId="c1fe605c-1aaf-4791-a440-af891effc177" providerId="ADAL" clId="{7345FFD2-81AA-414E-8EBA-5F3DDF577D5E}" dt="2022-03-27T17:58:36.525" v="969" actId="1076"/>
          <ac:picMkLst>
            <pc:docMk/>
            <pc:sldMk cId="3901768035" sldId="284"/>
            <ac:picMk id="5" creationId="{F138A0A7-C595-45CC-9EBF-0F8DC2135844}"/>
          </ac:picMkLst>
        </pc:picChg>
        <pc:picChg chg="add mod modCrop">
          <ac:chgData name="حصه بنت العتيبي" userId="c1fe605c-1aaf-4791-a440-af891effc177" providerId="ADAL" clId="{7345FFD2-81AA-414E-8EBA-5F3DDF577D5E}" dt="2022-03-27T17:59:37.804" v="980" actId="14100"/>
          <ac:picMkLst>
            <pc:docMk/>
            <pc:sldMk cId="3901768035" sldId="284"/>
            <ac:picMk id="6" creationId="{97420AA3-576E-49F3-9FBD-0CB0306FD425}"/>
          </ac:picMkLst>
        </pc:picChg>
        <pc:cxnChg chg="add mod">
          <ac:chgData name="حصه بنت العتيبي" userId="c1fe605c-1aaf-4791-a440-af891effc177" providerId="ADAL" clId="{7345FFD2-81AA-414E-8EBA-5F3DDF577D5E}" dt="2022-03-27T18:49:13.796" v="1181" actId="1582"/>
          <ac:cxnSpMkLst>
            <pc:docMk/>
            <pc:sldMk cId="3901768035" sldId="284"/>
            <ac:cxnSpMk id="11" creationId="{36335126-D34D-4FB1-81F2-577A0CB74445}"/>
          </ac:cxnSpMkLst>
        </pc:cxnChg>
        <pc:cxnChg chg="add mod">
          <ac:chgData name="حصه بنت العتيبي" userId="c1fe605c-1aaf-4791-a440-af891effc177" providerId="ADAL" clId="{7345FFD2-81AA-414E-8EBA-5F3DDF577D5E}" dt="2022-03-27T18:49:13.796" v="1181" actId="1582"/>
          <ac:cxnSpMkLst>
            <pc:docMk/>
            <pc:sldMk cId="3901768035" sldId="284"/>
            <ac:cxnSpMk id="12" creationId="{FCBB8E20-5918-435F-8D71-78EFD0B724F7}"/>
          </ac:cxnSpMkLst>
        </pc:cxnChg>
        <pc:cxnChg chg="add mod">
          <ac:chgData name="حصه بنت العتيبي" userId="c1fe605c-1aaf-4791-a440-af891effc177" providerId="ADAL" clId="{7345FFD2-81AA-414E-8EBA-5F3DDF577D5E}" dt="2022-03-27T18:49:13.796" v="1181" actId="1582"/>
          <ac:cxnSpMkLst>
            <pc:docMk/>
            <pc:sldMk cId="3901768035" sldId="284"/>
            <ac:cxnSpMk id="13" creationId="{B1CC2351-2697-4DDD-94F6-2CD92436024F}"/>
          </ac:cxnSpMkLst>
        </pc:cxnChg>
      </pc:sldChg>
      <pc:sldChg chg="addSp delSp modSp new mod modTransition modAnim">
        <pc:chgData name="حصه بنت العتيبي" userId="c1fe605c-1aaf-4791-a440-af891effc177" providerId="ADAL" clId="{7345FFD2-81AA-414E-8EBA-5F3DDF577D5E}" dt="2022-04-02T10:04:53.832" v="2096"/>
        <pc:sldMkLst>
          <pc:docMk/>
          <pc:sldMk cId="486556477" sldId="285"/>
        </pc:sldMkLst>
        <pc:spChg chg="add mod topLvl">
          <ac:chgData name="حصه بنت العتيبي" userId="c1fe605c-1aaf-4791-a440-af891effc177" providerId="ADAL" clId="{7345FFD2-81AA-414E-8EBA-5F3DDF577D5E}" dt="2022-04-02T10:00:45.393" v="2064" actId="164"/>
          <ac:spMkLst>
            <pc:docMk/>
            <pc:sldMk cId="486556477" sldId="285"/>
            <ac:spMk id="6" creationId="{F26D3F4C-0B3C-4652-99BC-7873BFFA6D87}"/>
          </ac:spMkLst>
        </pc:spChg>
        <pc:spChg chg="mod">
          <ac:chgData name="حصه بنت العتيبي" userId="c1fe605c-1aaf-4791-a440-af891effc177" providerId="ADAL" clId="{7345FFD2-81AA-414E-8EBA-5F3DDF577D5E}" dt="2022-04-02T10:02:56.772" v="2081" actId="14100"/>
          <ac:spMkLst>
            <pc:docMk/>
            <pc:sldMk cId="486556477" sldId="285"/>
            <ac:spMk id="11" creationId="{3FC26FAF-ECEF-4ECB-8610-2658295F8E83}"/>
          </ac:spMkLst>
        </pc:spChg>
        <pc:spChg chg="mod">
          <ac:chgData name="حصه بنت العتيبي" userId="c1fe605c-1aaf-4791-a440-af891effc177" providerId="ADAL" clId="{7345FFD2-81AA-414E-8EBA-5F3DDF577D5E}" dt="2022-04-02T10:02:56.772" v="2081" actId="14100"/>
          <ac:spMkLst>
            <pc:docMk/>
            <pc:sldMk cId="486556477" sldId="285"/>
            <ac:spMk id="12" creationId="{89EDD05B-7892-430B-A7D4-B05260380842}"/>
          </ac:spMkLst>
        </pc:spChg>
        <pc:spChg chg="mod">
          <ac:chgData name="حصه بنت العتيبي" userId="c1fe605c-1aaf-4791-a440-af891effc177" providerId="ADAL" clId="{7345FFD2-81AA-414E-8EBA-5F3DDF577D5E}" dt="2022-04-02T10:02:56.772" v="2081" actId="14100"/>
          <ac:spMkLst>
            <pc:docMk/>
            <pc:sldMk cId="486556477" sldId="285"/>
            <ac:spMk id="13" creationId="{01EBD5A4-3584-4E04-A91B-13E9E914E445}"/>
          </ac:spMkLst>
        </pc:spChg>
        <pc:spChg chg="mod">
          <ac:chgData name="حصه بنت العتيبي" userId="c1fe605c-1aaf-4791-a440-af891effc177" providerId="ADAL" clId="{7345FFD2-81AA-414E-8EBA-5F3DDF577D5E}" dt="2022-04-02T10:02:56.772" v="2081" actId="14100"/>
          <ac:spMkLst>
            <pc:docMk/>
            <pc:sldMk cId="486556477" sldId="285"/>
            <ac:spMk id="14" creationId="{24BB5154-600B-426F-B462-ED3ACE63EB87}"/>
          </ac:spMkLst>
        </pc:spChg>
        <pc:spChg chg="mod">
          <ac:chgData name="حصه بنت العتيبي" userId="c1fe605c-1aaf-4791-a440-af891effc177" providerId="ADAL" clId="{7345FFD2-81AA-414E-8EBA-5F3DDF577D5E}" dt="2022-04-02T10:02:56.772" v="2081" actId="14100"/>
          <ac:spMkLst>
            <pc:docMk/>
            <pc:sldMk cId="486556477" sldId="285"/>
            <ac:spMk id="15" creationId="{32BA2043-2C0F-4640-AC20-F6D142AB58CC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18" creationId="{F3AE008A-F1B0-4F0F-A1B0-8E77ADDAC962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19" creationId="{C98DE829-AA0B-4570-8423-5C6534BC7029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20" creationId="{A9155B9B-C0C0-434D-B30F-9BBF4BCECB74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21" creationId="{C9171767-1F08-4BE6-B1A0-7C28115FDFD8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22" creationId="{F00F16B0-5C89-4C4A-ABB8-6610AC10E72C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23" creationId="{9328DD27-5CE4-4093-8EF0-D272BAB0C75E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24" creationId="{0FE8ACAE-5288-49A5-ACA4-B11C68704A94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25" creationId="{2C8C498F-13FD-4A3C-A664-4345BC9FFE10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26" creationId="{2BB209E9-56E1-44A8-85F8-B0B2D1A8CA66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27" creationId="{A99BFB5B-AE3E-4756-BF92-5C635FD44FE1}"/>
          </ac:spMkLst>
        </pc:spChg>
        <pc:spChg chg="add del mod">
          <ac:chgData name="حصه بنت العتيبي" userId="c1fe605c-1aaf-4791-a440-af891effc177" providerId="ADAL" clId="{7345FFD2-81AA-414E-8EBA-5F3DDF577D5E}" dt="2022-04-02T10:02:29.197" v="2075" actId="478"/>
          <ac:spMkLst>
            <pc:docMk/>
            <pc:sldMk cId="486556477" sldId="285"/>
            <ac:spMk id="28" creationId="{8077FB30-CE49-4170-89B7-38702FA6BAED}"/>
          </ac:spMkLst>
        </pc:spChg>
        <pc:grpChg chg="add del mod">
          <ac:chgData name="حصه بنت العتيبي" userId="c1fe605c-1aaf-4791-a440-af891effc177" providerId="ADAL" clId="{7345FFD2-81AA-414E-8EBA-5F3DDF577D5E}" dt="2022-04-02T10:00:20.509" v="2058" actId="165"/>
          <ac:grpSpMkLst>
            <pc:docMk/>
            <pc:sldMk cId="486556477" sldId="285"/>
            <ac:grpSpMk id="7" creationId="{C6F7D105-69DD-43E2-BF89-9D69131F7AE1}"/>
          </ac:grpSpMkLst>
        </pc:grpChg>
        <pc:grpChg chg="add del mod">
          <ac:chgData name="حصه بنت العتيبي" userId="c1fe605c-1aaf-4791-a440-af891effc177" providerId="ADAL" clId="{7345FFD2-81AA-414E-8EBA-5F3DDF577D5E}" dt="2022-04-02T10:02:23.981" v="2074" actId="478"/>
          <ac:grpSpMkLst>
            <pc:docMk/>
            <pc:sldMk cId="486556477" sldId="285"/>
            <ac:grpSpMk id="8" creationId="{CB7D23A2-D1EF-420F-99E9-04A75DB67FE1}"/>
          </ac:grpSpMkLst>
        </pc:grpChg>
        <pc:grpChg chg="add mod">
          <ac:chgData name="حصه بنت العتيبي" userId="c1fe605c-1aaf-4791-a440-af891effc177" providerId="ADAL" clId="{7345FFD2-81AA-414E-8EBA-5F3DDF577D5E}" dt="2022-04-02T10:02:56.772" v="2081" actId="14100"/>
          <ac:grpSpMkLst>
            <pc:docMk/>
            <pc:sldMk cId="486556477" sldId="285"/>
            <ac:grpSpMk id="9" creationId="{53BCB099-8D2B-4E4E-8E8C-D5424C641512}"/>
          </ac:grpSpMkLst>
        </pc:grpChg>
        <pc:grpChg chg="mod">
          <ac:chgData name="حصه بنت العتيبي" userId="c1fe605c-1aaf-4791-a440-af891effc177" providerId="ADAL" clId="{7345FFD2-81AA-414E-8EBA-5F3DDF577D5E}" dt="2022-04-02T10:02:56.772" v="2081" actId="14100"/>
          <ac:grpSpMkLst>
            <pc:docMk/>
            <pc:sldMk cId="486556477" sldId="285"/>
            <ac:grpSpMk id="10" creationId="{BF47C740-E4ED-4130-AC0F-2F33D08AD045}"/>
          </ac:grpSpMkLst>
        </pc:grpChg>
        <pc:picChg chg="add del mod">
          <ac:chgData name="حصه بنت العتيبي" userId="c1fe605c-1aaf-4791-a440-af891effc177" providerId="ADAL" clId="{7345FFD2-81AA-414E-8EBA-5F3DDF577D5E}" dt="2022-04-02T10:02:29.197" v="2075" actId="478"/>
          <ac:picMkLst>
            <pc:docMk/>
            <pc:sldMk cId="486556477" sldId="285"/>
            <ac:picMk id="3" creationId="{294CB1B0-BB3E-4E67-A9C3-1C12B416EE2A}"/>
          </ac:picMkLst>
        </pc:picChg>
        <pc:picChg chg="add mod topLvl modCrop">
          <ac:chgData name="حصه بنت العتيبي" userId="c1fe605c-1aaf-4791-a440-af891effc177" providerId="ADAL" clId="{7345FFD2-81AA-414E-8EBA-5F3DDF577D5E}" dt="2022-04-02T10:00:45.393" v="2064" actId="164"/>
          <ac:picMkLst>
            <pc:docMk/>
            <pc:sldMk cId="486556477" sldId="285"/>
            <ac:picMk id="5" creationId="{58072B01-265E-4E58-8B59-59A78A06D47C}"/>
          </ac:picMkLst>
        </pc:picChg>
        <pc:picChg chg="mod">
          <ac:chgData name="حصه بنت العتيبي" userId="c1fe605c-1aaf-4791-a440-af891effc177" providerId="ADAL" clId="{7345FFD2-81AA-414E-8EBA-5F3DDF577D5E}" dt="2022-04-02T10:02:56.772" v="2081" actId="14100"/>
          <ac:picMkLst>
            <pc:docMk/>
            <pc:sldMk cId="486556477" sldId="285"/>
            <ac:picMk id="16" creationId="{9B55119C-B73A-4C37-B11F-92E7AEF2EE8D}"/>
          </ac:picMkLst>
        </pc:picChg>
        <pc:picChg chg="mod">
          <ac:chgData name="حصه بنت العتيبي" userId="c1fe605c-1aaf-4791-a440-af891effc177" providerId="ADAL" clId="{7345FFD2-81AA-414E-8EBA-5F3DDF577D5E}" dt="2022-04-02T10:02:56.772" v="2081" actId="14100"/>
          <ac:picMkLst>
            <pc:docMk/>
            <pc:sldMk cId="486556477" sldId="285"/>
            <ac:picMk id="17" creationId="{852981F2-BAD4-4087-9619-DE94600B56C5}"/>
          </ac:picMkLst>
        </pc:picChg>
        <pc:cxnChg chg="add mod">
          <ac:chgData name="حصه بنت العتيبي" userId="c1fe605c-1aaf-4791-a440-af891effc177" providerId="ADAL" clId="{7345FFD2-81AA-414E-8EBA-5F3DDF577D5E}" dt="2022-04-02T10:04:38.118" v="2095" actId="14100"/>
          <ac:cxnSpMkLst>
            <pc:docMk/>
            <pc:sldMk cId="486556477" sldId="285"/>
            <ac:cxnSpMk id="29" creationId="{10D09DC8-65F3-41FD-AE0D-40917711F93E}"/>
          </ac:cxnSpMkLst>
        </pc:cxnChg>
        <pc:cxnChg chg="add mod">
          <ac:chgData name="حصه بنت العتيبي" userId="c1fe605c-1aaf-4791-a440-af891effc177" providerId="ADAL" clId="{7345FFD2-81AA-414E-8EBA-5F3DDF577D5E}" dt="2022-04-02T10:04:38.118" v="2095" actId="14100"/>
          <ac:cxnSpMkLst>
            <pc:docMk/>
            <pc:sldMk cId="486556477" sldId="285"/>
            <ac:cxnSpMk id="30" creationId="{6F8C6F81-65AC-4935-A06D-666F8048F72A}"/>
          </ac:cxnSpMkLst>
        </pc:cxnChg>
        <pc:cxnChg chg="add mod">
          <ac:chgData name="حصه بنت العتيبي" userId="c1fe605c-1aaf-4791-a440-af891effc177" providerId="ADAL" clId="{7345FFD2-81AA-414E-8EBA-5F3DDF577D5E}" dt="2022-04-02T10:04:38.118" v="2095" actId="14100"/>
          <ac:cxnSpMkLst>
            <pc:docMk/>
            <pc:sldMk cId="486556477" sldId="285"/>
            <ac:cxnSpMk id="31" creationId="{2F3C3096-AFFB-4ED4-B9EC-77A56B896530}"/>
          </ac:cxnSpMkLst>
        </pc:cxnChg>
        <pc:cxnChg chg="add mod">
          <ac:chgData name="حصه بنت العتيبي" userId="c1fe605c-1aaf-4791-a440-af891effc177" providerId="ADAL" clId="{7345FFD2-81AA-414E-8EBA-5F3DDF577D5E}" dt="2022-04-02T10:04:38.118" v="2095" actId="14100"/>
          <ac:cxnSpMkLst>
            <pc:docMk/>
            <pc:sldMk cId="486556477" sldId="285"/>
            <ac:cxnSpMk id="32" creationId="{9331A84F-A6CA-4552-A05B-A9B331CF7F2D}"/>
          </ac:cxnSpMkLst>
        </pc:cxnChg>
      </pc:sldChg>
      <pc:sldChg chg="new del">
        <pc:chgData name="حصه بنت العتيبي" userId="c1fe605c-1aaf-4791-a440-af891effc177" providerId="ADAL" clId="{7345FFD2-81AA-414E-8EBA-5F3DDF577D5E}" dt="2022-03-27T08:14:03.391" v="486" actId="47"/>
        <pc:sldMkLst>
          <pc:docMk/>
          <pc:sldMk cId="3295360115" sldId="285"/>
        </pc:sldMkLst>
      </pc:sldChg>
      <pc:sldChg chg="addSp delSp modSp new del mod modTransition modAnim">
        <pc:chgData name="حصه بنت العتيبي" userId="c1fe605c-1aaf-4791-a440-af891effc177" providerId="ADAL" clId="{7345FFD2-81AA-414E-8EBA-5F3DDF577D5E}" dt="2022-03-29T17:55:49.626" v="1429" actId="47"/>
        <pc:sldMkLst>
          <pc:docMk/>
          <pc:sldMk cId="3538208170" sldId="285"/>
        </pc:sldMkLst>
        <pc:spChg chg="add del mod">
          <ac:chgData name="حصه بنت العتيبي" userId="c1fe605c-1aaf-4791-a440-af891effc177" providerId="ADAL" clId="{7345FFD2-81AA-414E-8EBA-5F3DDF577D5E}" dt="2022-03-27T19:00:48.262" v="1242"/>
          <ac:spMkLst>
            <pc:docMk/>
            <pc:sldMk cId="3538208170" sldId="285"/>
            <ac:spMk id="10" creationId="{6E46F12E-1249-4B11-9823-E3D3B13C539E}"/>
          </ac:spMkLst>
        </pc:spChg>
        <pc:spChg chg="add mod">
          <ac:chgData name="حصه بنت العتيبي" userId="c1fe605c-1aaf-4791-a440-af891effc177" providerId="ADAL" clId="{7345FFD2-81AA-414E-8EBA-5F3DDF577D5E}" dt="2022-03-27T19:11:22.678" v="1294" actId="208"/>
          <ac:spMkLst>
            <pc:docMk/>
            <pc:sldMk cId="3538208170" sldId="285"/>
            <ac:spMk id="14" creationId="{0DADA553-280B-4138-B012-405F5B520B0D}"/>
          </ac:spMkLst>
        </pc:spChg>
        <pc:spChg chg="add mod">
          <ac:chgData name="حصه بنت العتيبي" userId="c1fe605c-1aaf-4791-a440-af891effc177" providerId="ADAL" clId="{7345FFD2-81AA-414E-8EBA-5F3DDF577D5E}" dt="2022-03-27T19:05:58.220" v="1270" actId="207"/>
          <ac:spMkLst>
            <pc:docMk/>
            <pc:sldMk cId="3538208170" sldId="285"/>
            <ac:spMk id="15" creationId="{6F6BFE8A-67BB-49B7-8042-E84633804856}"/>
          </ac:spMkLst>
        </pc:spChg>
        <pc:spChg chg="add mod">
          <ac:chgData name="حصه بنت العتيبي" userId="c1fe605c-1aaf-4791-a440-af891effc177" providerId="ADAL" clId="{7345FFD2-81AA-414E-8EBA-5F3DDF577D5E}" dt="2022-03-27T19:05:58.220" v="1270" actId="207"/>
          <ac:spMkLst>
            <pc:docMk/>
            <pc:sldMk cId="3538208170" sldId="285"/>
            <ac:spMk id="18" creationId="{B51BC2C1-FE52-4274-AB9D-5DF5502ED32D}"/>
          </ac:spMkLst>
        </pc:spChg>
        <pc:spChg chg="add mod">
          <ac:chgData name="حصه بنت العتيبي" userId="c1fe605c-1aaf-4791-a440-af891effc177" providerId="ADAL" clId="{7345FFD2-81AA-414E-8EBA-5F3DDF577D5E}" dt="2022-03-27T19:05:58.220" v="1270" actId="207"/>
          <ac:spMkLst>
            <pc:docMk/>
            <pc:sldMk cId="3538208170" sldId="285"/>
            <ac:spMk id="21" creationId="{C691EA5B-7646-4712-9238-319A7167DF6F}"/>
          </ac:spMkLst>
        </pc:spChg>
        <pc:spChg chg="mod">
          <ac:chgData name="حصه بنت العتيبي" userId="c1fe605c-1aaf-4791-a440-af891effc177" providerId="ADAL" clId="{7345FFD2-81AA-414E-8EBA-5F3DDF577D5E}" dt="2022-03-27T19:14:25.604" v="1323"/>
          <ac:spMkLst>
            <pc:docMk/>
            <pc:sldMk cId="3538208170" sldId="285"/>
            <ac:spMk id="30" creationId="{CD433E42-E4A9-41C5-B7B7-7F0B1610A9CA}"/>
          </ac:spMkLst>
        </pc:spChg>
        <pc:grpChg chg="add mod">
          <ac:chgData name="حصه بنت العتيبي" userId="c1fe605c-1aaf-4791-a440-af891effc177" providerId="ADAL" clId="{7345FFD2-81AA-414E-8EBA-5F3DDF577D5E}" dt="2022-03-27T19:14:29.775" v="1324" actId="1076"/>
          <ac:grpSpMkLst>
            <pc:docMk/>
            <pc:sldMk cId="3538208170" sldId="285"/>
            <ac:grpSpMk id="28" creationId="{FDB13737-2B75-454A-A854-2A3563290B0E}"/>
          </ac:grpSpMkLst>
        </pc:grpChg>
        <pc:picChg chg="add del mod ord">
          <ac:chgData name="حصه بنت العتيبي" userId="c1fe605c-1aaf-4791-a440-af891effc177" providerId="ADAL" clId="{7345FFD2-81AA-414E-8EBA-5F3DDF577D5E}" dt="2022-03-27T18:57:55.101" v="1230" actId="478"/>
          <ac:picMkLst>
            <pc:docMk/>
            <pc:sldMk cId="3538208170" sldId="285"/>
            <ac:picMk id="3" creationId="{B12B3D09-141B-4773-AED9-A459C188E10D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18:57:55.101" v="1230" actId="478"/>
          <ac:picMkLst>
            <pc:docMk/>
            <pc:sldMk cId="3538208170" sldId="285"/>
            <ac:picMk id="5" creationId="{E64CC768-A29E-4C12-BEE0-C8D5369CC6E2}"/>
          </ac:picMkLst>
        </pc:picChg>
        <pc:picChg chg="add del mod">
          <ac:chgData name="حصه بنت العتيبي" userId="c1fe605c-1aaf-4791-a440-af891effc177" providerId="ADAL" clId="{7345FFD2-81AA-414E-8EBA-5F3DDF577D5E}" dt="2022-03-27T18:56:57.763" v="1222" actId="478"/>
          <ac:picMkLst>
            <pc:docMk/>
            <pc:sldMk cId="3538208170" sldId="285"/>
            <ac:picMk id="7" creationId="{5C7A90C1-BC9D-43DD-AEFF-8D07C428DE7D}"/>
          </ac:picMkLst>
        </pc:picChg>
        <pc:picChg chg="add del mod modCrop">
          <ac:chgData name="حصه بنت العتيبي" userId="c1fe605c-1aaf-4791-a440-af891effc177" providerId="ADAL" clId="{7345FFD2-81AA-414E-8EBA-5F3DDF577D5E}" dt="2022-03-27T19:00:48.262" v="1242"/>
          <ac:picMkLst>
            <pc:docMk/>
            <pc:sldMk cId="3538208170" sldId="285"/>
            <ac:picMk id="9" creationId="{901576EF-D8E0-4A57-B342-63B70F25BE5E}"/>
          </ac:picMkLst>
        </pc:picChg>
        <pc:picChg chg="del mod">
          <ac:chgData name="حصه بنت العتيبي" userId="c1fe605c-1aaf-4791-a440-af891effc177" providerId="ADAL" clId="{7345FFD2-81AA-414E-8EBA-5F3DDF577D5E}" dt="2022-03-27T19:00:53.345" v="1243" actId="478"/>
          <ac:picMkLst>
            <pc:docMk/>
            <pc:sldMk cId="3538208170" sldId="285"/>
            <ac:picMk id="11" creationId="{7A8A8B07-489C-4073-8100-FA00A8A8EA3C}"/>
          </ac:picMkLst>
        </pc:picChg>
        <pc:picChg chg="mod modCrop">
          <ac:chgData name="حصه بنت العتيبي" userId="c1fe605c-1aaf-4791-a440-af891effc177" providerId="ADAL" clId="{7345FFD2-81AA-414E-8EBA-5F3DDF577D5E}" dt="2022-03-27T19:01:46.030" v="1253" actId="1076"/>
          <ac:picMkLst>
            <pc:docMk/>
            <pc:sldMk cId="3538208170" sldId="285"/>
            <ac:picMk id="12" creationId="{50EA00D1-4F91-4B9B-A626-EC57FC9FC46F}"/>
          </ac:picMkLst>
        </pc:picChg>
        <pc:picChg chg="add mod">
          <ac:chgData name="حصه بنت العتيبي" userId="c1fe605c-1aaf-4791-a440-af891effc177" providerId="ADAL" clId="{7345FFD2-81AA-414E-8EBA-5F3DDF577D5E}" dt="2022-03-27T19:05:45.826" v="1269"/>
          <ac:picMkLst>
            <pc:docMk/>
            <pc:sldMk cId="3538208170" sldId="285"/>
            <ac:picMk id="13" creationId="{A0DCBD3D-A1AC-4A15-BA0B-003057C08AFA}"/>
          </ac:picMkLst>
        </pc:picChg>
        <pc:picChg chg="mod">
          <ac:chgData name="حصه بنت العتيبي" userId="c1fe605c-1aaf-4791-a440-af891effc177" providerId="ADAL" clId="{7345FFD2-81AA-414E-8EBA-5F3DDF577D5E}" dt="2022-03-27T19:14:25.604" v="1323"/>
          <ac:picMkLst>
            <pc:docMk/>
            <pc:sldMk cId="3538208170" sldId="285"/>
            <ac:picMk id="29" creationId="{187D3263-B0E2-4A86-84DA-6BBD8C46376D}"/>
          </ac:picMkLst>
        </pc:picChg>
        <pc:cxnChg chg="add mod">
          <ac:chgData name="حصه بنت العتيبي" userId="c1fe605c-1aaf-4791-a440-af891effc177" providerId="ADAL" clId="{7345FFD2-81AA-414E-8EBA-5F3DDF577D5E}" dt="2022-03-27T19:10:31.362" v="1290" actId="1582"/>
          <ac:cxnSpMkLst>
            <pc:docMk/>
            <pc:sldMk cId="3538208170" sldId="285"/>
            <ac:cxnSpMk id="16" creationId="{BA8F7832-E9E9-4D9E-9AB8-1BF1B152839E}"/>
          </ac:cxnSpMkLst>
        </pc:cxnChg>
        <pc:cxnChg chg="add mod">
          <ac:chgData name="حصه بنت العتيبي" userId="c1fe605c-1aaf-4791-a440-af891effc177" providerId="ADAL" clId="{7345FFD2-81AA-414E-8EBA-5F3DDF577D5E}" dt="2022-03-27T19:10:31.362" v="1290" actId="1582"/>
          <ac:cxnSpMkLst>
            <pc:docMk/>
            <pc:sldMk cId="3538208170" sldId="285"/>
            <ac:cxnSpMk id="17" creationId="{E6CE3203-69BA-4276-A839-A7DC84D77919}"/>
          </ac:cxnSpMkLst>
        </pc:cxnChg>
        <pc:cxnChg chg="add mod">
          <ac:chgData name="حصه بنت العتيبي" userId="c1fe605c-1aaf-4791-a440-af891effc177" providerId="ADAL" clId="{7345FFD2-81AA-414E-8EBA-5F3DDF577D5E}" dt="2022-03-27T19:10:31.362" v="1290" actId="1582"/>
          <ac:cxnSpMkLst>
            <pc:docMk/>
            <pc:sldMk cId="3538208170" sldId="285"/>
            <ac:cxnSpMk id="19" creationId="{7605632B-15B7-4DB1-8712-56DF06AD903D}"/>
          </ac:cxnSpMkLst>
        </pc:cxnChg>
        <pc:cxnChg chg="add mod">
          <ac:chgData name="حصه بنت العتيبي" userId="c1fe605c-1aaf-4791-a440-af891effc177" providerId="ADAL" clId="{7345FFD2-81AA-414E-8EBA-5F3DDF577D5E}" dt="2022-03-27T19:10:31.362" v="1290" actId="1582"/>
          <ac:cxnSpMkLst>
            <pc:docMk/>
            <pc:sldMk cId="3538208170" sldId="285"/>
            <ac:cxnSpMk id="20" creationId="{8E1F993B-FA4B-4E08-949F-C1616067EEEF}"/>
          </ac:cxnSpMkLst>
        </pc:cxnChg>
      </pc:sldChg>
      <pc:sldChg chg="addSp modSp new del mod modTransition modAnim">
        <pc:chgData name="حصه بنت العتيبي" userId="c1fe605c-1aaf-4791-a440-af891effc177" providerId="ADAL" clId="{7345FFD2-81AA-414E-8EBA-5F3DDF577D5E}" dt="2022-03-29T17:55:39.305" v="1420" actId="47"/>
        <pc:sldMkLst>
          <pc:docMk/>
          <pc:sldMk cId="573555306" sldId="286"/>
        </pc:sldMkLst>
        <pc:spChg chg="add mod">
          <ac:chgData name="حصه بنت العتيبي" userId="c1fe605c-1aaf-4791-a440-af891effc177" providerId="ADAL" clId="{7345FFD2-81AA-414E-8EBA-5F3DDF577D5E}" dt="2022-03-27T17:31:05.150" v="839" actId="1076"/>
          <ac:spMkLst>
            <pc:docMk/>
            <pc:sldMk cId="573555306" sldId="286"/>
            <ac:spMk id="2" creationId="{BBE40F9A-0266-48FE-828A-16496AE7B965}"/>
          </ac:spMkLst>
        </pc:spChg>
        <pc:spChg chg="add mod">
          <ac:chgData name="حصه بنت العتيبي" userId="c1fe605c-1aaf-4791-a440-af891effc177" providerId="ADAL" clId="{7345FFD2-81AA-414E-8EBA-5F3DDF577D5E}" dt="2022-03-27T17:31:07.458" v="840" actId="1076"/>
          <ac:spMkLst>
            <pc:docMk/>
            <pc:sldMk cId="573555306" sldId="286"/>
            <ac:spMk id="3" creationId="{FF7A93B2-AF6D-4274-9CFA-0531776B2D0C}"/>
          </ac:spMkLst>
        </pc:spChg>
        <pc:picChg chg="add mod">
          <ac:chgData name="حصه بنت العتيبي" userId="c1fe605c-1aaf-4791-a440-af891effc177" providerId="ADAL" clId="{7345FFD2-81AA-414E-8EBA-5F3DDF577D5E}" dt="2022-03-27T18:19:52.780" v="1025" actId="1076"/>
          <ac:picMkLst>
            <pc:docMk/>
            <pc:sldMk cId="573555306" sldId="286"/>
            <ac:picMk id="2050" creationId="{A4CED5CC-ACD0-42CF-8D31-EDE35BA6F1F3}"/>
          </ac:picMkLst>
        </pc:picChg>
      </pc:sldChg>
      <pc:sldChg chg="addSp modSp new">
        <pc:chgData name="حصه بنت العتيبي" userId="c1fe605c-1aaf-4791-a440-af891effc177" providerId="ADAL" clId="{7345FFD2-81AA-414E-8EBA-5F3DDF577D5E}" dt="2022-04-02T12:37:55.312" v="2101"/>
        <pc:sldMkLst>
          <pc:docMk/>
          <pc:sldMk cId="1965438806" sldId="286"/>
        </pc:sldMkLst>
        <pc:picChg chg="add mod">
          <ac:chgData name="حصه بنت العتيبي" userId="c1fe605c-1aaf-4791-a440-af891effc177" providerId="ADAL" clId="{7345FFD2-81AA-414E-8EBA-5F3DDF577D5E}" dt="2022-04-02T12:37:55.312" v="2101"/>
          <ac:picMkLst>
            <pc:docMk/>
            <pc:sldMk cId="1965438806" sldId="286"/>
            <ac:picMk id="2" creationId="{4CEAF909-6089-4783-ABED-691172EEC4DD}"/>
          </ac:picMkLst>
        </pc:picChg>
        <pc:picChg chg="add mod">
          <ac:chgData name="حصه بنت العتيبي" userId="c1fe605c-1aaf-4791-a440-af891effc177" providerId="ADAL" clId="{7345FFD2-81AA-414E-8EBA-5F3DDF577D5E}" dt="2022-04-02T12:37:16.171" v="2100"/>
          <ac:picMkLst>
            <pc:docMk/>
            <pc:sldMk cId="1965438806" sldId="286"/>
            <ac:picMk id="3" creationId="{84DD5583-4212-428C-A624-AD2608DD20E8}"/>
          </ac:picMkLst>
        </pc:picChg>
        <pc:picChg chg="add mod">
          <ac:chgData name="حصه بنت العتيبي" userId="c1fe605c-1aaf-4791-a440-af891effc177" providerId="ADAL" clId="{7345FFD2-81AA-414E-8EBA-5F3DDF577D5E}" dt="2022-04-02T12:37:16.171" v="2100"/>
          <ac:picMkLst>
            <pc:docMk/>
            <pc:sldMk cId="1965438806" sldId="286"/>
            <ac:picMk id="4" creationId="{F28964AD-E130-47A0-BACE-6816A56D0DA8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08:14:04.905" v="487" actId="47"/>
        <pc:sldMkLst>
          <pc:docMk/>
          <pc:sldMk cId="3956956788" sldId="286"/>
        </pc:sldMkLst>
      </pc:sldChg>
      <pc:sldChg chg="new del">
        <pc:chgData name="حصه بنت العتيبي" userId="c1fe605c-1aaf-4791-a440-af891effc177" providerId="ADAL" clId="{7345FFD2-81AA-414E-8EBA-5F3DDF577D5E}" dt="2022-03-27T08:14:05.951" v="488" actId="47"/>
        <pc:sldMkLst>
          <pc:docMk/>
          <pc:sldMk cId="286775925" sldId="287"/>
        </pc:sldMkLst>
      </pc:sldChg>
      <pc:sldChg chg="addSp delSp modSp add del mod">
        <pc:chgData name="حصه بنت العتيبي" userId="c1fe605c-1aaf-4791-a440-af891effc177" providerId="ADAL" clId="{7345FFD2-81AA-414E-8EBA-5F3DDF577D5E}" dt="2022-03-29T17:55:44.380" v="1424" actId="47"/>
        <pc:sldMkLst>
          <pc:docMk/>
          <pc:sldMk cId="299579480" sldId="287"/>
        </pc:sldMkLst>
        <pc:spChg chg="mod">
          <ac:chgData name="حصه بنت العتيبي" userId="c1fe605c-1aaf-4791-a440-af891effc177" providerId="ADAL" clId="{7345FFD2-81AA-414E-8EBA-5F3DDF577D5E}" dt="2022-03-27T18:03:01.211" v="1005" actId="1076"/>
          <ac:spMkLst>
            <pc:docMk/>
            <pc:sldMk cId="299579480" sldId="287"/>
            <ac:spMk id="7" creationId="{3A2B6A36-15C7-4CE4-95FA-AD092FFE7E89}"/>
          </ac:spMkLst>
        </pc:spChg>
        <pc:spChg chg="mod">
          <ac:chgData name="حصه بنت العتيبي" userId="c1fe605c-1aaf-4791-a440-af891effc177" providerId="ADAL" clId="{7345FFD2-81AA-414E-8EBA-5F3DDF577D5E}" dt="2022-03-27T18:02:56.089" v="1004"/>
          <ac:spMkLst>
            <pc:docMk/>
            <pc:sldMk cId="299579480" sldId="287"/>
            <ac:spMk id="11" creationId="{89594DB0-6D19-4E84-9502-EE58A39B915E}"/>
          </ac:spMkLst>
        </pc:spChg>
        <pc:grpChg chg="add mod">
          <ac:chgData name="حصه بنت العتيبي" userId="c1fe605c-1aaf-4791-a440-af891effc177" providerId="ADAL" clId="{7345FFD2-81AA-414E-8EBA-5F3DDF577D5E}" dt="2022-03-27T18:03:10.912" v="1007" actId="1076"/>
          <ac:grpSpMkLst>
            <pc:docMk/>
            <pc:sldMk cId="299579480" sldId="287"/>
            <ac:grpSpMk id="9" creationId="{8337CB3E-E0E1-461A-B6CC-FB43617634DD}"/>
          </ac:grpSpMkLst>
        </pc:grpChg>
        <pc:picChg chg="mod">
          <ac:chgData name="حصه بنت العتيبي" userId="c1fe605c-1aaf-4791-a440-af891effc177" providerId="ADAL" clId="{7345FFD2-81AA-414E-8EBA-5F3DDF577D5E}" dt="2022-03-27T19:11:54.378" v="1295"/>
          <ac:picMkLst>
            <pc:docMk/>
            <pc:sldMk cId="299579480" sldId="287"/>
            <ac:picMk id="2" creationId="{885E2CE5-656C-41D6-BB16-901E3BFEED23}"/>
          </ac:picMkLst>
        </pc:picChg>
        <pc:picChg chg="del">
          <ac:chgData name="حصه بنت العتيبي" userId="c1fe605c-1aaf-4791-a440-af891effc177" providerId="ADAL" clId="{7345FFD2-81AA-414E-8EBA-5F3DDF577D5E}" dt="2022-03-27T17:53:00.042" v="928" actId="478"/>
          <ac:picMkLst>
            <pc:docMk/>
            <pc:sldMk cId="299579480" sldId="287"/>
            <ac:picMk id="5" creationId="{0DA9DD5D-4C56-4CB2-92EE-3435CF666A87}"/>
          </ac:picMkLst>
        </pc:picChg>
        <pc:picChg chg="mod">
          <ac:chgData name="حصه بنت العتيبي" userId="c1fe605c-1aaf-4791-a440-af891effc177" providerId="ADAL" clId="{7345FFD2-81AA-414E-8EBA-5F3DDF577D5E}" dt="2022-03-27T18:03:15.343" v="1008" actId="14100"/>
          <ac:picMkLst>
            <pc:docMk/>
            <pc:sldMk cId="299579480" sldId="287"/>
            <ac:picMk id="6" creationId="{57639A1C-E096-45A0-80C3-14B0D1BBFBF6}"/>
          </ac:picMkLst>
        </pc:picChg>
        <pc:picChg chg="add mod">
          <ac:chgData name="حصه بنت العتيبي" userId="c1fe605c-1aaf-4791-a440-af891effc177" providerId="ADAL" clId="{7345FFD2-81AA-414E-8EBA-5F3DDF577D5E}" dt="2022-03-27T17:53:06.184" v="930" actId="1076"/>
          <ac:picMkLst>
            <pc:docMk/>
            <pc:sldMk cId="299579480" sldId="287"/>
            <ac:picMk id="8" creationId="{7E78774F-18C0-465F-9C3C-16A917C063CF}"/>
          </ac:picMkLst>
        </pc:picChg>
        <pc:picChg chg="mod">
          <ac:chgData name="حصه بنت العتيبي" userId="c1fe605c-1aaf-4791-a440-af891effc177" providerId="ADAL" clId="{7345FFD2-81AA-414E-8EBA-5F3DDF577D5E}" dt="2022-03-27T18:02:56.089" v="1004"/>
          <ac:picMkLst>
            <pc:docMk/>
            <pc:sldMk cId="299579480" sldId="287"/>
            <ac:picMk id="10" creationId="{09F0B8B7-0A85-4AAB-A26E-2F939DECE185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08:14:07.684" v="489" actId="47"/>
        <pc:sldMkLst>
          <pc:docMk/>
          <pc:sldMk cId="83294041" sldId="288"/>
        </pc:sldMkLst>
      </pc:sldChg>
      <pc:sldChg chg="addSp modSp new del mod modTransition modAnim">
        <pc:chgData name="حصه بنت العتيبي" userId="c1fe605c-1aaf-4791-a440-af891effc177" providerId="ADAL" clId="{7345FFD2-81AA-414E-8EBA-5F3DDF577D5E}" dt="2022-03-29T17:55:40.688" v="1421" actId="47"/>
        <pc:sldMkLst>
          <pc:docMk/>
          <pc:sldMk cId="1761663569" sldId="288"/>
        </pc:sldMkLst>
        <pc:spChg chg="add mod">
          <ac:chgData name="حصه بنت العتيبي" userId="c1fe605c-1aaf-4791-a440-af891effc177" providerId="ADAL" clId="{7345FFD2-81AA-414E-8EBA-5F3DDF577D5E}" dt="2022-03-27T18:20:38.777" v="1027"/>
          <ac:spMkLst>
            <pc:docMk/>
            <pc:sldMk cId="1761663569" sldId="288"/>
            <ac:spMk id="3" creationId="{3D8D477A-B877-4DC1-9D7F-791D39161DF0}"/>
          </ac:spMkLst>
        </pc:spChg>
        <pc:picChg chg="add mod">
          <ac:chgData name="حصه بنت العتيبي" userId="c1fe605c-1aaf-4791-a440-af891effc177" providerId="ADAL" clId="{7345FFD2-81AA-414E-8EBA-5F3DDF577D5E}" dt="2022-03-27T18:21:46.345" v="1030"/>
          <ac:picMkLst>
            <pc:docMk/>
            <pc:sldMk cId="1761663569" sldId="288"/>
            <ac:picMk id="2" creationId="{4B5D1F99-9DA6-4567-9037-007B23B89B34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08:14:09.240" v="490" actId="47"/>
        <pc:sldMkLst>
          <pc:docMk/>
          <pc:sldMk cId="3026053169" sldId="289"/>
        </pc:sldMkLst>
      </pc:sldChg>
      <pc:sldChg chg="addSp modSp new del mod modTransition modAnim">
        <pc:chgData name="حصه بنت العتيبي" userId="c1fe605c-1aaf-4791-a440-af891effc177" providerId="ADAL" clId="{7345FFD2-81AA-414E-8EBA-5F3DDF577D5E}" dt="2022-03-29T17:55:51.062" v="1430" actId="47"/>
        <pc:sldMkLst>
          <pc:docMk/>
          <pc:sldMk cId="4206603866" sldId="289"/>
        </pc:sldMkLst>
        <pc:spChg chg="mod">
          <ac:chgData name="حصه بنت العتيبي" userId="c1fe605c-1aaf-4791-a440-af891effc177" providerId="ADAL" clId="{7345FFD2-81AA-414E-8EBA-5F3DDF577D5E}" dt="2022-03-27T19:14:33.978" v="1325"/>
          <ac:spMkLst>
            <pc:docMk/>
            <pc:sldMk cId="4206603866" sldId="289"/>
            <ac:spMk id="5" creationId="{7CE7401F-E44C-4A90-9F81-818B1D6B3B67}"/>
          </ac:spMkLst>
        </pc:spChg>
        <pc:spChg chg="add mod">
          <ac:chgData name="حصه بنت العتيبي" userId="c1fe605c-1aaf-4791-a440-af891effc177" providerId="ADAL" clId="{7345FFD2-81AA-414E-8EBA-5F3DDF577D5E}" dt="2022-03-27T19:15:11.664" v="1332" actId="207"/>
          <ac:spMkLst>
            <pc:docMk/>
            <pc:sldMk cId="4206603866" sldId="289"/>
            <ac:spMk id="6" creationId="{DA0F3A9D-08B2-4666-AF51-7DAC56F4FD46}"/>
          </ac:spMkLst>
        </pc:spChg>
        <pc:spChg chg="add mod">
          <ac:chgData name="حصه بنت العتيبي" userId="c1fe605c-1aaf-4791-a440-af891effc177" providerId="ADAL" clId="{7345FFD2-81AA-414E-8EBA-5F3DDF577D5E}" dt="2022-03-27T19:15:11.664" v="1332" actId="207"/>
          <ac:spMkLst>
            <pc:docMk/>
            <pc:sldMk cId="4206603866" sldId="289"/>
            <ac:spMk id="7" creationId="{D5061646-6107-4A29-8D22-5BE8694C5FAA}"/>
          </ac:spMkLst>
        </pc:spChg>
        <pc:spChg chg="add mod">
          <ac:chgData name="حصه بنت العتيبي" userId="c1fe605c-1aaf-4791-a440-af891effc177" providerId="ADAL" clId="{7345FFD2-81AA-414E-8EBA-5F3DDF577D5E}" dt="2022-03-27T19:15:11.664" v="1332" actId="207"/>
          <ac:spMkLst>
            <pc:docMk/>
            <pc:sldMk cId="4206603866" sldId="289"/>
            <ac:spMk id="8" creationId="{81392315-B211-4914-9AD2-9CC79635AAEA}"/>
          </ac:spMkLst>
        </pc:spChg>
        <pc:spChg chg="add mod">
          <ac:chgData name="حصه بنت العتيبي" userId="c1fe605c-1aaf-4791-a440-af891effc177" providerId="ADAL" clId="{7345FFD2-81AA-414E-8EBA-5F3DDF577D5E}" dt="2022-03-27T19:15:11.664" v="1332" actId="207"/>
          <ac:spMkLst>
            <pc:docMk/>
            <pc:sldMk cId="4206603866" sldId="289"/>
            <ac:spMk id="9" creationId="{A0958C89-6A08-4F96-AB33-2F81536B3D3E}"/>
          </ac:spMkLst>
        </pc:spChg>
        <pc:grpChg chg="add mod">
          <ac:chgData name="حصه بنت العتيبي" userId="c1fe605c-1aaf-4791-a440-af891effc177" providerId="ADAL" clId="{7345FFD2-81AA-414E-8EBA-5F3DDF577D5E}" dt="2022-03-27T19:14:37.188" v="1326" actId="1076"/>
          <ac:grpSpMkLst>
            <pc:docMk/>
            <pc:sldMk cId="4206603866" sldId="289"/>
            <ac:grpSpMk id="3" creationId="{36A70A11-9DA9-481D-9B1E-000278AB7850}"/>
          </ac:grpSpMkLst>
        </pc:grpChg>
        <pc:picChg chg="add mod modCrop">
          <ac:chgData name="حصه بنت العتيبي" userId="c1fe605c-1aaf-4791-a440-af891effc177" providerId="ADAL" clId="{7345FFD2-81AA-414E-8EBA-5F3DDF577D5E}" dt="2022-03-27T19:14:38.569" v="1327" actId="1076"/>
          <ac:picMkLst>
            <pc:docMk/>
            <pc:sldMk cId="4206603866" sldId="289"/>
            <ac:picMk id="2" creationId="{67A6BED6-4572-4C1B-AB09-42AE563D5800}"/>
          </ac:picMkLst>
        </pc:picChg>
        <pc:picChg chg="mod">
          <ac:chgData name="حصه بنت العتيبي" userId="c1fe605c-1aaf-4791-a440-af891effc177" providerId="ADAL" clId="{7345FFD2-81AA-414E-8EBA-5F3DDF577D5E}" dt="2022-03-27T19:14:33.978" v="1325"/>
          <ac:picMkLst>
            <pc:docMk/>
            <pc:sldMk cId="4206603866" sldId="289"/>
            <ac:picMk id="4" creationId="{CD8B73C9-3F79-4605-B8CE-0DBB77F35131}"/>
          </ac:picMkLst>
        </pc:picChg>
        <pc:picChg chg="add mod">
          <ac:chgData name="حصه بنت العتيبي" userId="c1fe605c-1aaf-4791-a440-af891effc177" providerId="ADAL" clId="{7345FFD2-81AA-414E-8EBA-5F3DDF577D5E}" dt="2022-03-27T19:21:19.925" v="1346" actId="1076"/>
          <ac:picMkLst>
            <pc:docMk/>
            <pc:sldMk cId="4206603866" sldId="289"/>
            <ac:picMk id="10" creationId="{C0334E5A-299A-4114-91BF-7E112383BC0E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08:14:10.011" v="491" actId="47"/>
        <pc:sldMkLst>
          <pc:docMk/>
          <pc:sldMk cId="3663574036" sldId="290"/>
        </pc:sldMkLst>
      </pc:sldChg>
      <pc:sldChg chg="addSp delSp modSp new del mod modTransition">
        <pc:chgData name="حصه بنت العتيبي" userId="c1fe605c-1aaf-4791-a440-af891effc177" providerId="ADAL" clId="{7345FFD2-81AA-414E-8EBA-5F3DDF577D5E}" dt="2022-03-29T17:55:52.421" v="1431" actId="47"/>
        <pc:sldMkLst>
          <pc:docMk/>
          <pc:sldMk cId="3962721716" sldId="290"/>
        </pc:sldMkLst>
        <pc:spChg chg="add del">
          <ac:chgData name="حصه بنت العتيبي" userId="c1fe605c-1aaf-4791-a440-af891effc177" providerId="ADAL" clId="{7345FFD2-81AA-414E-8EBA-5F3DDF577D5E}" dt="2022-03-27T19:22:05.442" v="1357" actId="478"/>
          <ac:spMkLst>
            <pc:docMk/>
            <pc:sldMk cId="3962721716" sldId="290"/>
            <ac:spMk id="5" creationId="{8B041B6E-810A-4517-B65F-546452CC2D3F}"/>
          </ac:spMkLst>
        </pc:spChg>
        <pc:spChg chg="add mod">
          <ac:chgData name="حصه بنت العتيبي" userId="c1fe605c-1aaf-4791-a440-af891effc177" providerId="ADAL" clId="{7345FFD2-81AA-414E-8EBA-5F3DDF577D5E}" dt="2022-03-27T19:22:24.738" v="1362" actId="113"/>
          <ac:spMkLst>
            <pc:docMk/>
            <pc:sldMk cId="3962721716" sldId="290"/>
            <ac:spMk id="6" creationId="{3C810965-E763-416A-BD55-899DE6D1A0E8}"/>
          </ac:spMkLst>
        </pc:spChg>
        <pc:picChg chg="add mod">
          <ac:chgData name="حصه بنت العتيبي" userId="c1fe605c-1aaf-4791-a440-af891effc177" providerId="ADAL" clId="{7345FFD2-81AA-414E-8EBA-5F3DDF577D5E}" dt="2022-03-27T19:21:08.122" v="1344" actId="1076"/>
          <ac:picMkLst>
            <pc:docMk/>
            <pc:sldMk cId="3962721716" sldId="290"/>
            <ac:picMk id="3" creationId="{4DFEFAD0-8B23-4FC4-A2C7-1E53274E55DD}"/>
          </ac:picMkLst>
        </pc:picChg>
      </pc:sldChg>
      <pc:sldChg chg="addSp modSp new del mod modTransition modAnim">
        <pc:chgData name="حصه بنت العتيبي" userId="c1fe605c-1aaf-4791-a440-af891effc177" providerId="ADAL" clId="{7345FFD2-81AA-414E-8EBA-5F3DDF577D5E}" dt="2022-03-29T17:55:53.382" v="1432" actId="47"/>
        <pc:sldMkLst>
          <pc:docMk/>
          <pc:sldMk cId="2366649375" sldId="291"/>
        </pc:sldMkLst>
        <pc:spChg chg="add mod">
          <ac:chgData name="حصه بنت العتيبي" userId="c1fe605c-1aaf-4791-a440-af891effc177" providerId="ADAL" clId="{7345FFD2-81AA-414E-8EBA-5F3DDF577D5E}" dt="2022-03-27T19:33:52.213" v="1388" actId="1076"/>
          <ac:spMkLst>
            <pc:docMk/>
            <pc:sldMk cId="2366649375" sldId="291"/>
            <ac:spMk id="2" creationId="{913F8B52-223E-43CE-BFF8-C0F789CBE0EF}"/>
          </ac:spMkLst>
        </pc:spChg>
        <pc:spChg chg="add mod">
          <ac:chgData name="حصه بنت العتيبي" userId="c1fe605c-1aaf-4791-a440-af891effc177" providerId="ADAL" clId="{7345FFD2-81AA-414E-8EBA-5F3DDF577D5E}" dt="2022-03-27T19:33:52.213" v="1388" actId="1076"/>
          <ac:spMkLst>
            <pc:docMk/>
            <pc:sldMk cId="2366649375" sldId="291"/>
            <ac:spMk id="3" creationId="{829EFBE6-9AAA-469A-8609-C8BAEBACD6A7}"/>
          </ac:spMkLst>
        </pc:spChg>
        <pc:spChg chg="add mod">
          <ac:chgData name="حصه بنت العتيبي" userId="c1fe605c-1aaf-4791-a440-af891effc177" providerId="ADAL" clId="{7345FFD2-81AA-414E-8EBA-5F3DDF577D5E}" dt="2022-03-27T19:33:11.821" v="1383" actId="1076"/>
          <ac:spMkLst>
            <pc:docMk/>
            <pc:sldMk cId="2366649375" sldId="291"/>
            <ac:spMk id="4" creationId="{A17AEDE2-D46E-437A-BC89-A6766B2A92CC}"/>
          </ac:spMkLst>
        </pc:spChg>
        <pc:spChg chg="add mod">
          <ac:chgData name="حصه بنت العتيبي" userId="c1fe605c-1aaf-4791-a440-af891effc177" providerId="ADAL" clId="{7345FFD2-81AA-414E-8EBA-5F3DDF577D5E}" dt="2022-03-27T19:33:11.821" v="1383" actId="1076"/>
          <ac:spMkLst>
            <pc:docMk/>
            <pc:sldMk cId="2366649375" sldId="291"/>
            <ac:spMk id="5" creationId="{A801C386-ABD8-42B3-93B4-390D120BBB0B}"/>
          </ac:spMkLst>
        </pc:spChg>
        <pc:spChg chg="add mod">
          <ac:chgData name="حصه بنت العتيبي" userId="c1fe605c-1aaf-4791-a440-af891effc177" providerId="ADAL" clId="{7345FFD2-81AA-414E-8EBA-5F3DDF577D5E}" dt="2022-03-27T19:31:40.298" v="1375" actId="207"/>
          <ac:spMkLst>
            <pc:docMk/>
            <pc:sldMk cId="2366649375" sldId="291"/>
            <ac:spMk id="6" creationId="{2F6C700D-966C-48AC-BAED-1058636A513E}"/>
          </ac:spMkLst>
        </pc:spChg>
        <pc:spChg chg="add mod">
          <ac:chgData name="حصه بنت العتيبي" userId="c1fe605c-1aaf-4791-a440-af891effc177" providerId="ADAL" clId="{7345FFD2-81AA-414E-8EBA-5F3DDF577D5E}" dt="2022-03-27T19:32:49.111" v="1381" actId="13822"/>
          <ac:spMkLst>
            <pc:docMk/>
            <pc:sldMk cId="2366649375" sldId="291"/>
            <ac:spMk id="7" creationId="{859EC472-B19D-46FB-AC01-1BCCCC80D64F}"/>
          </ac:spMkLst>
        </pc:spChg>
        <pc:spChg chg="add mod">
          <ac:chgData name="حصه بنت العتيبي" userId="c1fe605c-1aaf-4791-a440-af891effc177" providerId="ADAL" clId="{7345FFD2-81AA-414E-8EBA-5F3DDF577D5E}" dt="2022-03-27T19:34:03.592" v="1390" actId="1076"/>
          <ac:spMkLst>
            <pc:docMk/>
            <pc:sldMk cId="2366649375" sldId="291"/>
            <ac:spMk id="8" creationId="{38A55F1D-1CB6-4C0E-AA22-CE55D6829547}"/>
          </ac:spMkLst>
        </pc:spChg>
        <pc:spChg chg="add mod">
          <ac:chgData name="حصه بنت العتيبي" userId="c1fe605c-1aaf-4791-a440-af891effc177" providerId="ADAL" clId="{7345FFD2-81AA-414E-8EBA-5F3DDF577D5E}" dt="2022-03-27T19:34:03.592" v="1390" actId="1076"/>
          <ac:spMkLst>
            <pc:docMk/>
            <pc:sldMk cId="2366649375" sldId="291"/>
            <ac:spMk id="9" creationId="{BB32C0FE-26ED-411C-8A10-0D200D7EB44A}"/>
          </ac:spMkLst>
        </pc:spChg>
        <pc:spChg chg="add mod">
          <ac:chgData name="حصه بنت العتيبي" userId="c1fe605c-1aaf-4791-a440-af891effc177" providerId="ADAL" clId="{7345FFD2-81AA-414E-8EBA-5F3DDF577D5E}" dt="2022-03-27T19:33:26.896" v="1385" actId="1076"/>
          <ac:spMkLst>
            <pc:docMk/>
            <pc:sldMk cId="2366649375" sldId="291"/>
            <ac:spMk id="10" creationId="{148D34B6-45E7-419B-9D5C-58DF2F1EC4E2}"/>
          </ac:spMkLst>
        </pc:spChg>
        <pc:spChg chg="add mod">
          <ac:chgData name="حصه بنت العتيبي" userId="c1fe605c-1aaf-4791-a440-af891effc177" providerId="ADAL" clId="{7345FFD2-81AA-414E-8EBA-5F3DDF577D5E}" dt="2022-03-27T19:33:26.896" v="1385" actId="1076"/>
          <ac:spMkLst>
            <pc:docMk/>
            <pc:sldMk cId="2366649375" sldId="291"/>
            <ac:spMk id="11" creationId="{139BA5B3-22F5-45EC-8D9F-C45A297D90B3}"/>
          </ac:spMkLst>
        </pc:spChg>
        <pc:spChg chg="add mod">
          <ac:chgData name="حصه بنت العتيبي" userId="c1fe605c-1aaf-4791-a440-af891effc177" providerId="ADAL" clId="{7345FFD2-81AA-414E-8EBA-5F3DDF577D5E}" dt="2022-03-27T19:33:57.521" v="1389" actId="1076"/>
          <ac:spMkLst>
            <pc:docMk/>
            <pc:sldMk cId="2366649375" sldId="291"/>
            <ac:spMk id="12" creationId="{2D223A82-A11B-43DC-8707-0CC40F266D73}"/>
          </ac:spMkLst>
        </pc:spChg>
        <pc:spChg chg="add mod">
          <ac:chgData name="حصه بنت العتيبي" userId="c1fe605c-1aaf-4791-a440-af891effc177" providerId="ADAL" clId="{7345FFD2-81AA-414E-8EBA-5F3DDF577D5E}" dt="2022-03-27T19:33:57.521" v="1389" actId="1076"/>
          <ac:spMkLst>
            <pc:docMk/>
            <pc:sldMk cId="2366649375" sldId="291"/>
            <ac:spMk id="13" creationId="{B29044E6-4CA7-4738-8AFD-E0AB45F0FBCC}"/>
          </ac:spMkLst>
        </pc:spChg>
        <pc:spChg chg="add mod">
          <ac:chgData name="حصه بنت العتيبي" userId="c1fe605c-1aaf-4791-a440-af891effc177" providerId="ADAL" clId="{7345FFD2-81AA-414E-8EBA-5F3DDF577D5E}" dt="2022-03-27T19:33:43.036" v="1387" actId="1076"/>
          <ac:spMkLst>
            <pc:docMk/>
            <pc:sldMk cId="2366649375" sldId="291"/>
            <ac:spMk id="14" creationId="{15DCDE29-BDBD-42AB-ACF9-4C094393BA77}"/>
          </ac:spMkLst>
        </pc:spChg>
        <pc:spChg chg="add mod">
          <ac:chgData name="حصه بنت العتيبي" userId="c1fe605c-1aaf-4791-a440-af891effc177" providerId="ADAL" clId="{7345FFD2-81AA-414E-8EBA-5F3DDF577D5E}" dt="2022-03-27T19:33:31.619" v="1386" actId="1076"/>
          <ac:spMkLst>
            <pc:docMk/>
            <pc:sldMk cId="2366649375" sldId="291"/>
            <ac:spMk id="15" creationId="{733F9D05-F183-4FE7-92DB-F5C2518644D4}"/>
          </ac:spMkLst>
        </pc:spChg>
        <pc:spChg chg="add mod">
          <ac:chgData name="حصه بنت العتيبي" userId="c1fe605c-1aaf-4791-a440-af891effc177" providerId="ADAL" clId="{7345FFD2-81AA-414E-8EBA-5F3DDF577D5E}" dt="2022-03-27T19:33:43.036" v="1387" actId="1076"/>
          <ac:spMkLst>
            <pc:docMk/>
            <pc:sldMk cId="2366649375" sldId="291"/>
            <ac:spMk id="16" creationId="{7E4F567B-4B67-4C0C-A3B8-4F1D030AE3D3}"/>
          </ac:spMkLst>
        </pc:spChg>
        <pc:spChg chg="add mod">
          <ac:chgData name="حصه بنت العتيبي" userId="c1fe605c-1aaf-4791-a440-af891effc177" providerId="ADAL" clId="{7345FFD2-81AA-414E-8EBA-5F3DDF577D5E}" dt="2022-03-27T19:33:31.619" v="1386" actId="1076"/>
          <ac:spMkLst>
            <pc:docMk/>
            <pc:sldMk cId="2366649375" sldId="291"/>
            <ac:spMk id="17" creationId="{4ED473D7-0A33-4213-B696-21FC704680BE}"/>
          </ac:spMkLst>
        </pc:spChg>
      </pc:sldChg>
      <pc:sldChg chg="new del">
        <pc:chgData name="حصه بنت العتيبي" userId="c1fe605c-1aaf-4791-a440-af891effc177" providerId="ADAL" clId="{7345FFD2-81AA-414E-8EBA-5F3DDF577D5E}" dt="2022-03-27T08:14:11.314" v="492" actId="47"/>
        <pc:sldMkLst>
          <pc:docMk/>
          <pc:sldMk cId="3981077313" sldId="291"/>
        </pc:sldMkLst>
      </pc:sldChg>
      <pc:sldChg chg="new del">
        <pc:chgData name="حصه بنت العتيبي" userId="c1fe605c-1aaf-4791-a440-af891effc177" providerId="ADAL" clId="{7345FFD2-81AA-414E-8EBA-5F3DDF577D5E}" dt="2022-03-27T08:14:12.353" v="493" actId="47"/>
        <pc:sldMkLst>
          <pc:docMk/>
          <pc:sldMk cId="1807485209" sldId="292"/>
        </pc:sldMkLst>
      </pc:sldChg>
      <pc:sldChg chg="addSp modSp new del modTransition">
        <pc:chgData name="حصه بنت العتيبي" userId="c1fe605c-1aaf-4791-a440-af891effc177" providerId="ADAL" clId="{7345FFD2-81AA-414E-8EBA-5F3DDF577D5E}" dt="2022-03-29T17:55:55.809" v="1434" actId="47"/>
        <pc:sldMkLst>
          <pc:docMk/>
          <pc:sldMk cId="3213063156" sldId="292"/>
        </pc:sldMkLst>
        <pc:picChg chg="add mod">
          <ac:chgData name="حصه بنت العتيبي" userId="c1fe605c-1aaf-4791-a440-af891effc177" providerId="ADAL" clId="{7345FFD2-81AA-414E-8EBA-5F3DDF577D5E}" dt="2022-03-27T19:36:30.830" v="1395" actId="14100"/>
          <ac:picMkLst>
            <pc:docMk/>
            <pc:sldMk cId="3213063156" sldId="292"/>
            <ac:picMk id="3074" creationId="{33577696-A1A6-4B54-AC7C-FB9DD3ADDE7B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19:37:50.951" v="1399" actId="47"/>
        <pc:sldMkLst>
          <pc:docMk/>
          <pc:sldMk cId="497248725" sldId="293"/>
        </pc:sldMkLst>
      </pc:sldChg>
      <pc:sldChg chg="new del">
        <pc:chgData name="حصه بنت العتيبي" userId="c1fe605c-1aaf-4791-a440-af891effc177" providerId="ADAL" clId="{7345FFD2-81AA-414E-8EBA-5F3DDF577D5E}" dt="2022-03-27T08:14:14.338" v="494" actId="47"/>
        <pc:sldMkLst>
          <pc:docMk/>
          <pc:sldMk cId="1682149015" sldId="293"/>
        </pc:sldMkLst>
      </pc:sldChg>
      <pc:sldChg chg="delSp modSp add del mod modTransition">
        <pc:chgData name="حصه بنت العتيبي" userId="c1fe605c-1aaf-4791-a440-af891effc177" providerId="ADAL" clId="{7345FFD2-81AA-414E-8EBA-5F3DDF577D5E}" dt="2022-03-29T17:55:54.426" v="1433" actId="47"/>
        <pc:sldMkLst>
          <pc:docMk/>
          <pc:sldMk cId="2031460527" sldId="294"/>
        </pc:sldMkLst>
        <pc:grpChg chg="del">
          <ac:chgData name="حصه بنت العتيبي" userId="c1fe605c-1aaf-4791-a440-af891effc177" providerId="ADAL" clId="{7345FFD2-81AA-414E-8EBA-5F3DDF577D5E}" dt="2022-03-27T19:37:46.285" v="1398" actId="478"/>
          <ac:grpSpMkLst>
            <pc:docMk/>
            <pc:sldMk cId="2031460527" sldId="294"/>
            <ac:grpSpMk id="6" creationId="{DC03DCB1-A9C4-406E-A4E2-04E2E7F57D23}"/>
          </ac:grpSpMkLst>
        </pc:grpChg>
        <pc:picChg chg="mod">
          <ac:chgData name="حصه بنت العتيبي" userId="c1fe605c-1aaf-4791-a440-af891effc177" providerId="ADAL" clId="{7345FFD2-81AA-414E-8EBA-5F3DDF577D5E}" dt="2022-03-27T19:38:22.760" v="1400"/>
          <ac:picMkLst>
            <pc:docMk/>
            <pc:sldMk cId="2031460527" sldId="294"/>
            <ac:picMk id="3" creationId="{4494EFB8-0BFF-47A6-87DC-B705126F7658}"/>
          </ac:picMkLst>
        </pc:picChg>
        <pc:picChg chg="del">
          <ac:chgData name="حصه بنت العتيبي" userId="c1fe605c-1aaf-4791-a440-af891effc177" providerId="ADAL" clId="{7345FFD2-81AA-414E-8EBA-5F3DDF577D5E}" dt="2022-03-27T19:37:46.285" v="1398" actId="478"/>
          <ac:picMkLst>
            <pc:docMk/>
            <pc:sldMk cId="2031460527" sldId="294"/>
            <ac:picMk id="9" creationId="{ED60A6E0-B667-4B87-A7D2-41FDFF33FFCA}"/>
          </ac:picMkLst>
        </pc:picChg>
      </pc:sldChg>
      <pc:sldChg chg="new del">
        <pc:chgData name="حصه بنت العتيبي" userId="c1fe605c-1aaf-4791-a440-af891effc177" providerId="ADAL" clId="{7345FFD2-81AA-414E-8EBA-5F3DDF577D5E}" dt="2022-03-27T08:14:46.080" v="533" actId="47"/>
        <pc:sldMkLst>
          <pc:docMk/>
          <pc:sldMk cId="3019843510" sldId="294"/>
        </pc:sldMkLst>
      </pc:sldChg>
      <pc:sldChg chg="new del">
        <pc:chgData name="حصه بنت العتيبي" userId="c1fe605c-1aaf-4791-a440-af891effc177" providerId="ADAL" clId="{7345FFD2-81AA-414E-8EBA-5F3DDF577D5E}" dt="2022-03-27T08:14:48.126" v="534" actId="47"/>
        <pc:sldMkLst>
          <pc:docMk/>
          <pc:sldMk cId="1775504032" sldId="295"/>
        </pc:sldMkLst>
      </pc:sldChg>
      <pc:sldChg chg="new del">
        <pc:chgData name="حصه بنت العتيبي" userId="c1fe605c-1aaf-4791-a440-af891effc177" providerId="ADAL" clId="{7345FFD2-81AA-414E-8EBA-5F3DDF577D5E}" dt="2022-03-27T08:14:15.843" v="495" actId="47"/>
        <pc:sldMkLst>
          <pc:docMk/>
          <pc:sldMk cId="4149381532" sldId="296"/>
        </pc:sldMkLst>
      </pc:sldChg>
      <pc:sldChg chg="new del">
        <pc:chgData name="حصه بنت العتيبي" userId="c1fe605c-1aaf-4791-a440-af891effc177" providerId="ADAL" clId="{7345FFD2-81AA-414E-8EBA-5F3DDF577D5E}" dt="2022-03-27T08:14:16.484" v="496" actId="47"/>
        <pc:sldMkLst>
          <pc:docMk/>
          <pc:sldMk cId="3462924378" sldId="297"/>
        </pc:sldMkLst>
      </pc:sldChg>
      <pc:sldChg chg="new del">
        <pc:chgData name="حصه بنت العتيبي" userId="c1fe605c-1aaf-4791-a440-af891effc177" providerId="ADAL" clId="{7345FFD2-81AA-414E-8EBA-5F3DDF577D5E}" dt="2022-03-27T08:14:17.235" v="497" actId="47"/>
        <pc:sldMkLst>
          <pc:docMk/>
          <pc:sldMk cId="2827488413" sldId="298"/>
        </pc:sldMkLst>
      </pc:sldChg>
      <pc:sldChg chg="new del">
        <pc:chgData name="حصه بنت العتيبي" userId="c1fe605c-1aaf-4791-a440-af891effc177" providerId="ADAL" clId="{7345FFD2-81AA-414E-8EBA-5F3DDF577D5E}" dt="2022-03-27T08:14:26.100" v="498" actId="47"/>
        <pc:sldMkLst>
          <pc:docMk/>
          <pc:sldMk cId="1291706475" sldId="299"/>
        </pc:sldMkLst>
      </pc:sldChg>
      <pc:sldChg chg="new del">
        <pc:chgData name="حصه بنت العتيبي" userId="c1fe605c-1aaf-4791-a440-af891effc177" providerId="ADAL" clId="{7345FFD2-81AA-414E-8EBA-5F3DDF577D5E}" dt="2022-03-27T08:14:28.862" v="499" actId="47"/>
        <pc:sldMkLst>
          <pc:docMk/>
          <pc:sldMk cId="4117885442" sldId="300"/>
        </pc:sldMkLst>
      </pc:sldChg>
      <pc:sldChg chg="new del">
        <pc:chgData name="حصه بنت العتيبي" userId="c1fe605c-1aaf-4791-a440-af891effc177" providerId="ADAL" clId="{7345FFD2-81AA-414E-8EBA-5F3DDF577D5E}" dt="2022-03-27T08:14:29.378" v="500" actId="47"/>
        <pc:sldMkLst>
          <pc:docMk/>
          <pc:sldMk cId="1564104102" sldId="301"/>
        </pc:sldMkLst>
      </pc:sldChg>
      <pc:sldChg chg="new del">
        <pc:chgData name="حصه بنت العتيبي" userId="c1fe605c-1aaf-4791-a440-af891effc177" providerId="ADAL" clId="{7345FFD2-81AA-414E-8EBA-5F3DDF577D5E}" dt="2022-03-27T08:14:30.122" v="501" actId="47"/>
        <pc:sldMkLst>
          <pc:docMk/>
          <pc:sldMk cId="2170376439" sldId="302"/>
        </pc:sldMkLst>
      </pc:sldChg>
      <pc:sldChg chg="new del">
        <pc:chgData name="حصه بنت العتيبي" userId="c1fe605c-1aaf-4791-a440-af891effc177" providerId="ADAL" clId="{7345FFD2-81AA-414E-8EBA-5F3DDF577D5E}" dt="2022-03-27T08:14:30.410" v="502" actId="47"/>
        <pc:sldMkLst>
          <pc:docMk/>
          <pc:sldMk cId="2246057694" sldId="303"/>
        </pc:sldMkLst>
      </pc:sldChg>
      <pc:sldChg chg="new del">
        <pc:chgData name="حصه بنت العتيبي" userId="c1fe605c-1aaf-4791-a440-af891effc177" providerId="ADAL" clId="{7345FFD2-81AA-414E-8EBA-5F3DDF577D5E}" dt="2022-03-27T08:14:31.269" v="503" actId="47"/>
        <pc:sldMkLst>
          <pc:docMk/>
          <pc:sldMk cId="3090245694" sldId="304"/>
        </pc:sldMkLst>
      </pc:sldChg>
      <pc:sldChg chg="new del">
        <pc:chgData name="حصه بنت العتيبي" userId="c1fe605c-1aaf-4791-a440-af891effc177" providerId="ADAL" clId="{7345FFD2-81AA-414E-8EBA-5F3DDF577D5E}" dt="2022-03-27T08:14:31.646" v="504" actId="47"/>
        <pc:sldMkLst>
          <pc:docMk/>
          <pc:sldMk cId="1270865877" sldId="305"/>
        </pc:sldMkLst>
      </pc:sldChg>
      <pc:sldChg chg="new del">
        <pc:chgData name="حصه بنت العتيبي" userId="c1fe605c-1aaf-4791-a440-af891effc177" providerId="ADAL" clId="{7345FFD2-81AA-414E-8EBA-5F3DDF577D5E}" dt="2022-03-27T08:14:32.052" v="505" actId="47"/>
        <pc:sldMkLst>
          <pc:docMk/>
          <pc:sldMk cId="2827067320" sldId="306"/>
        </pc:sldMkLst>
      </pc:sldChg>
      <pc:sldChg chg="new del">
        <pc:chgData name="حصه بنت العتيبي" userId="c1fe605c-1aaf-4791-a440-af891effc177" providerId="ADAL" clId="{7345FFD2-81AA-414E-8EBA-5F3DDF577D5E}" dt="2022-03-27T08:14:32.384" v="506" actId="47"/>
        <pc:sldMkLst>
          <pc:docMk/>
          <pc:sldMk cId="1185484789" sldId="307"/>
        </pc:sldMkLst>
      </pc:sldChg>
      <pc:sldChg chg="new del">
        <pc:chgData name="حصه بنت العتيبي" userId="c1fe605c-1aaf-4791-a440-af891effc177" providerId="ADAL" clId="{7345FFD2-81AA-414E-8EBA-5F3DDF577D5E}" dt="2022-03-27T08:14:32.662" v="507" actId="47"/>
        <pc:sldMkLst>
          <pc:docMk/>
          <pc:sldMk cId="3656630070" sldId="308"/>
        </pc:sldMkLst>
      </pc:sldChg>
      <pc:sldChg chg="new del">
        <pc:chgData name="حصه بنت العتيبي" userId="c1fe605c-1aaf-4791-a440-af891effc177" providerId="ADAL" clId="{7345FFD2-81AA-414E-8EBA-5F3DDF577D5E}" dt="2022-03-27T08:14:33.353" v="508" actId="47"/>
        <pc:sldMkLst>
          <pc:docMk/>
          <pc:sldMk cId="539419905" sldId="309"/>
        </pc:sldMkLst>
      </pc:sldChg>
      <pc:sldChg chg="new del">
        <pc:chgData name="حصه بنت العتيبي" userId="c1fe605c-1aaf-4791-a440-af891effc177" providerId="ADAL" clId="{7345FFD2-81AA-414E-8EBA-5F3DDF577D5E}" dt="2022-03-27T08:14:34.051" v="509" actId="47"/>
        <pc:sldMkLst>
          <pc:docMk/>
          <pc:sldMk cId="3582253728" sldId="310"/>
        </pc:sldMkLst>
      </pc:sldChg>
      <pc:sldChg chg="new del">
        <pc:chgData name="حصه بنت العتيبي" userId="c1fe605c-1aaf-4791-a440-af891effc177" providerId="ADAL" clId="{7345FFD2-81AA-414E-8EBA-5F3DDF577D5E}" dt="2022-03-27T08:14:34.491" v="510" actId="47"/>
        <pc:sldMkLst>
          <pc:docMk/>
          <pc:sldMk cId="1560349757" sldId="311"/>
        </pc:sldMkLst>
      </pc:sldChg>
      <pc:sldChg chg="new del">
        <pc:chgData name="حصه بنت العتيبي" userId="c1fe605c-1aaf-4791-a440-af891effc177" providerId="ADAL" clId="{7345FFD2-81AA-414E-8EBA-5F3DDF577D5E}" dt="2022-03-27T08:14:35.003" v="511" actId="47"/>
        <pc:sldMkLst>
          <pc:docMk/>
          <pc:sldMk cId="2873360834" sldId="312"/>
        </pc:sldMkLst>
      </pc:sldChg>
      <pc:sldChg chg="new del">
        <pc:chgData name="حصه بنت العتيبي" userId="c1fe605c-1aaf-4791-a440-af891effc177" providerId="ADAL" clId="{7345FFD2-81AA-414E-8EBA-5F3DDF577D5E}" dt="2022-03-27T08:14:35.623" v="512" actId="47"/>
        <pc:sldMkLst>
          <pc:docMk/>
          <pc:sldMk cId="1652177627" sldId="313"/>
        </pc:sldMkLst>
      </pc:sldChg>
      <pc:sldChg chg="new del">
        <pc:chgData name="حصه بنت العتيبي" userId="c1fe605c-1aaf-4791-a440-af891effc177" providerId="ADAL" clId="{7345FFD2-81AA-414E-8EBA-5F3DDF577D5E}" dt="2022-03-27T08:14:35.989" v="513" actId="47"/>
        <pc:sldMkLst>
          <pc:docMk/>
          <pc:sldMk cId="2355065659" sldId="314"/>
        </pc:sldMkLst>
      </pc:sldChg>
      <pc:sldChg chg="new del">
        <pc:chgData name="حصه بنت العتيبي" userId="c1fe605c-1aaf-4791-a440-af891effc177" providerId="ADAL" clId="{7345FFD2-81AA-414E-8EBA-5F3DDF577D5E}" dt="2022-03-27T08:14:36.671" v="514" actId="47"/>
        <pc:sldMkLst>
          <pc:docMk/>
          <pc:sldMk cId="3952312504" sldId="315"/>
        </pc:sldMkLst>
      </pc:sldChg>
      <pc:sldChg chg="new del">
        <pc:chgData name="حصه بنت العتيبي" userId="c1fe605c-1aaf-4791-a440-af891effc177" providerId="ADAL" clId="{7345FFD2-81AA-414E-8EBA-5F3DDF577D5E}" dt="2022-03-27T08:14:37.087" v="515" actId="47"/>
        <pc:sldMkLst>
          <pc:docMk/>
          <pc:sldMk cId="2568549398" sldId="316"/>
        </pc:sldMkLst>
      </pc:sldChg>
      <pc:sldChg chg="new del">
        <pc:chgData name="حصه بنت العتيبي" userId="c1fe605c-1aaf-4791-a440-af891effc177" providerId="ADAL" clId="{7345FFD2-81AA-414E-8EBA-5F3DDF577D5E}" dt="2022-03-27T08:14:37.533" v="516" actId="47"/>
        <pc:sldMkLst>
          <pc:docMk/>
          <pc:sldMk cId="1259604590" sldId="317"/>
        </pc:sldMkLst>
      </pc:sldChg>
      <pc:sldChg chg="new del">
        <pc:chgData name="حصه بنت العتيبي" userId="c1fe605c-1aaf-4791-a440-af891effc177" providerId="ADAL" clId="{7345FFD2-81AA-414E-8EBA-5F3DDF577D5E}" dt="2022-03-27T08:14:38.107" v="517" actId="47"/>
        <pc:sldMkLst>
          <pc:docMk/>
          <pc:sldMk cId="3024976726" sldId="318"/>
        </pc:sldMkLst>
      </pc:sldChg>
      <pc:sldChg chg="new del">
        <pc:chgData name="حصه بنت العتيبي" userId="c1fe605c-1aaf-4791-a440-af891effc177" providerId="ADAL" clId="{7345FFD2-81AA-414E-8EBA-5F3DDF577D5E}" dt="2022-03-27T08:14:38.590" v="518" actId="47"/>
        <pc:sldMkLst>
          <pc:docMk/>
          <pc:sldMk cId="3021358123" sldId="319"/>
        </pc:sldMkLst>
      </pc:sldChg>
      <pc:sldChg chg="new del">
        <pc:chgData name="حصه بنت العتيبي" userId="c1fe605c-1aaf-4791-a440-af891effc177" providerId="ADAL" clId="{7345FFD2-81AA-414E-8EBA-5F3DDF577D5E}" dt="2022-03-27T08:14:39.012" v="519" actId="47"/>
        <pc:sldMkLst>
          <pc:docMk/>
          <pc:sldMk cId="626461247" sldId="320"/>
        </pc:sldMkLst>
      </pc:sldChg>
      <pc:sldChg chg="new del">
        <pc:chgData name="حصه بنت العتيبي" userId="c1fe605c-1aaf-4791-a440-af891effc177" providerId="ADAL" clId="{7345FFD2-81AA-414E-8EBA-5F3DDF577D5E}" dt="2022-03-27T08:14:39.403" v="520" actId="47"/>
        <pc:sldMkLst>
          <pc:docMk/>
          <pc:sldMk cId="3364483375" sldId="321"/>
        </pc:sldMkLst>
      </pc:sldChg>
      <pc:sldChg chg="new del">
        <pc:chgData name="حصه بنت العتيبي" userId="c1fe605c-1aaf-4791-a440-af891effc177" providerId="ADAL" clId="{7345FFD2-81AA-414E-8EBA-5F3DDF577D5E}" dt="2022-03-27T08:14:39.655" v="521" actId="47"/>
        <pc:sldMkLst>
          <pc:docMk/>
          <pc:sldMk cId="2683136208" sldId="322"/>
        </pc:sldMkLst>
      </pc:sldChg>
      <pc:sldChg chg="new del">
        <pc:chgData name="حصه بنت العتيبي" userId="c1fe605c-1aaf-4791-a440-af891effc177" providerId="ADAL" clId="{7345FFD2-81AA-414E-8EBA-5F3DDF577D5E}" dt="2022-03-27T08:14:39.931" v="522" actId="47"/>
        <pc:sldMkLst>
          <pc:docMk/>
          <pc:sldMk cId="3786187895" sldId="323"/>
        </pc:sldMkLst>
      </pc:sldChg>
      <pc:sldChg chg="new del">
        <pc:chgData name="حصه بنت العتيبي" userId="c1fe605c-1aaf-4791-a440-af891effc177" providerId="ADAL" clId="{7345FFD2-81AA-414E-8EBA-5F3DDF577D5E}" dt="2022-03-27T08:14:40.268" v="523" actId="47"/>
        <pc:sldMkLst>
          <pc:docMk/>
          <pc:sldMk cId="2209504179" sldId="324"/>
        </pc:sldMkLst>
      </pc:sldChg>
      <pc:sldChg chg="new del">
        <pc:chgData name="حصه بنت العتيبي" userId="c1fe605c-1aaf-4791-a440-af891effc177" providerId="ADAL" clId="{7345FFD2-81AA-414E-8EBA-5F3DDF577D5E}" dt="2022-03-27T08:14:40.646" v="524" actId="47"/>
        <pc:sldMkLst>
          <pc:docMk/>
          <pc:sldMk cId="1031642765" sldId="325"/>
        </pc:sldMkLst>
      </pc:sldChg>
      <pc:sldChg chg="new del">
        <pc:chgData name="حصه بنت العتيبي" userId="c1fe605c-1aaf-4791-a440-af891effc177" providerId="ADAL" clId="{7345FFD2-81AA-414E-8EBA-5F3DDF577D5E}" dt="2022-03-27T08:14:40.968" v="525" actId="47"/>
        <pc:sldMkLst>
          <pc:docMk/>
          <pc:sldMk cId="3889926918" sldId="326"/>
        </pc:sldMkLst>
      </pc:sldChg>
      <pc:sldChg chg="new del">
        <pc:chgData name="حصه بنت العتيبي" userId="c1fe605c-1aaf-4791-a440-af891effc177" providerId="ADAL" clId="{7345FFD2-81AA-414E-8EBA-5F3DDF577D5E}" dt="2022-03-27T08:14:41.549" v="526" actId="47"/>
        <pc:sldMkLst>
          <pc:docMk/>
          <pc:sldMk cId="2860060105" sldId="327"/>
        </pc:sldMkLst>
      </pc:sldChg>
      <pc:sldChg chg="new del">
        <pc:chgData name="حصه بنت العتيبي" userId="c1fe605c-1aaf-4791-a440-af891effc177" providerId="ADAL" clId="{7345FFD2-81AA-414E-8EBA-5F3DDF577D5E}" dt="2022-03-27T08:14:41.980" v="527" actId="47"/>
        <pc:sldMkLst>
          <pc:docMk/>
          <pc:sldMk cId="2363640049" sldId="328"/>
        </pc:sldMkLst>
      </pc:sldChg>
      <pc:sldChg chg="new del">
        <pc:chgData name="حصه بنت العتيبي" userId="c1fe605c-1aaf-4791-a440-af891effc177" providerId="ADAL" clId="{7345FFD2-81AA-414E-8EBA-5F3DDF577D5E}" dt="2022-03-27T08:14:42.776" v="528" actId="47"/>
        <pc:sldMkLst>
          <pc:docMk/>
          <pc:sldMk cId="3585194890" sldId="329"/>
        </pc:sldMkLst>
      </pc:sldChg>
      <pc:sldChg chg="new del">
        <pc:chgData name="حصه بنت العتيبي" userId="c1fe605c-1aaf-4791-a440-af891effc177" providerId="ADAL" clId="{7345FFD2-81AA-414E-8EBA-5F3DDF577D5E}" dt="2022-03-27T08:14:43.062" v="529" actId="47"/>
        <pc:sldMkLst>
          <pc:docMk/>
          <pc:sldMk cId="2417722464" sldId="330"/>
        </pc:sldMkLst>
      </pc:sldChg>
      <pc:sldChg chg="new del">
        <pc:chgData name="حصه بنت العتيبي" userId="c1fe605c-1aaf-4791-a440-af891effc177" providerId="ADAL" clId="{7345FFD2-81AA-414E-8EBA-5F3DDF577D5E}" dt="2022-03-27T08:14:43.316" v="530" actId="47"/>
        <pc:sldMkLst>
          <pc:docMk/>
          <pc:sldMk cId="3355237305" sldId="331"/>
        </pc:sldMkLst>
      </pc:sldChg>
      <pc:sldChg chg="new del">
        <pc:chgData name="حصه بنت العتيبي" userId="c1fe605c-1aaf-4791-a440-af891effc177" providerId="ADAL" clId="{7345FFD2-81AA-414E-8EBA-5F3DDF577D5E}" dt="2022-03-27T08:14:43.653" v="531" actId="47"/>
        <pc:sldMkLst>
          <pc:docMk/>
          <pc:sldMk cId="1359801941" sldId="332"/>
        </pc:sldMkLst>
      </pc:sldChg>
      <pc:sldChg chg="new del">
        <pc:chgData name="حصه بنت العتيبي" userId="c1fe605c-1aaf-4791-a440-af891effc177" providerId="ADAL" clId="{7345FFD2-81AA-414E-8EBA-5F3DDF577D5E}" dt="2022-03-27T08:13:47.122" v="485" actId="680"/>
        <pc:sldMkLst>
          <pc:docMk/>
          <pc:sldMk cId="446933702" sldId="333"/>
        </pc:sldMkLst>
      </pc:sldChg>
      <pc:sldChg chg="new del">
        <pc:chgData name="حصه بنت العتيبي" userId="c1fe605c-1aaf-4791-a440-af891effc177" providerId="ADAL" clId="{7345FFD2-81AA-414E-8EBA-5F3DDF577D5E}" dt="2022-03-27T08:13:46.871" v="484" actId="680"/>
        <pc:sldMkLst>
          <pc:docMk/>
          <pc:sldMk cId="464871054" sldId="334"/>
        </pc:sldMkLst>
      </pc:sldChg>
      <pc:sldChg chg="new del">
        <pc:chgData name="حصه بنت العتيبي" userId="c1fe605c-1aaf-4791-a440-af891effc177" providerId="ADAL" clId="{7345FFD2-81AA-414E-8EBA-5F3DDF577D5E}" dt="2022-03-27T08:13:46.800" v="483" actId="680"/>
        <pc:sldMkLst>
          <pc:docMk/>
          <pc:sldMk cId="625329443" sldId="335"/>
        </pc:sldMkLst>
      </pc:sldChg>
      <pc:sldChg chg="new del">
        <pc:chgData name="حصه بنت العتيبي" userId="c1fe605c-1aaf-4791-a440-af891effc177" providerId="ADAL" clId="{7345FFD2-81AA-414E-8EBA-5F3DDF577D5E}" dt="2022-03-27T08:13:46.555" v="482" actId="680"/>
        <pc:sldMkLst>
          <pc:docMk/>
          <pc:sldMk cId="1487887642" sldId="336"/>
        </pc:sldMkLst>
      </pc:sldChg>
      <pc:sldChg chg="new del">
        <pc:chgData name="حصه بنت العتيبي" userId="c1fe605c-1aaf-4791-a440-af891effc177" providerId="ADAL" clId="{7345FFD2-81AA-414E-8EBA-5F3DDF577D5E}" dt="2022-03-27T08:13:46.376" v="481" actId="680"/>
        <pc:sldMkLst>
          <pc:docMk/>
          <pc:sldMk cId="1242979311" sldId="337"/>
        </pc:sldMkLst>
      </pc:sldChg>
      <pc:sldChg chg="new del">
        <pc:chgData name="حصه بنت العتيبي" userId="c1fe605c-1aaf-4791-a440-af891effc177" providerId="ADAL" clId="{7345FFD2-81AA-414E-8EBA-5F3DDF577D5E}" dt="2022-03-27T08:13:46.201" v="480" actId="680"/>
        <pc:sldMkLst>
          <pc:docMk/>
          <pc:sldMk cId="1496093353" sldId="338"/>
        </pc:sldMkLst>
      </pc:sldChg>
      <pc:sldChg chg="new del">
        <pc:chgData name="حصه بنت العتيبي" userId="c1fe605c-1aaf-4791-a440-af891effc177" providerId="ADAL" clId="{7345FFD2-81AA-414E-8EBA-5F3DDF577D5E}" dt="2022-03-27T08:13:46.007" v="479" actId="680"/>
        <pc:sldMkLst>
          <pc:docMk/>
          <pc:sldMk cId="2140503075" sldId="339"/>
        </pc:sldMkLst>
      </pc:sldChg>
      <pc:sldChg chg="new del">
        <pc:chgData name="حصه بنت العتيبي" userId="c1fe605c-1aaf-4791-a440-af891effc177" providerId="ADAL" clId="{7345FFD2-81AA-414E-8EBA-5F3DDF577D5E}" dt="2022-03-27T08:13:45.098" v="478" actId="680"/>
        <pc:sldMkLst>
          <pc:docMk/>
          <pc:sldMk cId="842807630" sldId="340"/>
        </pc:sldMkLst>
      </pc:sldChg>
      <pc:sldChg chg="new del">
        <pc:chgData name="حصه بنت العتيبي" userId="c1fe605c-1aaf-4791-a440-af891effc177" providerId="ADAL" clId="{7345FFD2-81AA-414E-8EBA-5F3DDF577D5E}" dt="2022-03-27T08:13:44.846" v="477" actId="680"/>
        <pc:sldMkLst>
          <pc:docMk/>
          <pc:sldMk cId="4133279255" sldId="341"/>
        </pc:sldMkLst>
      </pc:sldChg>
      <pc:sldChg chg="new del">
        <pc:chgData name="حصه بنت العتيبي" userId="c1fe605c-1aaf-4791-a440-af891effc177" providerId="ADAL" clId="{7345FFD2-81AA-414E-8EBA-5F3DDF577D5E}" dt="2022-03-27T08:13:44.655" v="476" actId="680"/>
        <pc:sldMkLst>
          <pc:docMk/>
          <pc:sldMk cId="1403503374" sldId="342"/>
        </pc:sldMkLst>
      </pc:sldChg>
      <pc:sldChg chg="new del">
        <pc:chgData name="حصه بنت العتيبي" userId="c1fe605c-1aaf-4791-a440-af891effc177" providerId="ADAL" clId="{7345FFD2-81AA-414E-8EBA-5F3DDF577D5E}" dt="2022-03-27T08:13:44.520" v="475" actId="680"/>
        <pc:sldMkLst>
          <pc:docMk/>
          <pc:sldMk cId="1357063065" sldId="343"/>
        </pc:sldMkLst>
      </pc:sldChg>
      <pc:sldChg chg="new del">
        <pc:chgData name="حصه بنت العتيبي" userId="c1fe605c-1aaf-4791-a440-af891effc177" providerId="ADAL" clId="{7345FFD2-81AA-414E-8EBA-5F3DDF577D5E}" dt="2022-03-27T08:13:44.338" v="474" actId="680"/>
        <pc:sldMkLst>
          <pc:docMk/>
          <pc:sldMk cId="3666095740" sldId="344"/>
        </pc:sldMkLst>
      </pc:sldChg>
      <pc:sldChg chg="new del">
        <pc:chgData name="حصه بنت العتيبي" userId="c1fe605c-1aaf-4791-a440-af891effc177" providerId="ADAL" clId="{7345FFD2-81AA-414E-8EBA-5F3DDF577D5E}" dt="2022-03-27T08:13:44.159" v="473" actId="680"/>
        <pc:sldMkLst>
          <pc:docMk/>
          <pc:sldMk cId="1678412315" sldId="345"/>
        </pc:sldMkLst>
      </pc:sldChg>
      <pc:sldChg chg="new del">
        <pc:chgData name="حصه بنت العتيبي" userId="c1fe605c-1aaf-4791-a440-af891effc177" providerId="ADAL" clId="{7345FFD2-81AA-414E-8EBA-5F3DDF577D5E}" dt="2022-03-27T08:13:43.890" v="472" actId="680"/>
        <pc:sldMkLst>
          <pc:docMk/>
          <pc:sldMk cId="2648840912" sldId="346"/>
        </pc:sldMkLst>
      </pc:sldChg>
      <pc:sldChg chg="new del">
        <pc:chgData name="حصه بنت العتيبي" userId="c1fe605c-1aaf-4791-a440-af891effc177" providerId="ADAL" clId="{7345FFD2-81AA-414E-8EBA-5F3DDF577D5E}" dt="2022-03-27T08:13:42.218" v="471" actId="680"/>
        <pc:sldMkLst>
          <pc:docMk/>
          <pc:sldMk cId="1621526734" sldId="347"/>
        </pc:sldMkLst>
      </pc:sldChg>
      <pc:sldChg chg="new del">
        <pc:chgData name="حصه بنت العتيبي" userId="c1fe605c-1aaf-4791-a440-af891effc177" providerId="ADAL" clId="{7345FFD2-81AA-414E-8EBA-5F3DDF577D5E}" dt="2022-03-27T08:13:40.520" v="470" actId="680"/>
        <pc:sldMkLst>
          <pc:docMk/>
          <pc:sldMk cId="1598084703" sldId="348"/>
        </pc:sldMkLst>
      </pc:sldChg>
      <pc:sldChg chg="new del">
        <pc:chgData name="حصه بنت العتيبي" userId="c1fe605c-1aaf-4791-a440-af891effc177" providerId="ADAL" clId="{7345FFD2-81AA-414E-8EBA-5F3DDF577D5E}" dt="2022-03-27T08:13:40.267" v="469" actId="680"/>
        <pc:sldMkLst>
          <pc:docMk/>
          <pc:sldMk cId="429289443" sldId="349"/>
        </pc:sldMkLst>
      </pc:sldChg>
      <pc:sldChg chg="new del">
        <pc:chgData name="حصه بنت العتيبي" userId="c1fe605c-1aaf-4791-a440-af891effc177" providerId="ADAL" clId="{7345FFD2-81AA-414E-8EBA-5F3DDF577D5E}" dt="2022-03-27T08:13:39.528" v="468" actId="680"/>
        <pc:sldMkLst>
          <pc:docMk/>
          <pc:sldMk cId="152533541" sldId="350"/>
        </pc:sldMkLst>
      </pc:sldChg>
      <pc:sldChg chg="new del">
        <pc:chgData name="حصه بنت العتيبي" userId="c1fe605c-1aaf-4791-a440-af891effc177" providerId="ADAL" clId="{7345FFD2-81AA-414E-8EBA-5F3DDF577D5E}" dt="2022-03-27T08:13:37.666" v="467" actId="680"/>
        <pc:sldMkLst>
          <pc:docMk/>
          <pc:sldMk cId="3299012737" sldId="351"/>
        </pc:sldMkLst>
      </pc:sldChg>
      <pc:sldChg chg="new del">
        <pc:chgData name="حصه بنت العتيبي" userId="c1fe605c-1aaf-4791-a440-af891effc177" providerId="ADAL" clId="{7345FFD2-81AA-414E-8EBA-5F3DDF577D5E}" dt="2022-03-27T08:13:37.048" v="466" actId="680"/>
        <pc:sldMkLst>
          <pc:docMk/>
          <pc:sldMk cId="3753128084" sldId="352"/>
        </pc:sldMkLst>
      </pc:sldChg>
      <pc:sldMasterChg chg="addSp modSp mod setBg modSldLayout">
        <pc:chgData name="حصه بنت العتيبي" userId="c1fe605c-1aaf-4791-a440-af891effc177" providerId="ADAL" clId="{7345FFD2-81AA-414E-8EBA-5F3DDF577D5E}" dt="2022-03-27T17:22:52.948" v="800" actId="207"/>
        <pc:sldMasterMkLst>
          <pc:docMk/>
          <pc:sldMasterMk cId="3738630092" sldId="2147483648"/>
        </pc:sldMasterMkLst>
        <pc:spChg chg="add mod">
          <ac:chgData name="حصه بنت العتيبي" userId="c1fe605c-1aaf-4791-a440-af891effc177" providerId="ADAL" clId="{7345FFD2-81AA-414E-8EBA-5F3DDF577D5E}" dt="2022-03-27T17:22:13.261" v="794"/>
          <ac:spMkLst>
            <pc:docMk/>
            <pc:sldMasterMk cId="3738630092" sldId="2147483648"/>
            <ac:spMk id="7" creationId="{9EE43E77-779E-4E9E-8B7E-CD620822E993}"/>
          </ac:spMkLst>
        </pc:spChg>
        <pc:spChg chg="add mod">
          <ac:chgData name="حصه بنت العتيبي" userId="c1fe605c-1aaf-4791-a440-af891effc177" providerId="ADAL" clId="{7345FFD2-81AA-414E-8EBA-5F3DDF577D5E}" dt="2022-03-27T17:22:52.948" v="800" actId="207"/>
          <ac:spMkLst>
            <pc:docMk/>
            <pc:sldMasterMk cId="3738630092" sldId="2147483648"/>
            <ac:spMk id="8" creationId="{775B94AB-54C2-406E-8F44-61A66ADCC22D}"/>
          </ac:spMkLst>
        </pc:sp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1623681106" sldId="2147483649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4246671328" sldId="2147483650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3795804493" sldId="2147483651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2483688519" sldId="2147483652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1717563259" sldId="2147483653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1164427238" sldId="2147483654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3978813572" sldId="2147483655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916748116" sldId="2147483656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1862353513" sldId="2147483657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405336125" sldId="2147483658"/>
          </pc:sldLayoutMkLst>
        </pc:sldLayoutChg>
        <pc:sldLayoutChg chg="setBg">
          <pc:chgData name="حصه بنت العتيبي" userId="c1fe605c-1aaf-4791-a440-af891effc177" providerId="ADAL" clId="{7345FFD2-81AA-414E-8EBA-5F3DDF577D5E}" dt="2022-03-27T06:51:12.005" v="265"/>
          <pc:sldLayoutMkLst>
            <pc:docMk/>
            <pc:sldMasterMk cId="3738630092" sldId="2147483648"/>
            <pc:sldLayoutMk cId="41778791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56CA90-7515-498F-BC93-106C5F3AC800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9A1B0E-C6C5-47DF-A519-5BE0BF38CD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603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ProximaNova-Light"/>
              </a:rPr>
              <a:t>the options available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to a consumer in the event of a faulty or unsatisfactory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product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A1B0E-C6C5-47DF-A519-5BE0BF38CDE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094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A1B0E-C6C5-47DF-A519-5BE0BF38CDE8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648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E76B59-8AE2-4557-B78F-EAD16C5AF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2E19B86D-960C-481E-9BD7-E4E2ED2A4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CA754740-98A8-4683-AEFC-D876BE72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DC3CCD2-D696-4F5A-AA04-AD64CA9D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417FF8B-F0FA-4005-8FDB-10721A1C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368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9F5FF55-2FFA-4607-AD95-658F0DE7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0BA476DB-C279-4EC3-924C-A326AF7F0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F121404-40AB-4F69-8D5B-3464EC95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20D7AB2-67A2-4BF6-BD9F-54B22A06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D547106-82A4-412A-9ED4-EB800FDE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33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47405FC7-FCFE-4370-9E43-C743CEF59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2259802A-2D28-4AAE-846E-72B104ED0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9ED2B4D-DC70-4D0E-A25E-DFE4D48B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3FD3867-FF54-4462-BCDE-C597430F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4CDA964-7A25-42C0-99AD-8593F1ED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8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455D1C-A135-4D11-AE9A-1B2298CA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363E021-E6A0-43C1-963D-1705526FA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694ECA1-10CD-4E7C-8BD3-D21177B5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9BEB73C-4FAF-406C-96E4-E899505F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62EEA1F-BE83-4892-9369-80A09862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667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1EA5AFA-DF5B-4A71-ACE1-EFD8A2EE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56A4B42-AFC3-4B37-A87C-9E6E0458E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724C383-0892-4029-8641-D2A9DAA6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911954E-6866-4B90-B920-8551C40C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8DB7FD3-4805-40A1-A24B-BBD7CBC7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580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E107C3A-92F2-4657-8A1C-64A5C757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164B9DA-3BF0-4925-BDCC-B276220CD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2E1A87D7-F774-4FCB-A00C-020189AA9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30B83DC3-746C-4E14-93CA-19C2B7FD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5B7F834B-3004-49E1-B360-FC270DF2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28C7097-2217-4942-850C-89A2235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68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0E1C97B-3C6D-4317-B673-9079215E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167DF7A0-05C5-4154-9CB9-5F0C5AC66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4D4C419-DC47-4FC7-884F-FB5B1B6D5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9A853978-80C5-4374-967C-0104C1241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7F44E6E-E947-4AEC-9D2A-8633A96A0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4B9D0675-7020-4027-95CC-4C6F338B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D7053FAE-CCB5-4184-ADD8-E6735CA1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709F606-DB84-471C-9408-843DD977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756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B8E9F7B-8063-49C4-B7FB-5D104C9A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BA68AB41-F701-489E-A571-199DFDCA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857EC336-7F6D-43E3-904D-02F1F86D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07FB8DF-00E0-4AD6-B886-B38C7138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442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7498353D-FD8E-469E-86A2-168F4DFD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B7BA3965-3B7F-4AA0-ADF9-CD5EAE58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78DF91F3-BDB3-45E0-B0D8-E051AB1F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881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C4A6792-3B36-45D3-BA2C-77D138FF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D8434D7-46E5-4EE6-A086-FD871046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2AD7052C-0E8A-42F0-BCFB-87508E64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0184D2E3-F31A-4F80-B38B-9A02C062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F37E7A8-89A5-4A26-B075-BD03F1AF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2CAF61A-E15B-476A-9035-7302D35A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674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33B9BA-1812-447A-B59D-F7D88A32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6674898B-2D81-4AE4-B7C8-0F32DB845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B643C4EB-F2F8-4DDC-A217-0F1994DD0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E0722E3-74FC-44FF-8E1C-1593BD39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15AFF88D-F122-492A-878C-512612D7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05B23EA-5FB7-4570-88FA-BC691FA3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235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3390427B-0F66-43CB-94B6-0B183CCF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3C77EC9-EB50-4CD0-BE6D-43E52CBC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C189BB3-9A51-4265-825D-4C6BFC86D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83AB-DFFA-473C-9632-F3054D32100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20CE3CA-B23C-4D7C-B46D-BAD2A6CA2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08D27DC-17E8-441B-BE69-50E75BFF1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BDE3-D066-48C1-A888-3409563F16C6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9EE43E77-779E-4E9E-8B7E-CD620822E993}"/>
              </a:ext>
            </a:extLst>
          </p:cNvPr>
          <p:cNvSpPr txBox="1"/>
          <p:nvPr userDrawn="1"/>
        </p:nvSpPr>
        <p:spPr>
          <a:xfrm>
            <a:off x="0" y="7042068"/>
            <a:ext cx="51538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775B94AB-54C2-406E-8F44-61A66ADCC22D}"/>
              </a:ext>
            </a:extLst>
          </p:cNvPr>
          <p:cNvSpPr txBox="1"/>
          <p:nvPr userDrawn="1"/>
        </p:nvSpPr>
        <p:spPr>
          <a:xfrm rot="16200000">
            <a:off x="10093325" y="4943445"/>
            <a:ext cx="34290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3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0.wdp"/><Relationship Id="rId2" Type="http://schemas.openxmlformats.org/officeDocument/2006/relationships/hyperlink" Target="https://wordwall.net/resource/1141909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ordwall.net/resource/1156026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tmp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">
            <a:extLst>
              <a:ext uri="{FF2B5EF4-FFF2-40B4-BE49-F238E27FC236}">
                <a16:creationId xmlns:a16="http://schemas.microsoft.com/office/drawing/2014/main" xmlns="" id="{E4DE4F6E-EA1C-4E3C-AEC0-2BDD96AA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2848" b="46114"/>
          <a:stretch/>
        </p:blipFill>
        <p:spPr bwMode="auto">
          <a:xfrm>
            <a:off x="3031787" y="873435"/>
            <a:ext cx="6595354" cy="4760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رسم 2" descr="دبوس">
            <a:extLst>
              <a:ext uri="{FF2B5EF4-FFF2-40B4-BE49-F238E27FC236}">
                <a16:creationId xmlns:a16="http://schemas.microsoft.com/office/drawing/2014/main" xmlns="" id="{854B4C9F-66B0-4342-80CE-A4320F266C6D}"/>
              </a:ext>
            </a:extLst>
          </p:cNvPr>
          <p:cNvSpPr/>
          <p:nvPr/>
        </p:nvSpPr>
        <p:spPr>
          <a:xfrm>
            <a:off x="5012771" y="315955"/>
            <a:ext cx="947868" cy="907676"/>
          </a:xfrm>
          <a:custGeom>
            <a:avLst/>
            <a:gdLst>
              <a:gd name="connsiteX0" fmla="*/ 330035 w 676876"/>
              <a:gd name="connsiteY0" fmla="*/ 653885 h 677265"/>
              <a:gd name="connsiteX1" fmla="*/ 466243 w 676876"/>
              <a:gd name="connsiteY1" fmla="*/ 517678 h 677265"/>
              <a:gd name="connsiteX2" fmla="*/ 659600 w 676876"/>
              <a:gd name="connsiteY2" fmla="*/ 674840 h 677265"/>
              <a:gd name="connsiteX3" fmla="*/ 673888 w 676876"/>
              <a:gd name="connsiteY3" fmla="*/ 673888 h 677265"/>
              <a:gd name="connsiteX4" fmla="*/ 674840 w 676876"/>
              <a:gd name="connsiteY4" fmla="*/ 659600 h 677265"/>
              <a:gd name="connsiteX5" fmla="*/ 517678 w 676876"/>
              <a:gd name="connsiteY5" fmla="*/ 467195 h 677265"/>
              <a:gd name="connsiteX6" fmla="*/ 653885 w 676876"/>
              <a:gd name="connsiteY6" fmla="*/ 330988 h 677265"/>
              <a:gd name="connsiteX7" fmla="*/ 662458 w 676876"/>
              <a:gd name="connsiteY7" fmla="*/ 290983 h 677265"/>
              <a:gd name="connsiteX8" fmla="*/ 630073 w 676876"/>
              <a:gd name="connsiteY8" fmla="*/ 266218 h 677265"/>
              <a:gd name="connsiteX9" fmla="*/ 497675 w 676876"/>
              <a:gd name="connsiteY9" fmla="*/ 300508 h 677265"/>
              <a:gd name="connsiteX10" fmla="*/ 295745 w 676876"/>
              <a:gd name="connsiteY10" fmla="*/ 138583 h 677265"/>
              <a:gd name="connsiteX11" fmla="*/ 317653 w 676876"/>
              <a:gd name="connsiteY11" fmla="*/ 30950 h 677265"/>
              <a:gd name="connsiteX12" fmla="*/ 262408 w 676876"/>
              <a:gd name="connsiteY12" fmla="*/ 8090 h 677265"/>
              <a:gd name="connsiteX13" fmla="*/ 8090 w 676876"/>
              <a:gd name="connsiteY13" fmla="*/ 262408 h 677265"/>
              <a:gd name="connsiteX14" fmla="*/ 30950 w 676876"/>
              <a:gd name="connsiteY14" fmla="*/ 317653 h 677265"/>
              <a:gd name="connsiteX15" fmla="*/ 138583 w 676876"/>
              <a:gd name="connsiteY15" fmla="*/ 295745 h 677265"/>
              <a:gd name="connsiteX16" fmla="*/ 300508 w 676876"/>
              <a:gd name="connsiteY16" fmla="*/ 497675 h 677265"/>
              <a:gd name="connsiteX17" fmla="*/ 266218 w 676876"/>
              <a:gd name="connsiteY17" fmla="*/ 630073 h 677265"/>
              <a:gd name="connsiteX18" fmla="*/ 290983 w 676876"/>
              <a:gd name="connsiteY18" fmla="*/ 662458 h 677265"/>
              <a:gd name="connsiteX19" fmla="*/ 330035 w 676876"/>
              <a:gd name="connsiteY19" fmla="*/ 653885 h 67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876" h="677265">
                <a:moveTo>
                  <a:pt x="330035" y="653885"/>
                </a:moveTo>
                <a:lnTo>
                  <a:pt x="466243" y="517678"/>
                </a:lnTo>
                <a:lnTo>
                  <a:pt x="659600" y="674840"/>
                </a:lnTo>
                <a:cubicBezTo>
                  <a:pt x="663410" y="678650"/>
                  <a:pt x="670078" y="677698"/>
                  <a:pt x="673888" y="673888"/>
                </a:cubicBezTo>
                <a:cubicBezTo>
                  <a:pt x="677698" y="670078"/>
                  <a:pt x="677698" y="664363"/>
                  <a:pt x="674840" y="659600"/>
                </a:cubicBezTo>
                <a:lnTo>
                  <a:pt x="517678" y="467195"/>
                </a:lnTo>
                <a:lnTo>
                  <a:pt x="653885" y="330988"/>
                </a:lnTo>
                <a:cubicBezTo>
                  <a:pt x="664363" y="320510"/>
                  <a:pt x="667220" y="305270"/>
                  <a:pt x="662458" y="290983"/>
                </a:cubicBezTo>
                <a:cubicBezTo>
                  <a:pt x="657695" y="276695"/>
                  <a:pt x="644360" y="267170"/>
                  <a:pt x="630073" y="266218"/>
                </a:cubicBezTo>
                <a:cubicBezTo>
                  <a:pt x="591973" y="262408"/>
                  <a:pt x="545300" y="274790"/>
                  <a:pt x="497675" y="300508"/>
                </a:cubicBezTo>
                <a:lnTo>
                  <a:pt x="295745" y="138583"/>
                </a:lnTo>
                <a:cubicBezTo>
                  <a:pt x="312890" y="105245"/>
                  <a:pt x="320510" y="68098"/>
                  <a:pt x="317653" y="30950"/>
                </a:cubicBezTo>
                <a:cubicBezTo>
                  <a:pt x="313843" y="4280"/>
                  <a:pt x="280505" y="-10007"/>
                  <a:pt x="262408" y="8090"/>
                </a:cubicBezTo>
                <a:lnTo>
                  <a:pt x="8090" y="262408"/>
                </a:lnTo>
                <a:cubicBezTo>
                  <a:pt x="-10007" y="280505"/>
                  <a:pt x="4280" y="313843"/>
                  <a:pt x="30950" y="317653"/>
                </a:cubicBezTo>
                <a:cubicBezTo>
                  <a:pt x="68098" y="320510"/>
                  <a:pt x="105245" y="313843"/>
                  <a:pt x="138583" y="295745"/>
                </a:cubicBezTo>
                <a:lnTo>
                  <a:pt x="300508" y="497675"/>
                </a:lnTo>
                <a:cubicBezTo>
                  <a:pt x="274790" y="545300"/>
                  <a:pt x="263360" y="591973"/>
                  <a:pt x="266218" y="630073"/>
                </a:cubicBezTo>
                <a:cubicBezTo>
                  <a:pt x="267170" y="644360"/>
                  <a:pt x="276695" y="657695"/>
                  <a:pt x="290983" y="662458"/>
                </a:cubicBezTo>
                <a:cubicBezTo>
                  <a:pt x="304318" y="668173"/>
                  <a:pt x="319558" y="664363"/>
                  <a:pt x="330035" y="653885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25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مجموعة 24">
            <a:extLst>
              <a:ext uri="{FF2B5EF4-FFF2-40B4-BE49-F238E27FC236}">
                <a16:creationId xmlns:a16="http://schemas.microsoft.com/office/drawing/2014/main" xmlns="" id="{6F63DC1F-95E6-4819-B2C7-68C3D9F1F723}"/>
              </a:ext>
            </a:extLst>
          </p:cNvPr>
          <p:cNvGrpSpPr/>
          <p:nvPr/>
        </p:nvGrpSpPr>
        <p:grpSpPr>
          <a:xfrm>
            <a:off x="278576" y="1363132"/>
            <a:ext cx="6520157" cy="3009284"/>
            <a:chOff x="931103" y="2081321"/>
            <a:chExt cx="5296977" cy="2049359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xmlns="" id="{90F1E8D6-C663-426E-BB7E-07ECD0961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7" t="23362" r="26637" b="44998"/>
            <a:stretch/>
          </p:blipFill>
          <p:spPr>
            <a:xfrm>
              <a:off x="931103" y="2081322"/>
              <a:ext cx="5296977" cy="2049358"/>
            </a:xfrm>
            <a:prstGeom prst="rect">
              <a:avLst/>
            </a:prstGeom>
          </p:spPr>
        </p:pic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xmlns="" id="{4AAEB10E-82AA-488B-93C8-CD612843400F}"/>
                </a:ext>
              </a:extLst>
            </p:cNvPr>
            <p:cNvSpPr/>
            <p:nvPr/>
          </p:nvSpPr>
          <p:spPr>
            <a:xfrm>
              <a:off x="4307596" y="2081321"/>
              <a:ext cx="1788160" cy="42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xmlns="" id="{30A8751B-F14F-4AD1-9923-C29EA48D48E5}"/>
              </a:ext>
            </a:extLst>
          </p:cNvPr>
          <p:cNvGrpSpPr/>
          <p:nvPr/>
        </p:nvGrpSpPr>
        <p:grpSpPr>
          <a:xfrm>
            <a:off x="8321040" y="1178560"/>
            <a:ext cx="4297680" cy="5917109"/>
            <a:chOff x="350384" y="117401"/>
            <a:chExt cx="5785435" cy="6475348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xmlns="" id="{8AC11D88-E587-48E7-9D7E-BD83CD5A8BB5}"/>
                </a:ext>
              </a:extLst>
            </p:cNvPr>
            <p:cNvGrpSpPr/>
            <p:nvPr/>
          </p:nvGrpSpPr>
          <p:grpSpPr>
            <a:xfrm>
              <a:off x="353961" y="117401"/>
              <a:ext cx="5781858" cy="6475348"/>
              <a:chOff x="353961" y="117401"/>
              <a:chExt cx="5781858" cy="6475348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xmlns="" id="{3CE005DB-9403-48E1-960E-280ED882A2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97" t="20711" r="35130" b="3017"/>
              <a:stretch/>
            </p:blipFill>
            <p:spPr>
              <a:xfrm>
                <a:off x="353961" y="117401"/>
                <a:ext cx="5429321" cy="5379522"/>
              </a:xfrm>
              <a:prstGeom prst="rect">
                <a:avLst/>
              </a:prstGeom>
            </p:spPr>
          </p:pic>
          <p:pic>
            <p:nvPicPr>
              <p:cNvPr id="6" name="Picture 2" descr="Wired Headphone in-ear earbuds 3.5mm jack Earphone 1.2 M headset With Remote &amp;amp; Mic for andriod mobile">
                <a:extLst>
                  <a:ext uri="{FF2B5EF4-FFF2-40B4-BE49-F238E27FC236}">
                    <a16:creationId xmlns:a16="http://schemas.microsoft.com/office/drawing/2014/main" xmlns="" id="{90FE39B5-ED89-450A-BABD-EAD0BBF2D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00" t="1318" r="469" b="51751"/>
              <a:stretch/>
            </p:blipFill>
            <p:spPr bwMode="auto">
              <a:xfrm rot="20804421">
                <a:off x="3375053" y="4620524"/>
                <a:ext cx="2760766" cy="1972225"/>
              </a:xfrm>
              <a:prstGeom prst="roundRect">
                <a:avLst>
                  <a:gd name="adj" fmla="val 2247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شكل بيضاوي 14">
              <a:extLst>
                <a:ext uri="{FF2B5EF4-FFF2-40B4-BE49-F238E27FC236}">
                  <a16:creationId xmlns:a16="http://schemas.microsoft.com/office/drawing/2014/main" xmlns="" id="{86CF98DD-91D8-43D8-9275-75F9DF8B1F99}"/>
                </a:ext>
              </a:extLst>
            </p:cNvPr>
            <p:cNvSpPr/>
            <p:nvPr/>
          </p:nvSpPr>
          <p:spPr>
            <a:xfrm>
              <a:off x="350384" y="1602668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1</a:t>
              </a:r>
              <a:endParaRPr lang="ar-SA" sz="2000" b="1" dirty="0"/>
            </a:p>
          </p:txBody>
        </p:sp>
        <p:sp>
          <p:nvSpPr>
            <p:cNvPr id="8" name="شكل بيضاوي 14">
              <a:extLst>
                <a:ext uri="{FF2B5EF4-FFF2-40B4-BE49-F238E27FC236}">
                  <a16:creationId xmlns:a16="http://schemas.microsoft.com/office/drawing/2014/main" xmlns="" id="{CEC4113F-7EA4-43A1-83A4-CADAD86B3CC3}"/>
                </a:ext>
              </a:extLst>
            </p:cNvPr>
            <p:cNvSpPr/>
            <p:nvPr/>
          </p:nvSpPr>
          <p:spPr>
            <a:xfrm>
              <a:off x="353961" y="2318500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2</a:t>
              </a:r>
              <a:endParaRPr lang="ar-SA" sz="2000" b="1" dirty="0"/>
            </a:p>
          </p:txBody>
        </p:sp>
        <p:sp>
          <p:nvSpPr>
            <p:cNvPr id="9" name="شكل بيضاوي 14">
              <a:extLst>
                <a:ext uri="{FF2B5EF4-FFF2-40B4-BE49-F238E27FC236}">
                  <a16:creationId xmlns:a16="http://schemas.microsoft.com/office/drawing/2014/main" xmlns="" id="{ABD2E608-22AB-4EE5-829A-530C6399F396}"/>
                </a:ext>
              </a:extLst>
            </p:cNvPr>
            <p:cNvSpPr/>
            <p:nvPr/>
          </p:nvSpPr>
          <p:spPr>
            <a:xfrm>
              <a:off x="350384" y="3034332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3</a:t>
              </a:r>
              <a:endParaRPr lang="ar-SA" sz="2000" b="1" dirty="0"/>
            </a:p>
          </p:txBody>
        </p:sp>
        <p:sp>
          <p:nvSpPr>
            <p:cNvPr id="10" name="شكل بيضاوي 14">
              <a:extLst>
                <a:ext uri="{FF2B5EF4-FFF2-40B4-BE49-F238E27FC236}">
                  <a16:creationId xmlns:a16="http://schemas.microsoft.com/office/drawing/2014/main" xmlns="" id="{956FD3FF-98C2-43C9-9E30-7F5ABE9F6DEF}"/>
                </a:ext>
              </a:extLst>
            </p:cNvPr>
            <p:cNvSpPr/>
            <p:nvPr/>
          </p:nvSpPr>
          <p:spPr>
            <a:xfrm>
              <a:off x="350384" y="3612576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4</a:t>
              </a:r>
              <a:endParaRPr lang="ar-SA" sz="2000" b="1" dirty="0"/>
            </a:p>
          </p:txBody>
        </p:sp>
        <p:sp>
          <p:nvSpPr>
            <p:cNvPr id="11" name="شكل بيضاوي 14">
              <a:extLst>
                <a:ext uri="{FF2B5EF4-FFF2-40B4-BE49-F238E27FC236}">
                  <a16:creationId xmlns:a16="http://schemas.microsoft.com/office/drawing/2014/main" xmlns="" id="{F40738CB-C515-40AD-A689-CD9E109EDEB2}"/>
                </a:ext>
              </a:extLst>
            </p:cNvPr>
            <p:cNvSpPr/>
            <p:nvPr/>
          </p:nvSpPr>
          <p:spPr>
            <a:xfrm>
              <a:off x="350384" y="4261571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5</a:t>
              </a:r>
              <a:endParaRPr lang="ar-SA" sz="2000" b="1" dirty="0"/>
            </a:p>
          </p:txBody>
        </p:sp>
      </p:grpSp>
      <p:sp>
        <p:nvSpPr>
          <p:cNvPr id="13" name="Flowchart: Connector 9">
            <a:extLst>
              <a:ext uri="{FF2B5EF4-FFF2-40B4-BE49-F238E27FC236}">
                <a16:creationId xmlns:a16="http://schemas.microsoft.com/office/drawing/2014/main" xmlns="" id="{0187A77C-35DF-4C25-89CB-8D8AC7040BFD}"/>
              </a:ext>
            </a:extLst>
          </p:cNvPr>
          <p:cNvSpPr/>
          <p:nvPr/>
        </p:nvSpPr>
        <p:spPr>
          <a:xfrm>
            <a:off x="4155116" y="3000527"/>
            <a:ext cx="279654" cy="362857"/>
          </a:xfrm>
          <a:prstGeom prst="flowChartConnector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0">
            <a:extLst>
              <a:ext uri="{FF2B5EF4-FFF2-40B4-BE49-F238E27FC236}">
                <a16:creationId xmlns:a16="http://schemas.microsoft.com/office/drawing/2014/main" xmlns="" id="{21A0B1E6-E71C-4CE6-BD30-217D8ED33E86}"/>
              </a:ext>
            </a:extLst>
          </p:cNvPr>
          <p:cNvSpPr/>
          <p:nvPr/>
        </p:nvSpPr>
        <p:spPr>
          <a:xfrm>
            <a:off x="3398827" y="2386030"/>
            <a:ext cx="279654" cy="362857"/>
          </a:xfrm>
          <a:prstGeom prst="flowChartConnector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4">
            <a:extLst>
              <a:ext uri="{FF2B5EF4-FFF2-40B4-BE49-F238E27FC236}">
                <a16:creationId xmlns:a16="http://schemas.microsoft.com/office/drawing/2014/main" xmlns="" id="{199F107B-8FB6-4D2B-86E6-C5683EFDFA87}"/>
              </a:ext>
            </a:extLst>
          </p:cNvPr>
          <p:cNvSpPr/>
          <p:nvPr/>
        </p:nvSpPr>
        <p:spPr>
          <a:xfrm>
            <a:off x="5596410" y="2717210"/>
            <a:ext cx="279654" cy="362857"/>
          </a:xfrm>
          <a:prstGeom prst="flowChartConnector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3">
            <a:extLst>
              <a:ext uri="{FF2B5EF4-FFF2-40B4-BE49-F238E27FC236}">
                <a16:creationId xmlns:a16="http://schemas.microsoft.com/office/drawing/2014/main" xmlns="" id="{DA85D63D-86FF-44CA-A29C-9FC31D506F5E}"/>
              </a:ext>
            </a:extLst>
          </p:cNvPr>
          <p:cNvSpPr/>
          <p:nvPr/>
        </p:nvSpPr>
        <p:spPr>
          <a:xfrm>
            <a:off x="4159980" y="2354353"/>
            <a:ext cx="279654" cy="362857"/>
          </a:xfrm>
          <a:prstGeom prst="flowChartConnector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1">
            <a:extLst>
              <a:ext uri="{FF2B5EF4-FFF2-40B4-BE49-F238E27FC236}">
                <a16:creationId xmlns:a16="http://schemas.microsoft.com/office/drawing/2014/main" xmlns="" id="{E1D585F1-C76B-4B9E-8D71-530A216DB869}"/>
              </a:ext>
            </a:extLst>
          </p:cNvPr>
          <p:cNvSpPr/>
          <p:nvPr/>
        </p:nvSpPr>
        <p:spPr>
          <a:xfrm>
            <a:off x="3411157" y="3038125"/>
            <a:ext cx="279654" cy="362857"/>
          </a:xfrm>
          <a:prstGeom prst="flowChartConnector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2">
            <a:extLst>
              <a:ext uri="{FF2B5EF4-FFF2-40B4-BE49-F238E27FC236}">
                <a16:creationId xmlns:a16="http://schemas.microsoft.com/office/drawing/2014/main" xmlns="" id="{1A50AF63-9C2D-48CC-A216-5DD78D92423F}"/>
              </a:ext>
            </a:extLst>
          </p:cNvPr>
          <p:cNvSpPr/>
          <p:nvPr/>
        </p:nvSpPr>
        <p:spPr>
          <a:xfrm>
            <a:off x="6287358" y="2734744"/>
            <a:ext cx="279654" cy="362857"/>
          </a:xfrm>
          <a:prstGeom prst="flowChartConnector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5">
            <a:extLst>
              <a:ext uri="{FF2B5EF4-FFF2-40B4-BE49-F238E27FC236}">
                <a16:creationId xmlns:a16="http://schemas.microsoft.com/office/drawing/2014/main" xmlns="" id="{32A38F87-FD1A-41F0-B90F-19F375EB8E6E}"/>
              </a:ext>
            </a:extLst>
          </p:cNvPr>
          <p:cNvSpPr/>
          <p:nvPr/>
        </p:nvSpPr>
        <p:spPr>
          <a:xfrm>
            <a:off x="6287358" y="3388865"/>
            <a:ext cx="279654" cy="362857"/>
          </a:xfrm>
          <a:prstGeom prst="flowChartConnector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6">
            <a:extLst>
              <a:ext uri="{FF2B5EF4-FFF2-40B4-BE49-F238E27FC236}">
                <a16:creationId xmlns:a16="http://schemas.microsoft.com/office/drawing/2014/main" xmlns="" id="{6C0D9768-8897-419A-A565-2EBCD0C02281}"/>
              </a:ext>
            </a:extLst>
          </p:cNvPr>
          <p:cNvSpPr/>
          <p:nvPr/>
        </p:nvSpPr>
        <p:spPr>
          <a:xfrm>
            <a:off x="4809960" y="3066143"/>
            <a:ext cx="279654" cy="362857"/>
          </a:xfrm>
          <a:prstGeom prst="flowChartConnector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4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7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D4B81E1-9EC8-422F-BEB6-ADD9AB0A4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2499" r="3787" b="3348"/>
          <a:stretch/>
        </p:blipFill>
        <p:spPr>
          <a:xfrm>
            <a:off x="863600" y="203201"/>
            <a:ext cx="9423401" cy="63627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3BD27749-55A8-4E26-822A-A85664D3B1D2}"/>
              </a:ext>
            </a:extLst>
          </p:cNvPr>
          <p:cNvSpPr txBox="1"/>
          <p:nvPr/>
        </p:nvSpPr>
        <p:spPr>
          <a:xfrm>
            <a:off x="1543957" y="3239466"/>
            <a:ext cx="270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refund or change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648BBA6F-BCE0-4588-99F5-FEB2D1802AEE}"/>
              </a:ext>
            </a:extLst>
          </p:cNvPr>
          <p:cNvSpPr txBox="1"/>
          <p:nvPr/>
        </p:nvSpPr>
        <p:spPr>
          <a:xfrm>
            <a:off x="4341585" y="3265833"/>
            <a:ext cx="270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refund / on sale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26F9CE36-ACDD-46A4-86B3-3D8533D50DBF}"/>
              </a:ext>
            </a:extLst>
          </p:cNvPr>
          <p:cNvSpPr txBox="1"/>
          <p:nvPr/>
        </p:nvSpPr>
        <p:spPr>
          <a:xfrm>
            <a:off x="7474608" y="3267767"/>
            <a:ext cx="270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refund or change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7E3EFFFA-AB3C-456E-8A35-F9563E5E0F99}"/>
              </a:ext>
            </a:extLst>
          </p:cNvPr>
          <p:cNvSpPr txBox="1"/>
          <p:nvPr/>
        </p:nvSpPr>
        <p:spPr>
          <a:xfrm>
            <a:off x="6734379" y="1502718"/>
            <a:ext cx="177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charger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C8BC22FF-8E5A-4C5B-9855-DBF1753E2B69}"/>
              </a:ext>
            </a:extLst>
          </p:cNvPr>
          <p:cNvGrpSpPr/>
          <p:nvPr/>
        </p:nvGrpSpPr>
        <p:grpSpPr>
          <a:xfrm>
            <a:off x="7045121" y="-6057355"/>
            <a:ext cx="4297680" cy="5917109"/>
            <a:chOff x="350384" y="117401"/>
            <a:chExt cx="5785435" cy="6475348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xmlns="" id="{D21A93DC-92EA-45D7-B448-B2B2AA66E43C}"/>
                </a:ext>
              </a:extLst>
            </p:cNvPr>
            <p:cNvGrpSpPr/>
            <p:nvPr/>
          </p:nvGrpSpPr>
          <p:grpSpPr>
            <a:xfrm>
              <a:off x="353961" y="117401"/>
              <a:ext cx="5781858" cy="6475348"/>
              <a:chOff x="353961" y="117401"/>
              <a:chExt cx="5781858" cy="6475348"/>
            </a:xfrm>
          </p:grpSpPr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xmlns="" id="{1112FF35-13E0-41D5-9B99-9F61D6AFBE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97" t="20711" r="35130" b="3017"/>
              <a:stretch/>
            </p:blipFill>
            <p:spPr>
              <a:xfrm>
                <a:off x="353961" y="117401"/>
                <a:ext cx="5429321" cy="5379522"/>
              </a:xfrm>
              <a:prstGeom prst="rect">
                <a:avLst/>
              </a:prstGeom>
            </p:spPr>
          </p:pic>
          <p:pic>
            <p:nvPicPr>
              <p:cNvPr id="16" name="Picture 2" descr="Wired Headphone in-ear earbuds 3.5mm jack Earphone 1.2 M headset With Remote &amp;amp; Mic for andriod mobile">
                <a:extLst>
                  <a:ext uri="{FF2B5EF4-FFF2-40B4-BE49-F238E27FC236}">
                    <a16:creationId xmlns:a16="http://schemas.microsoft.com/office/drawing/2014/main" xmlns="" id="{B23C34A3-8FF2-4745-8367-702E160A1B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00" t="1318" r="469" b="51751"/>
              <a:stretch/>
            </p:blipFill>
            <p:spPr bwMode="auto">
              <a:xfrm rot="20804421">
                <a:off x="3375053" y="4620524"/>
                <a:ext cx="2760766" cy="1972225"/>
              </a:xfrm>
              <a:prstGeom prst="roundRect">
                <a:avLst>
                  <a:gd name="adj" fmla="val 2247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شكل بيضاوي 14">
              <a:extLst>
                <a:ext uri="{FF2B5EF4-FFF2-40B4-BE49-F238E27FC236}">
                  <a16:creationId xmlns:a16="http://schemas.microsoft.com/office/drawing/2014/main" xmlns="" id="{3145C79F-636D-44CC-BA2C-1CC2EC489727}"/>
                </a:ext>
              </a:extLst>
            </p:cNvPr>
            <p:cNvSpPr/>
            <p:nvPr/>
          </p:nvSpPr>
          <p:spPr>
            <a:xfrm>
              <a:off x="350384" y="1602668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1</a:t>
              </a:r>
              <a:endParaRPr lang="ar-SA" sz="2000" b="1" dirty="0"/>
            </a:p>
          </p:txBody>
        </p:sp>
        <p:sp>
          <p:nvSpPr>
            <p:cNvPr id="11" name="شكل بيضاوي 14">
              <a:extLst>
                <a:ext uri="{FF2B5EF4-FFF2-40B4-BE49-F238E27FC236}">
                  <a16:creationId xmlns:a16="http://schemas.microsoft.com/office/drawing/2014/main" xmlns="" id="{AC443DF7-3F52-4DEC-BD08-6528638FEA37}"/>
                </a:ext>
              </a:extLst>
            </p:cNvPr>
            <p:cNvSpPr/>
            <p:nvPr/>
          </p:nvSpPr>
          <p:spPr>
            <a:xfrm>
              <a:off x="353961" y="2318500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2</a:t>
              </a:r>
              <a:endParaRPr lang="ar-SA" sz="2000" b="1" dirty="0"/>
            </a:p>
          </p:txBody>
        </p:sp>
        <p:sp>
          <p:nvSpPr>
            <p:cNvPr id="12" name="شكل بيضاوي 14">
              <a:extLst>
                <a:ext uri="{FF2B5EF4-FFF2-40B4-BE49-F238E27FC236}">
                  <a16:creationId xmlns:a16="http://schemas.microsoft.com/office/drawing/2014/main" xmlns="" id="{C418FB50-CEF1-4B6F-83BD-EEC3C126AC5D}"/>
                </a:ext>
              </a:extLst>
            </p:cNvPr>
            <p:cNvSpPr/>
            <p:nvPr/>
          </p:nvSpPr>
          <p:spPr>
            <a:xfrm>
              <a:off x="350384" y="3034332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3</a:t>
              </a:r>
              <a:endParaRPr lang="ar-SA" sz="2000" b="1" dirty="0"/>
            </a:p>
          </p:txBody>
        </p:sp>
        <p:sp>
          <p:nvSpPr>
            <p:cNvPr id="13" name="شكل بيضاوي 14">
              <a:extLst>
                <a:ext uri="{FF2B5EF4-FFF2-40B4-BE49-F238E27FC236}">
                  <a16:creationId xmlns:a16="http://schemas.microsoft.com/office/drawing/2014/main" xmlns="" id="{11084610-3B42-47D8-8566-14A206A48B0B}"/>
                </a:ext>
              </a:extLst>
            </p:cNvPr>
            <p:cNvSpPr/>
            <p:nvPr/>
          </p:nvSpPr>
          <p:spPr>
            <a:xfrm>
              <a:off x="350384" y="3612576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4</a:t>
              </a:r>
              <a:endParaRPr lang="ar-SA" sz="2000" b="1" dirty="0"/>
            </a:p>
          </p:txBody>
        </p:sp>
        <p:sp>
          <p:nvSpPr>
            <p:cNvPr id="14" name="شكل بيضاوي 14">
              <a:extLst>
                <a:ext uri="{FF2B5EF4-FFF2-40B4-BE49-F238E27FC236}">
                  <a16:creationId xmlns:a16="http://schemas.microsoft.com/office/drawing/2014/main" xmlns="" id="{3643CF1F-DE14-49A9-A5B4-F741F04B6C22}"/>
                </a:ext>
              </a:extLst>
            </p:cNvPr>
            <p:cNvSpPr/>
            <p:nvPr/>
          </p:nvSpPr>
          <p:spPr>
            <a:xfrm>
              <a:off x="350384" y="4261571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5</a:t>
              </a:r>
              <a:endParaRPr lang="ar-S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674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5F34C967-21AF-48BF-B235-73BBB2322EF3}"/>
              </a:ext>
            </a:extLst>
          </p:cNvPr>
          <p:cNvGrpSpPr/>
          <p:nvPr/>
        </p:nvGrpSpPr>
        <p:grpSpPr>
          <a:xfrm>
            <a:off x="959005" y="156117"/>
            <a:ext cx="8723961" cy="6948492"/>
            <a:chOff x="350384" y="117400"/>
            <a:chExt cx="5594266" cy="6560790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xmlns="" id="{999E07BF-15A0-4C6F-8C15-6A67776BAE70}"/>
                </a:ext>
              </a:extLst>
            </p:cNvPr>
            <p:cNvGrpSpPr/>
            <p:nvPr/>
          </p:nvGrpSpPr>
          <p:grpSpPr>
            <a:xfrm>
              <a:off x="353961" y="117400"/>
              <a:ext cx="5590689" cy="6560790"/>
              <a:chOff x="353961" y="117400"/>
              <a:chExt cx="5590689" cy="6560790"/>
            </a:xfrm>
          </p:grpSpPr>
          <p:pic>
            <p:nvPicPr>
              <p:cNvPr id="9" name="صورة 8">
                <a:extLst>
                  <a:ext uri="{FF2B5EF4-FFF2-40B4-BE49-F238E27FC236}">
                    <a16:creationId xmlns:a16="http://schemas.microsoft.com/office/drawing/2014/main" xmlns="" id="{1F2F08CB-12BD-4FE8-B351-BE311976B4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97" t="20711" r="35130" b="3017"/>
              <a:stretch/>
            </p:blipFill>
            <p:spPr>
              <a:xfrm>
                <a:off x="353961" y="117400"/>
                <a:ext cx="5429321" cy="6026389"/>
              </a:xfrm>
              <a:prstGeom prst="rect">
                <a:avLst/>
              </a:prstGeom>
            </p:spPr>
          </p:pic>
          <p:pic>
            <p:nvPicPr>
              <p:cNvPr id="10" name="Picture 2" descr="Wired Headphone in-ear earbuds 3.5mm jack Earphone 1.2 M headset With Remote &amp;amp; Mic for andriod mobile">
                <a:extLst>
                  <a:ext uri="{FF2B5EF4-FFF2-40B4-BE49-F238E27FC236}">
                    <a16:creationId xmlns:a16="http://schemas.microsoft.com/office/drawing/2014/main" xmlns="" id="{5F7EAE86-13D8-4A7A-9182-D0D12266E7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00" t="1318" r="469" b="51751"/>
              <a:stretch/>
            </p:blipFill>
            <p:spPr bwMode="auto">
              <a:xfrm rot="21089076">
                <a:off x="3292512" y="5229141"/>
                <a:ext cx="2652138" cy="1449049"/>
              </a:xfrm>
              <a:prstGeom prst="roundRect">
                <a:avLst>
                  <a:gd name="adj" fmla="val 2247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شكل بيضاوي 14">
              <a:extLst>
                <a:ext uri="{FF2B5EF4-FFF2-40B4-BE49-F238E27FC236}">
                  <a16:creationId xmlns:a16="http://schemas.microsoft.com/office/drawing/2014/main" xmlns="" id="{E67DCCB7-A9F5-429F-9D4C-C8410ED40E76}"/>
                </a:ext>
              </a:extLst>
            </p:cNvPr>
            <p:cNvSpPr/>
            <p:nvPr/>
          </p:nvSpPr>
          <p:spPr>
            <a:xfrm>
              <a:off x="356648" y="1864997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1</a:t>
              </a:r>
              <a:endParaRPr lang="ar-SA" sz="2000" b="1" dirty="0"/>
            </a:p>
          </p:txBody>
        </p:sp>
        <p:sp>
          <p:nvSpPr>
            <p:cNvPr id="5" name="شكل بيضاوي 14">
              <a:extLst>
                <a:ext uri="{FF2B5EF4-FFF2-40B4-BE49-F238E27FC236}">
                  <a16:creationId xmlns:a16="http://schemas.microsoft.com/office/drawing/2014/main" xmlns="" id="{1D182A29-819D-4653-BA19-0CD5835A4C64}"/>
                </a:ext>
              </a:extLst>
            </p:cNvPr>
            <p:cNvSpPr/>
            <p:nvPr/>
          </p:nvSpPr>
          <p:spPr>
            <a:xfrm>
              <a:off x="392072" y="2615919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2</a:t>
              </a:r>
              <a:endParaRPr lang="ar-SA" sz="2000" b="1" dirty="0"/>
            </a:p>
          </p:txBody>
        </p:sp>
        <p:sp>
          <p:nvSpPr>
            <p:cNvPr id="6" name="شكل بيضاوي 14">
              <a:extLst>
                <a:ext uri="{FF2B5EF4-FFF2-40B4-BE49-F238E27FC236}">
                  <a16:creationId xmlns:a16="http://schemas.microsoft.com/office/drawing/2014/main" xmlns="" id="{3758194C-E0F6-422F-B58E-006845CE831E}"/>
                </a:ext>
              </a:extLst>
            </p:cNvPr>
            <p:cNvSpPr/>
            <p:nvPr/>
          </p:nvSpPr>
          <p:spPr>
            <a:xfrm>
              <a:off x="350384" y="3305668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3</a:t>
              </a:r>
              <a:endParaRPr lang="ar-SA" sz="2000" b="1" dirty="0"/>
            </a:p>
          </p:txBody>
        </p:sp>
        <p:sp>
          <p:nvSpPr>
            <p:cNvPr id="7" name="شكل بيضاوي 14">
              <a:extLst>
                <a:ext uri="{FF2B5EF4-FFF2-40B4-BE49-F238E27FC236}">
                  <a16:creationId xmlns:a16="http://schemas.microsoft.com/office/drawing/2014/main" xmlns="" id="{B3BD7065-C56F-45B2-9612-7F33642537A2}"/>
                </a:ext>
              </a:extLst>
            </p:cNvPr>
            <p:cNvSpPr/>
            <p:nvPr/>
          </p:nvSpPr>
          <p:spPr>
            <a:xfrm>
              <a:off x="350384" y="3956431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4</a:t>
              </a:r>
              <a:endParaRPr lang="ar-SA" sz="2000" b="1" dirty="0"/>
            </a:p>
          </p:txBody>
        </p:sp>
        <p:sp>
          <p:nvSpPr>
            <p:cNvPr id="8" name="شكل بيضاوي 14">
              <a:extLst>
                <a:ext uri="{FF2B5EF4-FFF2-40B4-BE49-F238E27FC236}">
                  <a16:creationId xmlns:a16="http://schemas.microsoft.com/office/drawing/2014/main" xmlns="" id="{54E061F5-CF11-474B-BB24-5F24837F1D49}"/>
                </a:ext>
              </a:extLst>
            </p:cNvPr>
            <p:cNvSpPr/>
            <p:nvPr/>
          </p:nvSpPr>
          <p:spPr>
            <a:xfrm>
              <a:off x="375969" y="4737332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5</a:t>
              </a:r>
              <a:endParaRPr lang="ar-SA" sz="2000" b="1" dirty="0"/>
            </a:p>
          </p:txBody>
        </p:sp>
      </p:grp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273433F8-A9EC-41FF-B3DD-B16F7B83F0F7}"/>
              </a:ext>
            </a:extLst>
          </p:cNvPr>
          <p:cNvSpPr txBox="1"/>
          <p:nvPr/>
        </p:nvSpPr>
        <p:spPr>
          <a:xfrm>
            <a:off x="4864512" y="631606"/>
            <a:ext cx="2866572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Address of the company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7178C8C7-AFC5-46D8-9F54-79FBB6F85398}"/>
              </a:ext>
            </a:extLst>
          </p:cNvPr>
          <p:cNvSpPr txBox="1"/>
          <p:nvPr/>
        </p:nvSpPr>
        <p:spPr>
          <a:xfrm rot="19666306">
            <a:off x="3326483" y="2695143"/>
            <a:ext cx="173923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Set the scene</a:t>
            </a:r>
          </a:p>
        </p:txBody>
      </p:sp>
      <p:sp>
        <p:nvSpPr>
          <p:cNvPr id="14" name="مستطيل: زوايا مستديرة 26">
            <a:extLst>
              <a:ext uri="{FF2B5EF4-FFF2-40B4-BE49-F238E27FC236}">
                <a16:creationId xmlns:a16="http://schemas.microsoft.com/office/drawing/2014/main" xmlns="" id="{9DBFA1E2-6348-4869-98B7-1F539F9B4AE8}"/>
              </a:ext>
            </a:extLst>
          </p:cNvPr>
          <p:cNvSpPr/>
          <p:nvPr/>
        </p:nvSpPr>
        <p:spPr>
          <a:xfrm>
            <a:off x="1671999" y="1749436"/>
            <a:ext cx="802153" cy="218531"/>
          </a:xfrm>
          <a:prstGeom prst="roundRect">
            <a:avLst/>
          </a:prstGeom>
          <a:solidFill>
            <a:srgbClr val="05C717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28954236-19E8-4A35-8851-A6AB93872EAB}"/>
              </a:ext>
            </a:extLst>
          </p:cNvPr>
          <p:cNvSpPr txBox="1"/>
          <p:nvPr/>
        </p:nvSpPr>
        <p:spPr>
          <a:xfrm>
            <a:off x="8600727" y="2164660"/>
            <a:ext cx="279071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Account of the event </a:t>
            </a:r>
          </a:p>
        </p:txBody>
      </p:sp>
      <p:sp>
        <p:nvSpPr>
          <p:cNvPr id="17" name="Left Bracket 13">
            <a:extLst>
              <a:ext uri="{FF2B5EF4-FFF2-40B4-BE49-F238E27FC236}">
                <a16:creationId xmlns:a16="http://schemas.microsoft.com/office/drawing/2014/main" xmlns="" id="{8533FB71-ABD8-4B45-892B-FD02FDD13E61}"/>
              </a:ext>
            </a:extLst>
          </p:cNvPr>
          <p:cNvSpPr/>
          <p:nvPr/>
        </p:nvSpPr>
        <p:spPr>
          <a:xfrm rot="10800000">
            <a:off x="8560497" y="4304370"/>
            <a:ext cx="217375" cy="1098801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Left Bracket 14">
            <a:extLst>
              <a:ext uri="{FF2B5EF4-FFF2-40B4-BE49-F238E27FC236}">
                <a16:creationId xmlns:a16="http://schemas.microsoft.com/office/drawing/2014/main" xmlns="" id="{010164D8-FAA4-47F3-80F4-E3522175FBDE}"/>
              </a:ext>
            </a:extLst>
          </p:cNvPr>
          <p:cNvSpPr/>
          <p:nvPr/>
        </p:nvSpPr>
        <p:spPr>
          <a:xfrm flipH="1">
            <a:off x="8472646" y="1921975"/>
            <a:ext cx="305225" cy="2300035"/>
          </a:xfrm>
          <a:prstGeom prst="leftBracket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مستطيل: زوايا مستديرة 26">
            <a:extLst>
              <a:ext uri="{FF2B5EF4-FFF2-40B4-BE49-F238E27FC236}">
                <a16:creationId xmlns:a16="http://schemas.microsoft.com/office/drawing/2014/main" xmlns="" id="{9E7C7276-52B8-4F57-935B-4941D78D0997}"/>
              </a:ext>
            </a:extLst>
          </p:cNvPr>
          <p:cNvSpPr/>
          <p:nvPr/>
        </p:nvSpPr>
        <p:spPr>
          <a:xfrm>
            <a:off x="1641368" y="4366683"/>
            <a:ext cx="2016232" cy="167029"/>
          </a:xfrm>
          <a:prstGeom prst="roundRect">
            <a:avLst/>
          </a:prstGeom>
          <a:solidFill>
            <a:srgbClr val="3399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20" name="مستطيل: زوايا مستديرة 26">
            <a:extLst>
              <a:ext uri="{FF2B5EF4-FFF2-40B4-BE49-F238E27FC236}">
                <a16:creationId xmlns:a16="http://schemas.microsoft.com/office/drawing/2014/main" xmlns="" id="{C157D4B9-F777-462E-80D4-6FA690DCC592}"/>
              </a:ext>
            </a:extLst>
          </p:cNvPr>
          <p:cNvSpPr/>
          <p:nvPr/>
        </p:nvSpPr>
        <p:spPr>
          <a:xfrm>
            <a:off x="6081417" y="4879781"/>
            <a:ext cx="1969764" cy="169277"/>
          </a:xfrm>
          <a:prstGeom prst="roundRect">
            <a:avLst/>
          </a:prstGeom>
          <a:solidFill>
            <a:srgbClr val="3399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xmlns="" id="{5181EA2A-908E-4D2F-BCA5-59195DFA981A}"/>
              </a:ext>
            </a:extLst>
          </p:cNvPr>
          <p:cNvSpPr txBox="1"/>
          <p:nvPr/>
        </p:nvSpPr>
        <p:spPr>
          <a:xfrm>
            <a:off x="207082" y="5759807"/>
            <a:ext cx="113132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Closing </a:t>
            </a:r>
          </a:p>
        </p:txBody>
      </p:sp>
      <p:sp>
        <p:nvSpPr>
          <p:cNvPr id="22" name="مستطيل: زوايا مستديرة 26">
            <a:extLst>
              <a:ext uri="{FF2B5EF4-FFF2-40B4-BE49-F238E27FC236}">
                <a16:creationId xmlns:a16="http://schemas.microsoft.com/office/drawing/2014/main" xmlns="" id="{920903CF-D707-40AC-A3E7-8E6D504F9F22}"/>
              </a:ext>
            </a:extLst>
          </p:cNvPr>
          <p:cNvSpPr/>
          <p:nvPr/>
        </p:nvSpPr>
        <p:spPr>
          <a:xfrm>
            <a:off x="1597560" y="5829226"/>
            <a:ext cx="1569385" cy="218531"/>
          </a:xfrm>
          <a:prstGeom prst="roundRect">
            <a:avLst/>
          </a:prstGeom>
          <a:solidFill>
            <a:srgbClr val="FF00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A83802B6-6644-4228-A74C-4AD9706231E5}"/>
              </a:ext>
            </a:extLst>
          </p:cNvPr>
          <p:cNvSpPr txBox="1"/>
          <p:nvPr/>
        </p:nvSpPr>
        <p:spPr>
          <a:xfrm>
            <a:off x="8600395" y="4757146"/>
            <a:ext cx="287413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Express personal feeling</a:t>
            </a:r>
          </a:p>
        </p:txBody>
      </p:sp>
    </p:spTree>
    <p:extLst>
      <p:ext uri="{BB962C8B-B14F-4D97-AF65-F5344CB8AC3E}">
        <p14:creationId xmlns:p14="http://schemas.microsoft.com/office/powerpoint/2010/main" val="2518615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CB7D23A2-D1EF-420F-99E9-04A75DB67FE1}"/>
              </a:ext>
            </a:extLst>
          </p:cNvPr>
          <p:cNvGrpSpPr/>
          <p:nvPr/>
        </p:nvGrpSpPr>
        <p:grpSpPr>
          <a:xfrm>
            <a:off x="119743" y="1445580"/>
            <a:ext cx="7825672" cy="4922563"/>
            <a:chOff x="971553" y="1587094"/>
            <a:chExt cx="7278662" cy="425853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xmlns="" id="{58072B01-265E-4E58-8B59-59A78A06D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0" t="57185" r="23200" b="19748"/>
            <a:stretch/>
          </p:blipFill>
          <p:spPr>
            <a:xfrm>
              <a:off x="971553" y="2514600"/>
              <a:ext cx="6393537" cy="3331029"/>
            </a:xfrm>
            <a:prstGeom prst="rect">
              <a:avLst/>
            </a:prstGeom>
          </p:spPr>
        </p:pic>
        <p:sp>
          <p:nvSpPr>
            <p:cNvPr id="6" name="مثلث متساوي الساقين 5">
              <a:extLst>
                <a:ext uri="{FF2B5EF4-FFF2-40B4-BE49-F238E27FC236}">
                  <a16:creationId xmlns:a16="http://schemas.microsoft.com/office/drawing/2014/main" xmlns="" id="{F26D3F4C-0B3C-4652-99BC-7873BFFA6D87}"/>
                </a:ext>
              </a:extLst>
            </p:cNvPr>
            <p:cNvSpPr/>
            <p:nvPr/>
          </p:nvSpPr>
          <p:spPr>
            <a:xfrm rot="9957336">
              <a:off x="1389718" y="1587094"/>
              <a:ext cx="6860497" cy="2194885"/>
            </a:xfrm>
            <a:prstGeom prst="triangle">
              <a:avLst>
                <a:gd name="adj" fmla="val 15351"/>
              </a:avLst>
            </a:prstGeom>
            <a:solidFill>
              <a:srgbClr val="FFF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53BCB099-8D2B-4E4E-8E8C-D5424C641512}"/>
              </a:ext>
            </a:extLst>
          </p:cNvPr>
          <p:cNvGrpSpPr/>
          <p:nvPr/>
        </p:nvGrpSpPr>
        <p:grpSpPr>
          <a:xfrm>
            <a:off x="7650480" y="1478280"/>
            <a:ext cx="4421777" cy="5220358"/>
            <a:chOff x="350384" y="117400"/>
            <a:chExt cx="5594266" cy="6560790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xmlns="" id="{BF47C740-E4ED-4130-AC0F-2F33D08AD045}"/>
                </a:ext>
              </a:extLst>
            </p:cNvPr>
            <p:cNvGrpSpPr/>
            <p:nvPr/>
          </p:nvGrpSpPr>
          <p:grpSpPr>
            <a:xfrm>
              <a:off x="353961" y="117400"/>
              <a:ext cx="5590689" cy="6560790"/>
              <a:chOff x="353961" y="117400"/>
              <a:chExt cx="5590689" cy="6560790"/>
            </a:xfrm>
          </p:grpSpPr>
          <p:pic>
            <p:nvPicPr>
              <p:cNvPr id="16" name="صورة 15">
                <a:extLst>
                  <a:ext uri="{FF2B5EF4-FFF2-40B4-BE49-F238E27FC236}">
                    <a16:creationId xmlns:a16="http://schemas.microsoft.com/office/drawing/2014/main" xmlns="" id="{9B55119C-B73A-4C37-B11F-92E7AEF2EE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97" t="20711" r="35130" b="3017"/>
              <a:stretch/>
            </p:blipFill>
            <p:spPr>
              <a:xfrm>
                <a:off x="353961" y="117400"/>
                <a:ext cx="5429321" cy="6026389"/>
              </a:xfrm>
              <a:prstGeom prst="rect">
                <a:avLst/>
              </a:prstGeom>
            </p:spPr>
          </p:pic>
          <p:pic>
            <p:nvPicPr>
              <p:cNvPr id="17" name="Picture 2" descr="Wired Headphone in-ear earbuds 3.5mm jack Earphone 1.2 M headset With Remote &amp;amp; Mic for andriod mobile">
                <a:extLst>
                  <a:ext uri="{FF2B5EF4-FFF2-40B4-BE49-F238E27FC236}">
                    <a16:creationId xmlns:a16="http://schemas.microsoft.com/office/drawing/2014/main" xmlns="" id="{852981F2-BAD4-4087-9619-DE94600B5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00" t="1318" r="469" b="51751"/>
              <a:stretch/>
            </p:blipFill>
            <p:spPr bwMode="auto">
              <a:xfrm rot="21089076">
                <a:off x="3292512" y="5229141"/>
                <a:ext cx="2652138" cy="1449049"/>
              </a:xfrm>
              <a:prstGeom prst="roundRect">
                <a:avLst>
                  <a:gd name="adj" fmla="val 2247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شكل بيضاوي 14">
              <a:extLst>
                <a:ext uri="{FF2B5EF4-FFF2-40B4-BE49-F238E27FC236}">
                  <a16:creationId xmlns:a16="http://schemas.microsoft.com/office/drawing/2014/main" xmlns="" id="{3FC26FAF-ECEF-4ECB-8610-2658295F8E83}"/>
                </a:ext>
              </a:extLst>
            </p:cNvPr>
            <p:cNvSpPr/>
            <p:nvPr/>
          </p:nvSpPr>
          <p:spPr>
            <a:xfrm>
              <a:off x="356648" y="1864997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1</a:t>
              </a:r>
              <a:endParaRPr lang="ar-SA" sz="2000" b="1" dirty="0"/>
            </a:p>
          </p:txBody>
        </p:sp>
        <p:sp>
          <p:nvSpPr>
            <p:cNvPr id="12" name="شكل بيضاوي 14">
              <a:extLst>
                <a:ext uri="{FF2B5EF4-FFF2-40B4-BE49-F238E27FC236}">
                  <a16:creationId xmlns:a16="http://schemas.microsoft.com/office/drawing/2014/main" xmlns="" id="{89EDD05B-7892-430B-A7D4-B05260380842}"/>
                </a:ext>
              </a:extLst>
            </p:cNvPr>
            <p:cNvSpPr/>
            <p:nvPr/>
          </p:nvSpPr>
          <p:spPr>
            <a:xfrm>
              <a:off x="392072" y="2615919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2</a:t>
              </a:r>
              <a:endParaRPr lang="ar-SA" sz="2000" b="1" dirty="0"/>
            </a:p>
          </p:txBody>
        </p:sp>
        <p:sp>
          <p:nvSpPr>
            <p:cNvPr id="13" name="شكل بيضاوي 14">
              <a:extLst>
                <a:ext uri="{FF2B5EF4-FFF2-40B4-BE49-F238E27FC236}">
                  <a16:creationId xmlns:a16="http://schemas.microsoft.com/office/drawing/2014/main" xmlns="" id="{01EBD5A4-3584-4E04-A91B-13E9E914E445}"/>
                </a:ext>
              </a:extLst>
            </p:cNvPr>
            <p:cNvSpPr/>
            <p:nvPr/>
          </p:nvSpPr>
          <p:spPr>
            <a:xfrm>
              <a:off x="350384" y="3305668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3</a:t>
              </a:r>
              <a:endParaRPr lang="ar-SA" sz="2000" b="1" dirty="0"/>
            </a:p>
          </p:txBody>
        </p:sp>
        <p:sp>
          <p:nvSpPr>
            <p:cNvPr id="14" name="شكل بيضاوي 14">
              <a:extLst>
                <a:ext uri="{FF2B5EF4-FFF2-40B4-BE49-F238E27FC236}">
                  <a16:creationId xmlns:a16="http://schemas.microsoft.com/office/drawing/2014/main" xmlns="" id="{24BB5154-600B-426F-B462-ED3ACE63EB87}"/>
                </a:ext>
              </a:extLst>
            </p:cNvPr>
            <p:cNvSpPr/>
            <p:nvPr/>
          </p:nvSpPr>
          <p:spPr>
            <a:xfrm>
              <a:off x="350384" y="3956431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4</a:t>
              </a:r>
              <a:endParaRPr lang="ar-SA" sz="2000" b="1" dirty="0"/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xmlns="" id="{32BA2043-2C0F-4640-AC20-F6D142AB58CC}"/>
                </a:ext>
              </a:extLst>
            </p:cNvPr>
            <p:cNvSpPr/>
            <p:nvPr/>
          </p:nvSpPr>
          <p:spPr>
            <a:xfrm>
              <a:off x="375969" y="4737332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5</a:t>
              </a:r>
              <a:endParaRPr lang="ar-SA" sz="2000" b="1" dirty="0"/>
            </a:p>
          </p:txBody>
        </p:sp>
      </p:grpSp>
      <p:cxnSp>
        <p:nvCxnSpPr>
          <p:cNvPr id="29" name="Straight Connector 5">
            <a:extLst>
              <a:ext uri="{FF2B5EF4-FFF2-40B4-BE49-F238E27FC236}">
                <a16:creationId xmlns:a16="http://schemas.microsoft.com/office/drawing/2014/main" xmlns="" id="{10D09DC8-65F3-41FD-AE0D-40917711F93E}"/>
              </a:ext>
            </a:extLst>
          </p:cNvPr>
          <p:cNvCxnSpPr>
            <a:cxnSpLocks/>
          </p:cNvCxnSpPr>
          <p:nvPr/>
        </p:nvCxnSpPr>
        <p:spPr>
          <a:xfrm>
            <a:off x="444299" y="4446107"/>
            <a:ext cx="4207214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xmlns="" id="{6F8C6F81-65AC-4935-A06D-666F8048F72A}"/>
              </a:ext>
            </a:extLst>
          </p:cNvPr>
          <p:cNvCxnSpPr>
            <a:cxnSpLocks/>
          </p:cNvCxnSpPr>
          <p:nvPr/>
        </p:nvCxnSpPr>
        <p:spPr>
          <a:xfrm>
            <a:off x="444299" y="5068269"/>
            <a:ext cx="3531353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8">
            <a:extLst>
              <a:ext uri="{FF2B5EF4-FFF2-40B4-BE49-F238E27FC236}">
                <a16:creationId xmlns:a16="http://schemas.microsoft.com/office/drawing/2014/main" xmlns="" id="{2F3C3096-AFFB-4ED4-B9EC-77A56B896530}"/>
              </a:ext>
            </a:extLst>
          </p:cNvPr>
          <p:cNvCxnSpPr>
            <a:cxnSpLocks/>
          </p:cNvCxnSpPr>
          <p:nvPr/>
        </p:nvCxnSpPr>
        <p:spPr>
          <a:xfrm>
            <a:off x="371729" y="5601573"/>
            <a:ext cx="2912160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xmlns="" id="{9331A84F-A6CA-4552-A05B-A9B331CF7F2D}"/>
              </a:ext>
            </a:extLst>
          </p:cNvPr>
          <p:cNvCxnSpPr>
            <a:cxnSpLocks/>
          </p:cNvCxnSpPr>
          <p:nvPr/>
        </p:nvCxnSpPr>
        <p:spPr>
          <a:xfrm>
            <a:off x="357215" y="6152169"/>
            <a:ext cx="2600670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556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4CEAF909-6089-4783-ABED-691172EEC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4DD5583-4212-428C-A624-AD2608DD20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616879" y="3586180"/>
            <a:ext cx="1834222" cy="2305878"/>
          </a:xfrm>
          <a:prstGeom prst="rect">
            <a:avLst/>
          </a:prstGeom>
        </p:spPr>
      </p:pic>
      <p:pic>
        <p:nvPicPr>
          <p:cNvPr id="4" name="Picture 2" descr="QuickCheck boosts financial inclusion with new App – Financial Inclusion  Nigeria.">
            <a:extLst>
              <a:ext uri="{FF2B5EF4-FFF2-40B4-BE49-F238E27FC236}">
                <a16:creationId xmlns:a16="http://schemas.microsoft.com/office/drawing/2014/main" xmlns="" id="{F28964AD-E130-47A0-BACE-6816A56D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4800"/>
            <a:ext cx="3762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3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A6719BE-CEA6-4870-A3B2-2ECD657F7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5941" r="15268" b="6015"/>
          <a:stretch/>
        </p:blipFill>
        <p:spPr bwMode="auto">
          <a:xfrm>
            <a:off x="2144031" y="902044"/>
            <a:ext cx="7682327" cy="46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502A2394-3CC2-4162-A71E-7FA839154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20" y="-86360"/>
            <a:ext cx="6360160" cy="69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3079585" y="1174584"/>
            <a:ext cx="6593840" cy="3972560"/>
          </a:xfrm>
          <a:prstGeom prst="snip2DiagRect">
            <a:avLst>
              <a:gd name="adj1" fmla="val 11342"/>
              <a:gd name="adj2" fmla="val 28676"/>
            </a:avLst>
          </a:prstGeom>
          <a:ln w="38100" cmpd="tri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Unit -1-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/>
              <a:t>Complaints ,Complaints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E77B43"/>
                </a:solidFill>
              </a:rPr>
              <a:t>10</a:t>
            </a:r>
            <a:r>
              <a:rPr lang="en-US" sz="2800" b="1"/>
              <a:t>-   </a:t>
            </a:r>
            <a:r>
              <a:rPr lang="en-US" sz="2800" b="1" dirty="0"/>
              <a:t>Writing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DED0C9F5-5A1E-44FA-8F3E-D0B950B3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0" y="3782156"/>
            <a:ext cx="739751" cy="7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93B277E4-BDC2-4818-AAD5-3710F0A87CC9}"/>
              </a:ext>
            </a:extLst>
          </p:cNvPr>
          <p:cNvGrpSpPr/>
          <p:nvPr/>
        </p:nvGrpSpPr>
        <p:grpSpPr>
          <a:xfrm>
            <a:off x="362006" y="321212"/>
            <a:ext cx="2943063" cy="1392320"/>
            <a:chOff x="159455" y="260514"/>
            <a:chExt cx="2943063" cy="139232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A39ECB5D-41A5-46B0-9AEB-A070C5BF2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xmlns="" id="{21E87298-9E3E-41AB-8817-3E2A154E5B15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5" name="صورة 4">
            <a:hlinkClick r:id="rId4"/>
            <a:extLst>
              <a:ext uri="{FF2B5EF4-FFF2-40B4-BE49-F238E27FC236}">
                <a16:creationId xmlns:a16="http://schemas.microsoft.com/office/drawing/2014/main" xmlns="" id="{9AF91EF5-6AAB-4371-BF55-7BF49FC79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46C909D2-E044-4E91-B789-5C646584B8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616879" y="3586180"/>
            <a:ext cx="1834222" cy="23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FB3C82EA-2DA2-401B-9388-184563A0D1C6}"/>
              </a:ext>
            </a:extLst>
          </p:cNvPr>
          <p:cNvSpPr txBox="1">
            <a:spLocks/>
          </p:cNvSpPr>
          <p:nvPr/>
        </p:nvSpPr>
        <p:spPr>
          <a:xfrm>
            <a:off x="542925" y="471487"/>
            <a:ext cx="6153297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48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xmlns="" id="{B46EAACE-C5B6-4DF1-A03A-310C4AAFB7C8}"/>
              </a:ext>
            </a:extLst>
          </p:cNvPr>
          <p:cNvSpPr txBox="1">
            <a:spLocks/>
          </p:cNvSpPr>
          <p:nvPr/>
        </p:nvSpPr>
        <p:spPr>
          <a:xfrm>
            <a:off x="822960" y="1664041"/>
            <a:ext cx="10341226" cy="3111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36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discuss an unfortunate event 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answer questions about a complaint card 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write notes about a faulty product 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write a letter of complaint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14CF096F-AA28-4B53-87AB-66278BE98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24886" r="6271"/>
          <a:stretch/>
        </p:blipFill>
        <p:spPr>
          <a:xfrm>
            <a:off x="4433958" y="7025870"/>
            <a:ext cx="3324083" cy="33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D233688-BD2C-4D4E-9731-2D652FDE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122" y="4919213"/>
            <a:ext cx="1759500" cy="1877323"/>
          </a:xfrm>
          <a:prstGeom prst="rect">
            <a:avLst/>
          </a:prstGeom>
        </p:spPr>
      </p:pic>
      <p:pic>
        <p:nvPicPr>
          <p:cNvPr id="1026" name="Picture 2" descr="The Find, The Ditch and The Wardrobe Cull! | hashtagladycode">
            <a:extLst>
              <a:ext uri="{FF2B5EF4-FFF2-40B4-BE49-F238E27FC236}">
                <a16:creationId xmlns:a16="http://schemas.microsoft.com/office/drawing/2014/main" xmlns="" id="{30E1A7E0-BEF8-4FD5-B8B4-C3828BFB6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55" y="4857750"/>
            <a:ext cx="27336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d car tire stock illustration. Illustration of auto - 28514062">
            <a:extLst>
              <a:ext uri="{FF2B5EF4-FFF2-40B4-BE49-F238E27FC236}">
                <a16:creationId xmlns:a16="http://schemas.microsoft.com/office/drawing/2014/main" xmlns="" id="{674E8E43-7CF1-4CB9-BF59-51DBCD074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552" y1="50077" x2="27552" y2="50077"/>
                        <a14:foregroundMark x1="21506" y1="50308" x2="21506" y2="5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9730" r="21323" b="12612"/>
          <a:stretch/>
        </p:blipFill>
        <p:spPr bwMode="auto">
          <a:xfrm>
            <a:off x="267128" y="3759200"/>
            <a:ext cx="2082127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B9D5948F-6D41-4076-BE2B-2C6732F2B36F}"/>
              </a:ext>
            </a:extLst>
          </p:cNvPr>
          <p:cNvGrpSpPr/>
          <p:nvPr/>
        </p:nvGrpSpPr>
        <p:grpSpPr>
          <a:xfrm>
            <a:off x="2029648" y="1098550"/>
            <a:ext cx="3649889" cy="2000250"/>
            <a:chOff x="1308191" y="709613"/>
            <a:chExt cx="3649889" cy="200025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E88B4C03-67C6-4138-B385-89BC8EA51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286" l="0" r="97924">
                          <a14:foregroundMark x1="78201" y1="92571" x2="78201" y2="92571"/>
                          <a14:foregroundMark x1="86159" y1="79429" x2="86159" y2="79429"/>
                          <a14:foregroundMark x1="15571" y1="22286" x2="57093" y2="57143"/>
                          <a14:foregroundMark x1="12457" y1="13714" x2="12457" y2="52000"/>
                          <a14:foregroundMark x1="3114" y1="15429" x2="3114" y2="15429"/>
                          <a14:foregroundMark x1="74394" y1="70857" x2="19031" y2="93143"/>
                          <a14:foregroundMark x1="12687" y1="84571" x2="12333" y2="84092"/>
                          <a14:foregroundMark x1="13533" y1="85714" x2="12687" y2="84571"/>
                          <a14:foregroundMark x1="19031" y1="93143" x2="13533" y2="85714"/>
                          <a14:foregroundMark x1="474" y1="57714" x2="346" y2="57143"/>
                          <a14:foregroundMark x1="1045" y1="60259" x2="474" y2="57714"/>
                          <a14:foregroundMark x1="92734" y1="52571" x2="92734" y2="52571"/>
                          <a14:foregroundMark x1="96194" y1="42857" x2="96194" y2="42857"/>
                          <a14:foregroundMark x1="31142" y1="5143" x2="31142" y2="5143"/>
                          <a14:foregroundMark x1="61863" y1="10857" x2="59965" y2="9429"/>
                          <a14:foregroundMark x1="93772" y1="34857" x2="61863" y2="10857"/>
                          <a14:foregroundMark x1="53292" y1="7687" x2="15917" y2="1714"/>
                          <a14:foregroundMark x1="15917" y1="1714" x2="692" y2="21143"/>
                          <a14:foregroundMark x1="692" y1="21143" x2="3876" y2="58998"/>
                          <a14:foregroundMark x1="14335" y1="89714" x2="25606" y2="98857"/>
                          <a14:foregroundMark x1="9404" y1="85714" x2="14335" y2="89714"/>
                          <a14:foregroundMark x1="9152" y1="85509" x2="9404" y2="85714"/>
                          <a14:foregroundMark x1="69178" y1="80000" x2="75779" y2="77143"/>
                          <a14:foregroundMark x1="66537" y1="81143" x2="69178" y2="80000"/>
                          <a14:foregroundMark x1="25606" y1="98857" x2="66537" y2="81143"/>
                          <a14:foregroundMark x1="93426" y1="33714" x2="89619" y2="66857"/>
                          <a14:foregroundMark x1="89619" y1="66857" x2="85121" y2="80000"/>
                          <a14:foregroundMark x1="96194" y1="40000" x2="96194" y2="40000"/>
                          <a14:foregroundMark x1="18685" y1="571" x2="24221" y2="2857"/>
                          <a14:foregroundMark x1="91349" y1="32000" x2="91349" y2="32000"/>
                          <a14:foregroundMark x1="92388" y1="31429" x2="37024" y2="2286"/>
                          <a14:foregroundMark x1="97924" y1="48571" x2="81661" y2="19429"/>
                          <a14:foregroundMark x1="85813" y1="23429" x2="85121" y2="23429"/>
                          <a14:foregroundMark x1="97924" y1="42857" x2="84083" y2="24571"/>
                          <a14:foregroundMark x1="84083" y1="24571" x2="74048" y2="17143"/>
                          <a14:backgroundMark x1="7612" y1="89714" x2="7612" y2="89714"/>
                          <a14:backgroundMark x1="692" y1="68571" x2="692" y2="68571"/>
                          <a14:backgroundMark x1="2076" y1="78857" x2="2076" y2="78857"/>
                          <a14:backgroundMark x1="346" y1="69143" x2="346" y2="69143"/>
                          <a14:backgroundMark x1="2076" y1="73714" x2="2076" y2="73714"/>
                          <a14:backgroundMark x1="6228" y1="84571" x2="6228" y2="84571"/>
                          <a14:backgroundMark x1="1384" y1="65143" x2="1384" y2="65143"/>
                          <a14:backgroundMark x1="75433" y1="80000" x2="75433" y2="80000"/>
                          <a14:backgroundMark x1="74048" y1="81143" x2="74048" y2="81143"/>
                          <a14:backgroundMark x1="5190" y1="85714" x2="5190" y2="85714"/>
                          <a14:backgroundMark x1="346" y1="60571" x2="4844" y2="87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1" y="709613"/>
              <a:ext cx="3649889" cy="2000250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xmlns="" id="{E063E23B-6CB3-440A-8417-D60B7E5D7376}"/>
                </a:ext>
              </a:extLst>
            </p:cNvPr>
            <p:cNvSpPr txBox="1"/>
            <p:nvPr/>
          </p:nvSpPr>
          <p:spPr>
            <a:xfrm>
              <a:off x="1430111" y="1036320"/>
              <a:ext cx="3233329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8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Have you ever bought a product that turned out to be faulty or a lot</a:t>
              </a:r>
            </a:p>
            <a:p>
              <a:pPr algn="l"/>
              <a:r>
                <a:rPr lang="en-US" sz="18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less than you expected? </a:t>
              </a:r>
              <a:endParaRPr lang="ar-SA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143E0FFA-83BF-4E09-95A9-2C0CDBB580D2}"/>
              </a:ext>
            </a:extLst>
          </p:cNvPr>
          <p:cNvGrpSpPr/>
          <p:nvPr/>
        </p:nvGrpSpPr>
        <p:grpSpPr>
          <a:xfrm>
            <a:off x="7183867" y="1575931"/>
            <a:ext cx="3012123" cy="1666875"/>
            <a:chOff x="6910697" y="2376488"/>
            <a:chExt cx="2752725" cy="1666875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xmlns="" id="{0E333065-79AE-4716-8CEE-017BE1AB8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286" l="0" r="97924">
                          <a14:foregroundMark x1="78201" y1="92571" x2="78201" y2="92571"/>
                          <a14:foregroundMark x1="86159" y1="79429" x2="86159" y2="79429"/>
                          <a14:foregroundMark x1="15571" y1="22286" x2="57093" y2="57143"/>
                          <a14:foregroundMark x1="12457" y1="13714" x2="12457" y2="52000"/>
                          <a14:foregroundMark x1="3114" y1="15429" x2="3114" y2="15429"/>
                          <a14:foregroundMark x1="74394" y1="70857" x2="19031" y2="93143"/>
                          <a14:foregroundMark x1="12687" y1="84571" x2="12333" y2="84092"/>
                          <a14:foregroundMark x1="13533" y1="85714" x2="12687" y2="84571"/>
                          <a14:foregroundMark x1="19031" y1="93143" x2="13533" y2="85714"/>
                          <a14:foregroundMark x1="474" y1="57714" x2="346" y2="57143"/>
                          <a14:foregroundMark x1="1045" y1="60259" x2="474" y2="57714"/>
                          <a14:foregroundMark x1="92734" y1="52571" x2="92734" y2="52571"/>
                          <a14:foregroundMark x1="96194" y1="42857" x2="96194" y2="42857"/>
                          <a14:foregroundMark x1="31142" y1="5143" x2="31142" y2="5143"/>
                          <a14:foregroundMark x1="61863" y1="10857" x2="59965" y2="9429"/>
                          <a14:foregroundMark x1="93772" y1="34857" x2="61863" y2="10857"/>
                          <a14:foregroundMark x1="53292" y1="7687" x2="15917" y2="1714"/>
                          <a14:foregroundMark x1="15917" y1="1714" x2="692" y2="21143"/>
                          <a14:foregroundMark x1="692" y1="21143" x2="3876" y2="58998"/>
                          <a14:foregroundMark x1="14335" y1="89714" x2="25606" y2="98857"/>
                          <a14:foregroundMark x1="9404" y1="85714" x2="14335" y2="89714"/>
                          <a14:foregroundMark x1="9152" y1="85509" x2="9404" y2="85714"/>
                          <a14:foregroundMark x1="69178" y1="80000" x2="75779" y2="77143"/>
                          <a14:foregroundMark x1="66537" y1="81143" x2="69178" y2="80000"/>
                          <a14:foregroundMark x1="25606" y1="98857" x2="66537" y2="81143"/>
                          <a14:foregroundMark x1="93426" y1="33714" x2="89619" y2="66857"/>
                          <a14:foregroundMark x1="89619" y1="66857" x2="85121" y2="80000"/>
                          <a14:foregroundMark x1="96194" y1="40000" x2="96194" y2="40000"/>
                          <a14:foregroundMark x1="18685" y1="571" x2="24221" y2="2857"/>
                          <a14:foregroundMark x1="91349" y1="32000" x2="91349" y2="32000"/>
                          <a14:foregroundMark x1="92388" y1="31429" x2="37024" y2="2286"/>
                          <a14:foregroundMark x1="97924" y1="48571" x2="81661" y2="19429"/>
                          <a14:foregroundMark x1="85813" y1="23429" x2="85121" y2="23429"/>
                          <a14:foregroundMark x1="97924" y1="42857" x2="84083" y2="24571"/>
                          <a14:foregroundMark x1="84083" y1="24571" x2="74048" y2="17143"/>
                          <a14:backgroundMark x1="7612" y1="89714" x2="7612" y2="89714"/>
                          <a14:backgroundMark x1="692" y1="68571" x2="692" y2="68571"/>
                          <a14:backgroundMark x1="2076" y1="78857" x2="2076" y2="78857"/>
                          <a14:backgroundMark x1="346" y1="69143" x2="346" y2="69143"/>
                          <a14:backgroundMark x1="2076" y1="73714" x2="2076" y2="73714"/>
                          <a14:backgroundMark x1="6228" y1="84571" x2="6228" y2="84571"/>
                          <a14:backgroundMark x1="1384" y1="65143" x2="1384" y2="65143"/>
                          <a14:backgroundMark x1="75433" y1="80000" x2="75433" y2="80000"/>
                          <a14:backgroundMark x1="74048" y1="81143" x2="74048" y2="81143"/>
                          <a14:backgroundMark x1="5190" y1="85714" x2="5190" y2="85714"/>
                          <a14:backgroundMark x1="346" y1="60571" x2="4844" y2="87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10697" y="2376488"/>
              <a:ext cx="2752725" cy="1666875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CF21C67F-CCBE-4FEC-8258-6E2A946EDB88}"/>
                </a:ext>
              </a:extLst>
            </p:cNvPr>
            <p:cNvSpPr txBox="1"/>
            <p:nvPr/>
          </p:nvSpPr>
          <p:spPr>
            <a:xfrm>
              <a:off x="7559040" y="2671425"/>
              <a:ext cx="1937252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Did you take it back? Why? Why not?</a:t>
              </a:r>
              <a:endParaRPr lang="ar-SA" sz="2000" dirty="0">
                <a:latin typeface="MV Boli" panose="02000500030200090000" pitchFamily="2" charset="0"/>
              </a:endParaRP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933B8480-640E-4D6E-8825-D07F3441BA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24886" r="6271"/>
          <a:stretch/>
        </p:blipFill>
        <p:spPr>
          <a:xfrm>
            <a:off x="4691409" y="1649893"/>
            <a:ext cx="3324083" cy="33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6669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25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25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25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25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7204037C-DECD-44C0-AA5F-59A8F1A01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748" y="5039383"/>
            <a:ext cx="1646874" cy="1757154"/>
          </a:xfrm>
          <a:prstGeom prst="rect">
            <a:avLst/>
          </a:prstGeom>
        </p:spPr>
      </p:pic>
      <p:pic>
        <p:nvPicPr>
          <p:cNvPr id="5" name="Picture 2" descr="The Find, The Ditch and The Wardrobe Cull! | hashtagladycode">
            <a:extLst>
              <a:ext uri="{FF2B5EF4-FFF2-40B4-BE49-F238E27FC236}">
                <a16:creationId xmlns:a16="http://schemas.microsoft.com/office/drawing/2014/main" xmlns="" id="{7B1C46B3-CA12-43FF-8705-559AFB777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47" y="3769686"/>
            <a:ext cx="1735253" cy="126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ld car tire stock illustration. Illustration of auto - 28514062">
            <a:extLst>
              <a:ext uri="{FF2B5EF4-FFF2-40B4-BE49-F238E27FC236}">
                <a16:creationId xmlns:a16="http://schemas.microsoft.com/office/drawing/2014/main" xmlns="" id="{6AD7EE8A-0D95-468E-B713-4FBEE8A53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552" y1="50077" x2="27552" y2="50077"/>
                        <a14:foregroundMark x1="21506" y1="50308" x2="21506" y2="5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9730" r="21323" b="12612"/>
          <a:stretch/>
        </p:blipFill>
        <p:spPr bwMode="auto">
          <a:xfrm>
            <a:off x="8980739" y="4890977"/>
            <a:ext cx="1321670" cy="1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2A19CF64-83C7-4907-A80E-D2863F89B6CC}"/>
              </a:ext>
            </a:extLst>
          </p:cNvPr>
          <p:cNvSpPr txBox="1"/>
          <p:nvPr/>
        </p:nvSpPr>
        <p:spPr>
          <a:xfrm>
            <a:off x="387282" y="766641"/>
            <a:ext cx="1210721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Return the product and get a refund</a:t>
            </a:r>
          </a:p>
          <a:p>
            <a:pPr algn="l">
              <a:lnSpc>
                <a:spcPct val="20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Return the product and replace it with a new one</a:t>
            </a:r>
          </a:p>
          <a:p>
            <a:pPr algn="l">
              <a:lnSpc>
                <a:spcPct val="20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 go back to the store again</a:t>
            </a:r>
          </a:p>
          <a:p>
            <a:pPr algn="l">
              <a:lnSpc>
                <a:spcPct val="20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 buy the brand again</a:t>
            </a:r>
          </a:p>
          <a:p>
            <a:pPr algn="l">
              <a:lnSpc>
                <a:spcPct val="20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Report the store and/or manufacturer to the consumers’ association</a:t>
            </a:r>
            <a:r>
              <a:rPr lang="ar-SA" sz="32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endParaRPr lang="en-US" sz="2400" b="1" i="0" u="none" strike="noStrike" baseline="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CD612930-8706-4B97-B822-5348BAAE96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78" b="98021" l="10000" r="90000">
                        <a14:foregroundMark x1="50000" y1="30151" x2="53452" y2="40978"/>
                        <a14:foregroundMark x1="53452" y1="40978" x2="59167" y2="38766"/>
                        <a14:foregroundMark x1="57381" y1="43772" x2="50952" y2="66473"/>
                        <a14:foregroundMark x1="52738" y1="86030" x2="53929" y2="96857"/>
                        <a14:foregroundMark x1="53929" y1="96857" x2="53452" y2="98021"/>
                        <a14:foregroundMark x1="46548" y1="2678" x2="46548" y2="1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5" r="19530"/>
          <a:stretch/>
        </p:blipFill>
        <p:spPr>
          <a:xfrm>
            <a:off x="-143147" y="-1514217"/>
            <a:ext cx="921952" cy="151421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0B8813E2-7D05-4D0B-A8FE-24C8329617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9"/>
          <a:stretch/>
        </p:blipFill>
        <p:spPr>
          <a:xfrm flipH="1">
            <a:off x="12192000" y="-1895475"/>
            <a:ext cx="1465984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56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0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0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0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0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0AB9B6D9-4C02-4995-B9F5-1D111470D68B}"/>
              </a:ext>
            </a:extLst>
          </p:cNvPr>
          <p:cNvGrpSpPr/>
          <p:nvPr/>
        </p:nvGrpSpPr>
        <p:grpSpPr>
          <a:xfrm>
            <a:off x="-6650343" y="382652"/>
            <a:ext cx="5781858" cy="6475348"/>
            <a:chOff x="353961" y="117401"/>
            <a:chExt cx="5781858" cy="647534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4747C6CB-209E-4E4C-9F3F-DA11AD1C7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7" t="20711" r="35130" b="3017"/>
            <a:stretch/>
          </p:blipFill>
          <p:spPr>
            <a:xfrm>
              <a:off x="353961" y="117401"/>
              <a:ext cx="5429321" cy="5379522"/>
            </a:xfrm>
            <a:prstGeom prst="rect">
              <a:avLst/>
            </a:prstGeom>
          </p:spPr>
        </p:pic>
        <p:pic>
          <p:nvPicPr>
            <p:cNvPr id="4" name="Picture 2" descr="Wired Headphone in-ear earbuds 3.5mm jack Earphone 1.2 M headset With Remote &amp;amp; Mic for andriod mobile">
              <a:extLst>
                <a:ext uri="{FF2B5EF4-FFF2-40B4-BE49-F238E27FC236}">
                  <a16:creationId xmlns:a16="http://schemas.microsoft.com/office/drawing/2014/main" xmlns="" id="{F87F6AB1-179C-47C6-8701-D5D16F5670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00" t="1318" r="469" b="51751"/>
            <a:stretch/>
          </p:blipFill>
          <p:spPr bwMode="auto">
            <a:xfrm rot="20804421">
              <a:off x="3375053" y="4620524"/>
              <a:ext cx="2760766" cy="1972225"/>
            </a:xfrm>
            <a:prstGeom prst="roundRect">
              <a:avLst>
                <a:gd name="adj" fmla="val 2247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8761D569-CDE7-4211-A671-032E9C0929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8085" r="874" b="19328"/>
          <a:stretch/>
        </p:blipFill>
        <p:spPr>
          <a:xfrm>
            <a:off x="1100058" y="1054927"/>
            <a:ext cx="9843244" cy="36576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0F890E61-09C6-410D-8FA1-8F86EE0EBB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78" b="98021" l="10000" r="90000">
                        <a14:foregroundMark x1="50000" y1="30151" x2="53452" y2="40978"/>
                        <a14:foregroundMark x1="53452" y1="40978" x2="59167" y2="38766"/>
                        <a14:foregroundMark x1="57381" y1="43772" x2="50952" y2="66473"/>
                        <a14:foregroundMark x1="52738" y1="86030" x2="53929" y2="96857"/>
                        <a14:foregroundMark x1="53929" y1="96857" x2="53452" y2="98021"/>
                        <a14:foregroundMark x1="46548" y1="2678" x2="46548" y2="1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5" r="19530"/>
          <a:stretch/>
        </p:blipFill>
        <p:spPr>
          <a:xfrm>
            <a:off x="10569412" y="486504"/>
            <a:ext cx="921952" cy="151421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D6A38966-E64C-4E1D-9B62-6E6D313597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9"/>
          <a:stretch/>
        </p:blipFill>
        <p:spPr>
          <a:xfrm flipH="1">
            <a:off x="0" y="3072413"/>
            <a:ext cx="1465984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895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2A435522-2DCF-4EBE-AF96-6CE5BB762E8C}"/>
              </a:ext>
            </a:extLst>
          </p:cNvPr>
          <p:cNvGrpSpPr/>
          <p:nvPr/>
        </p:nvGrpSpPr>
        <p:grpSpPr>
          <a:xfrm>
            <a:off x="353961" y="117401"/>
            <a:ext cx="5781858" cy="6475348"/>
            <a:chOff x="353961" y="117401"/>
            <a:chExt cx="5781858" cy="647534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29E22A78-2A33-4624-A87B-435BC8EE3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7" t="20711" r="35130" b="3017"/>
            <a:stretch/>
          </p:blipFill>
          <p:spPr>
            <a:xfrm>
              <a:off x="353961" y="117401"/>
              <a:ext cx="5429321" cy="5379522"/>
            </a:xfrm>
            <a:prstGeom prst="rect">
              <a:avLst/>
            </a:prstGeom>
          </p:spPr>
        </p:pic>
        <p:pic>
          <p:nvPicPr>
            <p:cNvPr id="1026" name="Picture 2" descr="Wired Headphone in-ear earbuds 3.5mm jack Earphone 1.2 M headset With Remote &amp;amp; Mic for andriod mobile">
              <a:extLst>
                <a:ext uri="{FF2B5EF4-FFF2-40B4-BE49-F238E27FC236}">
                  <a16:creationId xmlns:a16="http://schemas.microsoft.com/office/drawing/2014/main" xmlns="" id="{59F43495-D40C-4936-9DB1-21223E7949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00" t="1318" r="469" b="51751"/>
            <a:stretch/>
          </p:blipFill>
          <p:spPr bwMode="auto">
            <a:xfrm rot="20804421">
              <a:off x="3375053" y="4620524"/>
              <a:ext cx="2760766" cy="1972225"/>
            </a:xfrm>
            <a:prstGeom prst="roundRect">
              <a:avLst>
                <a:gd name="adj" fmla="val 2247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writing">
            <a:hlinkClick r:id="" action="ppaction://media"/>
            <a:extLst>
              <a:ext uri="{FF2B5EF4-FFF2-40B4-BE49-F238E27FC236}">
                <a16:creationId xmlns:a16="http://schemas.microsoft.com/office/drawing/2014/main" xmlns="" id="{D95ED611-7159-439C-BFB2-2C8F19954F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479881" y="1710047"/>
            <a:ext cx="858981" cy="8589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EC234C18-124B-4A8C-ACCC-1DECFC0706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6563" y1="80156" x2="86563" y2="80156"/>
                        <a14:foregroundMark x1="84844" y1="72344" x2="84844" y2="72344"/>
                        <a14:foregroundMark x1="53438" y1="70625" x2="53438" y2="70625"/>
                        <a14:foregroundMark x1="58594" y1="65625" x2="58594" y2="65625"/>
                        <a14:foregroundMark x1="20469" y1="89219" x2="20469" y2="89219"/>
                        <a14:foregroundMark x1="22344" y1="85781" x2="22344" y2="8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1753" r="3863" b="8972"/>
          <a:stretch/>
        </p:blipFill>
        <p:spPr>
          <a:xfrm>
            <a:off x="9909371" y="186330"/>
            <a:ext cx="1628246" cy="1416338"/>
          </a:xfrm>
          <a:prstGeom prst="rect">
            <a:avLst/>
          </a:prstGeom>
        </p:spPr>
      </p:pic>
      <p:sp>
        <p:nvSpPr>
          <p:cNvPr id="10" name="شكل بيضاوي 14">
            <a:extLst>
              <a:ext uri="{FF2B5EF4-FFF2-40B4-BE49-F238E27FC236}">
                <a16:creationId xmlns:a16="http://schemas.microsoft.com/office/drawing/2014/main" xmlns="" id="{B20415F6-731D-462C-976C-6F1334EB39D2}"/>
              </a:ext>
            </a:extLst>
          </p:cNvPr>
          <p:cNvSpPr/>
          <p:nvPr/>
        </p:nvSpPr>
        <p:spPr>
          <a:xfrm>
            <a:off x="350384" y="1602668"/>
            <a:ext cx="403212" cy="435465"/>
          </a:xfrm>
          <a:prstGeom prst="ellipse">
            <a:avLst/>
          </a:prstGeom>
          <a:solidFill>
            <a:srgbClr val="C00000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1</a:t>
            </a:r>
            <a:endParaRPr lang="ar-SA" sz="2000" b="1" dirty="0"/>
          </a:p>
        </p:txBody>
      </p:sp>
      <p:sp>
        <p:nvSpPr>
          <p:cNvPr id="11" name="شكل بيضاوي 14">
            <a:extLst>
              <a:ext uri="{FF2B5EF4-FFF2-40B4-BE49-F238E27FC236}">
                <a16:creationId xmlns:a16="http://schemas.microsoft.com/office/drawing/2014/main" xmlns="" id="{471F2A8E-6185-4FB4-A0DE-8532BD5CE7B4}"/>
              </a:ext>
            </a:extLst>
          </p:cNvPr>
          <p:cNvSpPr/>
          <p:nvPr/>
        </p:nvSpPr>
        <p:spPr>
          <a:xfrm>
            <a:off x="353961" y="2318500"/>
            <a:ext cx="403212" cy="435465"/>
          </a:xfrm>
          <a:prstGeom prst="ellipse">
            <a:avLst/>
          </a:prstGeom>
          <a:solidFill>
            <a:srgbClr val="C00000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2</a:t>
            </a:r>
            <a:endParaRPr lang="ar-SA" sz="2000" b="1" dirty="0"/>
          </a:p>
        </p:txBody>
      </p:sp>
      <p:sp>
        <p:nvSpPr>
          <p:cNvPr id="12" name="شكل بيضاوي 14">
            <a:extLst>
              <a:ext uri="{FF2B5EF4-FFF2-40B4-BE49-F238E27FC236}">
                <a16:creationId xmlns:a16="http://schemas.microsoft.com/office/drawing/2014/main" xmlns="" id="{A2E3A83D-D872-42E3-87C4-A8349AEE707F}"/>
              </a:ext>
            </a:extLst>
          </p:cNvPr>
          <p:cNvSpPr/>
          <p:nvPr/>
        </p:nvSpPr>
        <p:spPr>
          <a:xfrm>
            <a:off x="350384" y="3034332"/>
            <a:ext cx="403212" cy="435465"/>
          </a:xfrm>
          <a:prstGeom prst="ellipse">
            <a:avLst/>
          </a:prstGeom>
          <a:solidFill>
            <a:srgbClr val="C00000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3</a:t>
            </a:r>
            <a:endParaRPr lang="ar-SA" sz="2000" b="1" dirty="0"/>
          </a:p>
        </p:txBody>
      </p:sp>
      <p:sp>
        <p:nvSpPr>
          <p:cNvPr id="13" name="شكل بيضاوي 14">
            <a:extLst>
              <a:ext uri="{FF2B5EF4-FFF2-40B4-BE49-F238E27FC236}">
                <a16:creationId xmlns:a16="http://schemas.microsoft.com/office/drawing/2014/main" xmlns="" id="{4EA69B23-CF6B-4A1F-B7FC-EDE3AB6F4588}"/>
              </a:ext>
            </a:extLst>
          </p:cNvPr>
          <p:cNvSpPr/>
          <p:nvPr/>
        </p:nvSpPr>
        <p:spPr>
          <a:xfrm>
            <a:off x="350384" y="3612576"/>
            <a:ext cx="403212" cy="435465"/>
          </a:xfrm>
          <a:prstGeom prst="ellipse">
            <a:avLst/>
          </a:prstGeom>
          <a:solidFill>
            <a:srgbClr val="C00000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4</a:t>
            </a:r>
            <a:endParaRPr lang="ar-SA" sz="2000" b="1" dirty="0"/>
          </a:p>
        </p:txBody>
      </p:sp>
      <p:sp>
        <p:nvSpPr>
          <p:cNvPr id="14" name="شكل بيضاوي 14">
            <a:extLst>
              <a:ext uri="{FF2B5EF4-FFF2-40B4-BE49-F238E27FC236}">
                <a16:creationId xmlns:a16="http://schemas.microsoft.com/office/drawing/2014/main" xmlns="" id="{8865BCB1-E9F8-4D99-B821-1F8D5F6B5478}"/>
              </a:ext>
            </a:extLst>
          </p:cNvPr>
          <p:cNvSpPr/>
          <p:nvPr/>
        </p:nvSpPr>
        <p:spPr>
          <a:xfrm>
            <a:off x="350384" y="4261571"/>
            <a:ext cx="403212" cy="435465"/>
          </a:xfrm>
          <a:prstGeom prst="ellipse">
            <a:avLst/>
          </a:prstGeom>
          <a:solidFill>
            <a:srgbClr val="C00000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5</a:t>
            </a:r>
            <a:endParaRPr lang="ar-SA" sz="2000" b="1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CCFF7023-6B8D-4F19-9AD6-8B7AD20EEFD6}"/>
              </a:ext>
            </a:extLst>
          </p:cNvPr>
          <p:cNvGrpSpPr/>
          <p:nvPr/>
        </p:nvGrpSpPr>
        <p:grpSpPr>
          <a:xfrm>
            <a:off x="-4672148" y="0"/>
            <a:ext cx="4297680" cy="5917109"/>
            <a:chOff x="350384" y="117401"/>
            <a:chExt cx="5785435" cy="647534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xmlns="" id="{722636CF-CCF4-4BC3-A7A9-6CC6FA2A9DA7}"/>
                </a:ext>
              </a:extLst>
            </p:cNvPr>
            <p:cNvGrpSpPr/>
            <p:nvPr/>
          </p:nvGrpSpPr>
          <p:grpSpPr>
            <a:xfrm>
              <a:off x="353961" y="117401"/>
              <a:ext cx="5781858" cy="6475348"/>
              <a:chOff x="353961" y="117401"/>
              <a:chExt cx="5781858" cy="6475348"/>
            </a:xfrm>
          </p:grpSpPr>
          <p:pic>
            <p:nvPicPr>
              <p:cNvPr id="22" name="صورة 21">
                <a:extLst>
                  <a:ext uri="{FF2B5EF4-FFF2-40B4-BE49-F238E27FC236}">
                    <a16:creationId xmlns:a16="http://schemas.microsoft.com/office/drawing/2014/main" xmlns="" id="{1B2A9CB7-7B67-4A60-816D-313A3B270E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97" t="20711" r="35130" b="3017"/>
              <a:stretch/>
            </p:blipFill>
            <p:spPr>
              <a:xfrm>
                <a:off x="353961" y="117401"/>
                <a:ext cx="5429321" cy="5379522"/>
              </a:xfrm>
              <a:prstGeom prst="rect">
                <a:avLst/>
              </a:prstGeom>
            </p:spPr>
          </p:pic>
          <p:pic>
            <p:nvPicPr>
              <p:cNvPr id="23" name="Picture 2" descr="Wired Headphone in-ear earbuds 3.5mm jack Earphone 1.2 M headset With Remote &amp;amp; Mic for andriod mobile">
                <a:extLst>
                  <a:ext uri="{FF2B5EF4-FFF2-40B4-BE49-F238E27FC236}">
                    <a16:creationId xmlns:a16="http://schemas.microsoft.com/office/drawing/2014/main" xmlns="" id="{54DF3075-C65E-4C40-A7E9-E670468860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00" t="1318" r="469" b="51751"/>
              <a:stretch/>
            </p:blipFill>
            <p:spPr bwMode="auto">
              <a:xfrm rot="20804421">
                <a:off x="3375053" y="4620524"/>
                <a:ext cx="2760766" cy="1972225"/>
              </a:xfrm>
              <a:prstGeom prst="roundRect">
                <a:avLst>
                  <a:gd name="adj" fmla="val 2247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شكل بيضاوي 14">
              <a:extLst>
                <a:ext uri="{FF2B5EF4-FFF2-40B4-BE49-F238E27FC236}">
                  <a16:creationId xmlns:a16="http://schemas.microsoft.com/office/drawing/2014/main" xmlns="" id="{2BE16023-5517-4129-9357-9E8021E87721}"/>
                </a:ext>
              </a:extLst>
            </p:cNvPr>
            <p:cNvSpPr/>
            <p:nvPr/>
          </p:nvSpPr>
          <p:spPr>
            <a:xfrm>
              <a:off x="350384" y="1602668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1</a:t>
              </a:r>
              <a:endParaRPr lang="ar-SA" sz="2000" b="1" dirty="0"/>
            </a:p>
          </p:txBody>
        </p:sp>
        <p:sp>
          <p:nvSpPr>
            <p:cNvPr id="18" name="شكل بيضاوي 14">
              <a:extLst>
                <a:ext uri="{FF2B5EF4-FFF2-40B4-BE49-F238E27FC236}">
                  <a16:creationId xmlns:a16="http://schemas.microsoft.com/office/drawing/2014/main" xmlns="" id="{674202BB-4E5F-4135-91A9-61BECF2994C0}"/>
                </a:ext>
              </a:extLst>
            </p:cNvPr>
            <p:cNvSpPr/>
            <p:nvPr/>
          </p:nvSpPr>
          <p:spPr>
            <a:xfrm>
              <a:off x="353961" y="2318500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2</a:t>
              </a:r>
              <a:endParaRPr lang="ar-SA" sz="2000" b="1" dirty="0"/>
            </a:p>
          </p:txBody>
        </p:sp>
        <p:sp>
          <p:nvSpPr>
            <p:cNvPr id="19" name="شكل بيضاوي 14">
              <a:extLst>
                <a:ext uri="{FF2B5EF4-FFF2-40B4-BE49-F238E27FC236}">
                  <a16:creationId xmlns:a16="http://schemas.microsoft.com/office/drawing/2014/main" xmlns="" id="{90776D43-FA86-45CE-A20F-C39698AFE378}"/>
                </a:ext>
              </a:extLst>
            </p:cNvPr>
            <p:cNvSpPr/>
            <p:nvPr/>
          </p:nvSpPr>
          <p:spPr>
            <a:xfrm>
              <a:off x="350384" y="3034332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3</a:t>
              </a:r>
              <a:endParaRPr lang="ar-SA" sz="2000" b="1" dirty="0"/>
            </a:p>
          </p:txBody>
        </p:sp>
        <p:sp>
          <p:nvSpPr>
            <p:cNvPr id="20" name="شكل بيضاوي 14">
              <a:extLst>
                <a:ext uri="{FF2B5EF4-FFF2-40B4-BE49-F238E27FC236}">
                  <a16:creationId xmlns:a16="http://schemas.microsoft.com/office/drawing/2014/main" xmlns="" id="{FE3F8232-DF1E-4F0C-B49E-C53A9DB4FECA}"/>
                </a:ext>
              </a:extLst>
            </p:cNvPr>
            <p:cNvSpPr/>
            <p:nvPr/>
          </p:nvSpPr>
          <p:spPr>
            <a:xfrm>
              <a:off x="350384" y="3612576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4</a:t>
              </a:r>
              <a:endParaRPr lang="ar-SA" sz="2000" b="1" dirty="0"/>
            </a:p>
          </p:txBody>
        </p:sp>
        <p:sp>
          <p:nvSpPr>
            <p:cNvPr id="21" name="شكل بيضاوي 14">
              <a:extLst>
                <a:ext uri="{FF2B5EF4-FFF2-40B4-BE49-F238E27FC236}">
                  <a16:creationId xmlns:a16="http://schemas.microsoft.com/office/drawing/2014/main" xmlns="" id="{8A81A451-0996-453E-8F0C-1B6F8A69B9F5}"/>
                </a:ext>
              </a:extLst>
            </p:cNvPr>
            <p:cNvSpPr/>
            <p:nvPr/>
          </p:nvSpPr>
          <p:spPr>
            <a:xfrm>
              <a:off x="350384" y="4261571"/>
              <a:ext cx="403212" cy="435465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/>
                <a:t>5</a:t>
              </a:r>
              <a:endParaRPr lang="ar-S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99727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185</Words>
  <Application>Microsoft Office PowerPoint</Application>
  <PresentationFormat>Custom</PresentationFormat>
  <Paragraphs>65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204</cp:revision>
  <dcterms:created xsi:type="dcterms:W3CDTF">2022-03-27T05:34:21Z</dcterms:created>
  <dcterms:modified xsi:type="dcterms:W3CDTF">2023-03-23T13:15:39Z</dcterms:modified>
</cp:coreProperties>
</file>