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1" r:id="rId2"/>
  </p:sldMasterIdLst>
  <p:notesMasterIdLst>
    <p:notesMasterId r:id="rId20"/>
  </p:notesMasterIdLst>
  <p:sldIdLst>
    <p:sldId id="305" r:id="rId3"/>
    <p:sldId id="258" r:id="rId4"/>
    <p:sldId id="273" r:id="rId5"/>
    <p:sldId id="268" r:id="rId6"/>
    <p:sldId id="303" r:id="rId7"/>
    <p:sldId id="267" r:id="rId8"/>
    <p:sldId id="280" r:id="rId9"/>
    <p:sldId id="263" r:id="rId10"/>
    <p:sldId id="306" r:id="rId11"/>
    <p:sldId id="257" r:id="rId12"/>
    <p:sldId id="307" r:id="rId13"/>
    <p:sldId id="284" r:id="rId14"/>
    <p:sldId id="272" r:id="rId15"/>
    <p:sldId id="278" r:id="rId16"/>
    <p:sldId id="281" r:id="rId17"/>
    <p:sldId id="309" r:id="rId18"/>
    <p:sldId id="30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9CEE54-C534-46D1-8E0F-4701EEF0B6A2}">
  <a:tblStyle styleId="{389CEE54-C534-46D1-8E0F-4701EEF0B6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" name="Google Shape;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40366930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40366930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40366930fe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40366930fe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4219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g142af0c50da_0_18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3" name="Google Shape;1813;g142af0c50da_0_18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40366930fe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40366930fe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140366930fe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140366930fe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40366930fe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40366930fe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40366930fe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40366930fe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209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140366930fe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140366930fe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140366930fe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140366930fe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40366930fe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140366930fe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40366930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40366930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40366930fe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40366930fe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140366930fe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140366930fe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140366930fe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140366930fe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596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ubTitle" idx="1"/>
          </p:nvPr>
        </p:nvSpPr>
        <p:spPr>
          <a:xfrm>
            <a:off x="720000" y="96823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7955509" y="111837"/>
            <a:ext cx="734148" cy="943297"/>
            <a:chOff x="2260050" y="1764175"/>
            <a:chExt cx="306700" cy="394075"/>
          </a:xfrm>
        </p:grpSpPr>
        <p:sp>
          <p:nvSpPr>
            <p:cNvPr id="134" name="Google Shape;134;p4"/>
            <p:cNvSpPr/>
            <p:nvPr/>
          </p:nvSpPr>
          <p:spPr>
            <a:xfrm>
              <a:off x="2260050" y="1764175"/>
              <a:ext cx="306700" cy="394075"/>
            </a:xfrm>
            <a:custGeom>
              <a:avLst/>
              <a:gdLst/>
              <a:ahLst/>
              <a:cxnLst/>
              <a:rect l="l" t="t" r="r" b="b"/>
              <a:pathLst>
                <a:path w="12268" h="15763" extrusionOk="0">
                  <a:moveTo>
                    <a:pt x="1342" y="0"/>
                  </a:moveTo>
                  <a:cubicBezTo>
                    <a:pt x="851" y="0"/>
                    <a:pt x="401" y="291"/>
                    <a:pt x="200" y="751"/>
                  </a:cubicBezTo>
                  <a:cubicBezTo>
                    <a:pt x="0" y="1212"/>
                    <a:pt x="90" y="1743"/>
                    <a:pt x="441" y="2113"/>
                  </a:cubicBezTo>
                  <a:lnTo>
                    <a:pt x="3405" y="5217"/>
                  </a:lnTo>
                  <a:cubicBezTo>
                    <a:pt x="3405" y="5217"/>
                    <a:pt x="3175" y="5207"/>
                    <a:pt x="3175" y="5207"/>
                  </a:cubicBezTo>
                  <a:cubicBezTo>
                    <a:pt x="2674" y="5207"/>
                    <a:pt x="2223" y="5508"/>
                    <a:pt x="2023" y="5959"/>
                  </a:cubicBezTo>
                  <a:cubicBezTo>
                    <a:pt x="1823" y="6419"/>
                    <a:pt x="1913" y="6960"/>
                    <a:pt x="2263" y="7330"/>
                  </a:cubicBezTo>
                  <a:lnTo>
                    <a:pt x="9954" y="15372"/>
                  </a:lnTo>
                  <a:cubicBezTo>
                    <a:pt x="10204" y="15632"/>
                    <a:pt x="10535" y="15762"/>
                    <a:pt x="10865" y="15762"/>
                  </a:cubicBezTo>
                  <a:cubicBezTo>
                    <a:pt x="11136" y="15762"/>
                    <a:pt x="11416" y="15672"/>
                    <a:pt x="11636" y="15492"/>
                  </a:cubicBezTo>
                  <a:cubicBezTo>
                    <a:pt x="12147" y="15081"/>
                    <a:pt x="12267" y="14360"/>
                    <a:pt x="11907" y="13820"/>
                  </a:cubicBezTo>
                  <a:lnTo>
                    <a:pt x="9473" y="10084"/>
                  </a:lnTo>
                  <a:lnTo>
                    <a:pt x="9473" y="10084"/>
                  </a:lnTo>
                  <a:cubicBezTo>
                    <a:pt x="9474" y="10084"/>
                    <a:pt x="10805" y="10104"/>
                    <a:pt x="10805" y="10104"/>
                  </a:cubicBezTo>
                  <a:cubicBezTo>
                    <a:pt x="11276" y="10104"/>
                    <a:pt x="11707" y="9844"/>
                    <a:pt x="11917" y="9423"/>
                  </a:cubicBezTo>
                  <a:cubicBezTo>
                    <a:pt x="12137" y="9003"/>
                    <a:pt x="12097" y="8492"/>
                    <a:pt x="11817" y="8112"/>
                  </a:cubicBezTo>
                  <a:lnTo>
                    <a:pt x="6239" y="561"/>
                  </a:lnTo>
                  <a:cubicBezTo>
                    <a:pt x="6009" y="251"/>
                    <a:pt x="5648" y="60"/>
                    <a:pt x="5258" y="60"/>
                  </a:cubicBezTo>
                  <a:cubicBezTo>
                    <a:pt x="5258" y="60"/>
                    <a:pt x="1352" y="0"/>
                    <a:pt x="1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04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293600" y="1795200"/>
              <a:ext cx="238100" cy="331750"/>
            </a:xfrm>
            <a:custGeom>
              <a:avLst/>
              <a:gdLst/>
              <a:ahLst/>
              <a:cxnLst/>
              <a:rect l="l" t="t" r="r" b="b"/>
              <a:pathLst>
                <a:path w="9524" h="13270" extrusionOk="0">
                  <a:moveTo>
                    <a:pt x="0" y="1"/>
                  </a:moveTo>
                  <a:lnTo>
                    <a:pt x="5037" y="5268"/>
                  </a:lnTo>
                  <a:lnTo>
                    <a:pt x="1833" y="5218"/>
                  </a:lnTo>
                  <a:lnTo>
                    <a:pt x="1833" y="5218"/>
                  </a:lnTo>
                  <a:lnTo>
                    <a:pt x="9523" y="13269"/>
                  </a:lnTo>
                  <a:lnTo>
                    <a:pt x="9523" y="13269"/>
                  </a:lnTo>
                  <a:lnTo>
                    <a:pt x="5788" y="7551"/>
                  </a:lnTo>
                  <a:lnTo>
                    <a:pt x="5788" y="7551"/>
                  </a:lnTo>
                  <a:lnTo>
                    <a:pt x="9463" y="7612"/>
                  </a:lnTo>
                  <a:lnTo>
                    <a:pt x="3896" y="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4"/>
          <p:cNvGrpSpPr/>
          <p:nvPr/>
        </p:nvGrpSpPr>
        <p:grpSpPr>
          <a:xfrm rot="-1959511">
            <a:off x="6160" y="4266608"/>
            <a:ext cx="781722" cy="683763"/>
            <a:chOff x="4485150" y="2047325"/>
            <a:chExt cx="521500" cy="456150"/>
          </a:xfrm>
        </p:grpSpPr>
        <p:sp>
          <p:nvSpPr>
            <p:cNvPr id="137" name="Google Shape;137;p4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4"/>
          <p:cNvSpPr/>
          <p:nvPr/>
        </p:nvSpPr>
        <p:spPr>
          <a:xfrm>
            <a:off x="1732871" y="4749944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8689660" y="438502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4286375" y="-182473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60432" y="-162927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4102662" y="485593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-490351" y="2544558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solidFill>
          <a:schemeClr val="accent4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19"/>
          <p:cNvGrpSpPr/>
          <p:nvPr/>
        </p:nvGrpSpPr>
        <p:grpSpPr>
          <a:xfrm>
            <a:off x="714975" y="535000"/>
            <a:ext cx="7714179" cy="4073526"/>
            <a:chOff x="714975" y="535000"/>
            <a:chExt cx="7714179" cy="4073526"/>
          </a:xfrm>
        </p:grpSpPr>
        <p:grpSp>
          <p:nvGrpSpPr>
            <p:cNvPr id="600" name="Google Shape;600;p19"/>
            <p:cNvGrpSpPr/>
            <p:nvPr/>
          </p:nvGrpSpPr>
          <p:grpSpPr>
            <a:xfrm>
              <a:off x="714975" y="535000"/>
              <a:ext cx="7714179" cy="4073526"/>
              <a:chOff x="714975" y="535000"/>
              <a:chExt cx="7714179" cy="4073526"/>
            </a:xfrm>
          </p:grpSpPr>
          <p:sp>
            <p:nvSpPr>
              <p:cNvPr id="601" name="Google Shape;601;p19"/>
              <p:cNvSpPr/>
              <p:nvPr/>
            </p:nvSpPr>
            <p:spPr>
              <a:xfrm>
                <a:off x="714975" y="542550"/>
                <a:ext cx="2824823" cy="4051338"/>
              </a:xfrm>
              <a:custGeom>
                <a:avLst/>
                <a:gdLst/>
                <a:ahLst/>
                <a:cxnLst/>
                <a:rect l="l" t="t" r="r" b="b"/>
                <a:pathLst>
                  <a:path w="52157" h="149994" extrusionOk="0">
                    <a:moveTo>
                      <a:pt x="0" y="0"/>
                    </a:moveTo>
                    <a:lnTo>
                      <a:pt x="0" y="37542"/>
                    </a:lnTo>
                    <a:lnTo>
                      <a:pt x="15340" y="37542"/>
                    </a:lnTo>
                    <a:lnTo>
                      <a:pt x="15340" y="0"/>
                    </a:lnTo>
                    <a:close/>
                    <a:moveTo>
                      <a:pt x="36816" y="0"/>
                    </a:moveTo>
                    <a:lnTo>
                      <a:pt x="36816" y="37542"/>
                    </a:lnTo>
                    <a:lnTo>
                      <a:pt x="52156" y="37542"/>
                    </a:lnTo>
                    <a:lnTo>
                      <a:pt x="52156" y="0"/>
                    </a:lnTo>
                    <a:close/>
                    <a:moveTo>
                      <a:pt x="0" y="38456"/>
                    </a:moveTo>
                    <a:lnTo>
                      <a:pt x="0" y="74546"/>
                    </a:lnTo>
                    <a:lnTo>
                      <a:pt x="15340" y="74546"/>
                    </a:lnTo>
                    <a:lnTo>
                      <a:pt x="15340" y="38456"/>
                    </a:lnTo>
                    <a:close/>
                    <a:moveTo>
                      <a:pt x="36816" y="38456"/>
                    </a:moveTo>
                    <a:lnTo>
                      <a:pt x="36816" y="74546"/>
                    </a:lnTo>
                    <a:lnTo>
                      <a:pt x="52156" y="74546"/>
                    </a:lnTo>
                    <a:lnTo>
                      <a:pt x="52156" y="38456"/>
                    </a:lnTo>
                    <a:close/>
                    <a:moveTo>
                      <a:pt x="0" y="75447"/>
                    </a:moveTo>
                    <a:lnTo>
                      <a:pt x="0" y="111549"/>
                    </a:lnTo>
                    <a:lnTo>
                      <a:pt x="15340" y="111549"/>
                    </a:lnTo>
                    <a:lnTo>
                      <a:pt x="15340" y="75447"/>
                    </a:lnTo>
                    <a:close/>
                    <a:moveTo>
                      <a:pt x="36816" y="75447"/>
                    </a:moveTo>
                    <a:lnTo>
                      <a:pt x="36816" y="111549"/>
                    </a:lnTo>
                    <a:lnTo>
                      <a:pt x="52156" y="111549"/>
                    </a:lnTo>
                    <a:lnTo>
                      <a:pt x="52156" y="75447"/>
                    </a:lnTo>
                    <a:close/>
                    <a:moveTo>
                      <a:pt x="0" y="112451"/>
                    </a:moveTo>
                    <a:lnTo>
                      <a:pt x="0" y="149993"/>
                    </a:lnTo>
                    <a:lnTo>
                      <a:pt x="15340" y="149993"/>
                    </a:lnTo>
                    <a:lnTo>
                      <a:pt x="15340" y="112451"/>
                    </a:lnTo>
                    <a:close/>
                    <a:moveTo>
                      <a:pt x="16154" y="112451"/>
                    </a:moveTo>
                    <a:lnTo>
                      <a:pt x="16154" y="149993"/>
                    </a:lnTo>
                    <a:lnTo>
                      <a:pt x="36002" y="149993"/>
                    </a:lnTo>
                    <a:lnTo>
                      <a:pt x="36002" y="112451"/>
                    </a:lnTo>
                    <a:close/>
                    <a:moveTo>
                      <a:pt x="36816" y="112451"/>
                    </a:moveTo>
                    <a:lnTo>
                      <a:pt x="36816" y="149993"/>
                    </a:lnTo>
                    <a:lnTo>
                      <a:pt x="52156" y="149993"/>
                    </a:lnTo>
                    <a:lnTo>
                      <a:pt x="52156" y="11245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1589844" y="542550"/>
                <a:ext cx="1075076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19850" h="37543" extrusionOk="0">
                    <a:moveTo>
                      <a:pt x="1" y="0"/>
                    </a:moveTo>
                    <a:lnTo>
                      <a:pt x="1" y="37542"/>
                    </a:lnTo>
                    <a:lnTo>
                      <a:pt x="19849" y="37542"/>
                    </a:lnTo>
                    <a:lnTo>
                      <a:pt x="1984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140426" y="1587994"/>
                <a:ext cx="978394" cy="974818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1" extrusionOk="0">
                    <a:moveTo>
                      <a:pt x="0" y="1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9"/>
              <p:cNvSpPr/>
              <p:nvPr/>
            </p:nvSpPr>
            <p:spPr>
              <a:xfrm>
                <a:off x="5140426" y="2587469"/>
                <a:ext cx="978394" cy="974791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9"/>
              <p:cNvSpPr/>
              <p:nvPr/>
            </p:nvSpPr>
            <p:spPr>
              <a:xfrm>
                <a:off x="6147888" y="2587469"/>
                <a:ext cx="1273761" cy="974791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42714" y="36090"/>
                    </a:lnTo>
                    <a:lnTo>
                      <a:pt x="42714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9"/>
              <p:cNvSpPr/>
              <p:nvPr/>
            </p:nvSpPr>
            <p:spPr>
              <a:xfrm>
                <a:off x="5140426" y="549624"/>
                <a:ext cx="3288729" cy="4051338"/>
              </a:xfrm>
              <a:custGeom>
                <a:avLst/>
                <a:gdLst/>
                <a:ahLst/>
                <a:cxnLst/>
                <a:rect l="l" t="t" r="r" b="b"/>
                <a:pathLst>
                  <a:path w="110286" h="149994" extrusionOk="0">
                    <a:moveTo>
                      <a:pt x="77477" y="1"/>
                    </a:moveTo>
                    <a:lnTo>
                      <a:pt x="77477" y="37543"/>
                    </a:lnTo>
                    <a:lnTo>
                      <a:pt x="110286" y="37543"/>
                    </a:lnTo>
                    <a:lnTo>
                      <a:pt x="110286" y="1"/>
                    </a:lnTo>
                    <a:close/>
                    <a:moveTo>
                      <a:pt x="77477" y="38445"/>
                    </a:moveTo>
                    <a:lnTo>
                      <a:pt x="77477" y="74534"/>
                    </a:lnTo>
                    <a:lnTo>
                      <a:pt x="110286" y="74534"/>
                    </a:lnTo>
                    <a:lnTo>
                      <a:pt x="110286" y="38445"/>
                    </a:lnTo>
                    <a:close/>
                    <a:moveTo>
                      <a:pt x="77477" y="75448"/>
                    </a:moveTo>
                    <a:lnTo>
                      <a:pt x="77477" y="111538"/>
                    </a:lnTo>
                    <a:lnTo>
                      <a:pt x="110286" y="111538"/>
                    </a:lnTo>
                    <a:lnTo>
                      <a:pt x="110286" y="75448"/>
                    </a:lnTo>
                    <a:close/>
                    <a:moveTo>
                      <a:pt x="0" y="112452"/>
                    </a:moveTo>
                    <a:lnTo>
                      <a:pt x="0" y="149994"/>
                    </a:lnTo>
                    <a:lnTo>
                      <a:pt x="32809" y="149994"/>
                    </a:lnTo>
                    <a:lnTo>
                      <a:pt x="32809" y="112452"/>
                    </a:lnTo>
                    <a:close/>
                    <a:moveTo>
                      <a:pt x="33786" y="112452"/>
                    </a:moveTo>
                    <a:lnTo>
                      <a:pt x="33786" y="149994"/>
                    </a:lnTo>
                    <a:lnTo>
                      <a:pt x="76500" y="149994"/>
                    </a:lnTo>
                    <a:lnTo>
                      <a:pt x="76500" y="112452"/>
                    </a:lnTo>
                    <a:close/>
                    <a:moveTo>
                      <a:pt x="77477" y="112452"/>
                    </a:moveTo>
                    <a:lnTo>
                      <a:pt x="77477" y="149994"/>
                    </a:lnTo>
                    <a:lnTo>
                      <a:pt x="110286" y="149994"/>
                    </a:lnTo>
                    <a:lnTo>
                      <a:pt x="110286" y="112452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9"/>
              <p:cNvSpPr/>
              <p:nvPr/>
            </p:nvSpPr>
            <p:spPr>
              <a:xfrm>
                <a:off x="6147888" y="1587994"/>
                <a:ext cx="1273761" cy="974818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6091" extrusionOk="0">
                    <a:moveTo>
                      <a:pt x="0" y="1"/>
                    </a:moveTo>
                    <a:lnTo>
                      <a:pt x="0" y="36090"/>
                    </a:lnTo>
                    <a:lnTo>
                      <a:pt x="42714" y="36090"/>
                    </a:lnTo>
                    <a:lnTo>
                      <a:pt x="42714" y="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>
                <a:off x="5140426" y="549300"/>
                <a:ext cx="978394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7543" extrusionOk="0">
                    <a:moveTo>
                      <a:pt x="0" y="0"/>
                    </a:moveTo>
                    <a:lnTo>
                      <a:pt x="0" y="37543"/>
                    </a:lnTo>
                    <a:lnTo>
                      <a:pt x="32809" y="37543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>
                <a:off x="6147888" y="549300"/>
                <a:ext cx="1273761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7543" extrusionOk="0">
                    <a:moveTo>
                      <a:pt x="0" y="0"/>
                    </a:moveTo>
                    <a:lnTo>
                      <a:pt x="0" y="37543"/>
                    </a:lnTo>
                    <a:lnTo>
                      <a:pt x="42714" y="37543"/>
                    </a:lnTo>
                    <a:lnTo>
                      <a:pt x="42714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>
                <a:off x="3840801" y="1585527"/>
                <a:ext cx="1273761" cy="974818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6091" extrusionOk="0">
                    <a:moveTo>
                      <a:pt x="1" y="1"/>
                    </a:moveTo>
                    <a:lnTo>
                      <a:pt x="1" y="36090"/>
                    </a:lnTo>
                    <a:lnTo>
                      <a:pt x="42715" y="36090"/>
                    </a:lnTo>
                    <a:lnTo>
                      <a:pt x="42715" y="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9"/>
              <p:cNvSpPr/>
              <p:nvPr/>
            </p:nvSpPr>
            <p:spPr>
              <a:xfrm>
                <a:off x="3840801" y="535000"/>
                <a:ext cx="1273761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7543" extrusionOk="0">
                    <a:moveTo>
                      <a:pt x="1" y="0"/>
                    </a:moveTo>
                    <a:lnTo>
                      <a:pt x="1" y="37543"/>
                    </a:lnTo>
                    <a:lnTo>
                      <a:pt x="42715" y="37543"/>
                    </a:lnTo>
                    <a:lnTo>
                      <a:pt x="42715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9"/>
              <p:cNvSpPr/>
              <p:nvPr/>
            </p:nvSpPr>
            <p:spPr>
              <a:xfrm>
                <a:off x="3837625" y="2584564"/>
                <a:ext cx="1273766" cy="974791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>
                <a:off x="3840772" y="3583570"/>
                <a:ext cx="1273766" cy="1024956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4" name="Google Shape;614;p19"/>
            <p:cNvSpPr/>
            <p:nvPr/>
          </p:nvSpPr>
          <p:spPr>
            <a:xfrm>
              <a:off x="1589844" y="1580898"/>
              <a:ext cx="1075076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9"/>
            <p:cNvSpPr/>
            <p:nvPr/>
          </p:nvSpPr>
          <p:spPr>
            <a:xfrm>
              <a:off x="1589844" y="2580379"/>
              <a:ext cx="1075076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" name="Google Shape;616;p19"/>
          <p:cNvSpPr txBox="1">
            <a:spLocks noGrp="1"/>
          </p:cNvSpPr>
          <p:nvPr>
            <p:ph type="subTitle" idx="1"/>
          </p:nvPr>
        </p:nvSpPr>
        <p:spPr>
          <a:xfrm>
            <a:off x="4070744" y="3020375"/>
            <a:ext cx="4011300" cy="81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title"/>
          </p:nvPr>
        </p:nvSpPr>
        <p:spPr>
          <a:xfrm>
            <a:off x="4070731" y="1316188"/>
            <a:ext cx="4011300" cy="170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"/>
          <p:cNvSpPr>
            <a:spLocks noGrp="1"/>
          </p:cNvSpPr>
          <p:nvPr>
            <p:ph type="pic" idx="2"/>
          </p:nvPr>
        </p:nvSpPr>
        <p:spPr>
          <a:xfrm>
            <a:off x="1061963" y="1227300"/>
            <a:ext cx="2688900" cy="2688900"/>
          </a:xfrm>
          <a:prstGeom prst="ellipse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040000" algn="bl" rotWithShape="0">
              <a:schemeClr val="dk1">
                <a:alpha val="18000"/>
              </a:schemeClr>
            </a:outerShdw>
          </a:effectLst>
        </p:spPr>
      </p:sp>
      <p:sp>
        <p:nvSpPr>
          <p:cNvPr id="619" name="Google Shape;619;p19"/>
          <p:cNvSpPr/>
          <p:nvPr/>
        </p:nvSpPr>
        <p:spPr>
          <a:xfrm>
            <a:off x="715096" y="4472544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9"/>
          <p:cNvSpPr/>
          <p:nvPr/>
        </p:nvSpPr>
        <p:spPr>
          <a:xfrm>
            <a:off x="8732035" y="2103488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9"/>
          <p:cNvSpPr/>
          <p:nvPr/>
        </p:nvSpPr>
        <p:spPr>
          <a:xfrm>
            <a:off x="3341400" y="-288073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9"/>
          <p:cNvSpPr/>
          <p:nvPr/>
        </p:nvSpPr>
        <p:spPr>
          <a:xfrm>
            <a:off x="5796757" y="112348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9"/>
          <p:cNvSpPr/>
          <p:nvPr/>
        </p:nvSpPr>
        <p:spPr>
          <a:xfrm>
            <a:off x="3636487" y="481333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4" name="Google Shape;624;p19"/>
          <p:cNvGrpSpPr/>
          <p:nvPr/>
        </p:nvGrpSpPr>
        <p:grpSpPr>
          <a:xfrm>
            <a:off x="8061835" y="279093"/>
            <a:ext cx="734138" cy="900661"/>
            <a:chOff x="5615500" y="1065200"/>
            <a:chExt cx="442625" cy="543025"/>
          </a:xfrm>
        </p:grpSpPr>
        <p:sp>
          <p:nvSpPr>
            <p:cNvPr id="625" name="Google Shape;625;p19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19"/>
          <p:cNvGrpSpPr/>
          <p:nvPr/>
        </p:nvGrpSpPr>
        <p:grpSpPr>
          <a:xfrm rot="-1959511">
            <a:off x="324235" y="193108"/>
            <a:ext cx="781722" cy="683763"/>
            <a:chOff x="4485150" y="2047325"/>
            <a:chExt cx="521500" cy="456150"/>
          </a:xfrm>
        </p:grpSpPr>
        <p:sp>
          <p:nvSpPr>
            <p:cNvPr id="628" name="Google Shape;628;p19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19"/>
          <p:cNvGrpSpPr/>
          <p:nvPr/>
        </p:nvGrpSpPr>
        <p:grpSpPr>
          <a:xfrm rot="-1747696">
            <a:off x="7786586" y="3840955"/>
            <a:ext cx="1284648" cy="1284274"/>
            <a:chOff x="4379500" y="1040900"/>
            <a:chExt cx="858725" cy="858475"/>
          </a:xfrm>
        </p:grpSpPr>
        <p:sp>
          <p:nvSpPr>
            <p:cNvPr id="631" name="Google Shape;631;p19"/>
            <p:cNvSpPr/>
            <p:nvPr/>
          </p:nvSpPr>
          <p:spPr>
            <a:xfrm>
              <a:off x="4379500" y="1040900"/>
              <a:ext cx="858725" cy="858475"/>
            </a:xfrm>
            <a:custGeom>
              <a:avLst/>
              <a:gdLst/>
              <a:ahLst/>
              <a:cxnLst/>
              <a:rect l="l" t="t" r="r" b="b"/>
              <a:pathLst>
                <a:path w="34349" h="34339" extrusionOk="0">
                  <a:moveTo>
                    <a:pt x="17175" y="1"/>
                  </a:moveTo>
                  <a:cubicBezTo>
                    <a:pt x="7692" y="1"/>
                    <a:pt x="1" y="7692"/>
                    <a:pt x="1" y="17175"/>
                  </a:cubicBezTo>
                  <a:cubicBezTo>
                    <a:pt x="1" y="26658"/>
                    <a:pt x="7692" y="34339"/>
                    <a:pt x="17175" y="34339"/>
                  </a:cubicBezTo>
                  <a:cubicBezTo>
                    <a:pt x="26658" y="34339"/>
                    <a:pt x="34349" y="26658"/>
                    <a:pt x="34349" y="17175"/>
                  </a:cubicBezTo>
                  <a:cubicBezTo>
                    <a:pt x="34349" y="7692"/>
                    <a:pt x="26658" y="1"/>
                    <a:pt x="17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04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4409300" y="1095575"/>
              <a:ext cx="790625" cy="749350"/>
            </a:xfrm>
            <a:custGeom>
              <a:avLst/>
              <a:gdLst/>
              <a:ahLst/>
              <a:cxnLst/>
              <a:rect l="l" t="t" r="r" b="b"/>
              <a:pathLst>
                <a:path w="31625" h="29974" extrusionOk="0">
                  <a:moveTo>
                    <a:pt x="15986" y="0"/>
                  </a:moveTo>
                  <a:cubicBezTo>
                    <a:pt x="12461" y="0"/>
                    <a:pt x="8922" y="1237"/>
                    <a:pt x="6069" y="3752"/>
                  </a:cubicBezTo>
                  <a:cubicBezTo>
                    <a:pt x="4337" y="5274"/>
                    <a:pt x="3045" y="7117"/>
                    <a:pt x="2194" y="9110"/>
                  </a:cubicBezTo>
                  <a:cubicBezTo>
                    <a:pt x="1" y="14257"/>
                    <a:pt x="802" y="20425"/>
                    <a:pt x="4747" y="24902"/>
                  </a:cubicBezTo>
                  <a:cubicBezTo>
                    <a:pt x="4767" y="24932"/>
                    <a:pt x="4787" y="24952"/>
                    <a:pt x="4817" y="24972"/>
                  </a:cubicBezTo>
                  <a:cubicBezTo>
                    <a:pt x="7771" y="28282"/>
                    <a:pt x="11872" y="29973"/>
                    <a:pt x="15993" y="29973"/>
                  </a:cubicBezTo>
                  <a:cubicBezTo>
                    <a:pt x="19514" y="29973"/>
                    <a:pt x="23050" y="28738"/>
                    <a:pt x="25897" y="26223"/>
                  </a:cubicBezTo>
                  <a:cubicBezTo>
                    <a:pt x="28350" y="24060"/>
                    <a:pt x="29932" y="21267"/>
                    <a:pt x="30603" y="18292"/>
                  </a:cubicBezTo>
                  <a:cubicBezTo>
                    <a:pt x="31625" y="13766"/>
                    <a:pt x="30533" y="8819"/>
                    <a:pt x="27219" y="5064"/>
                  </a:cubicBezTo>
                  <a:cubicBezTo>
                    <a:pt x="27008" y="4824"/>
                    <a:pt x="26788" y="4593"/>
                    <a:pt x="26568" y="4373"/>
                  </a:cubicBezTo>
                  <a:cubicBezTo>
                    <a:pt x="26357" y="4163"/>
                    <a:pt x="26147" y="3962"/>
                    <a:pt x="25927" y="3772"/>
                  </a:cubicBezTo>
                  <a:cubicBezTo>
                    <a:pt x="25366" y="3271"/>
                    <a:pt x="24775" y="2821"/>
                    <a:pt x="24164" y="2420"/>
                  </a:cubicBezTo>
                  <a:cubicBezTo>
                    <a:pt x="21697" y="814"/>
                    <a:pt x="18846" y="0"/>
                    <a:pt x="159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4880700" y="1156075"/>
              <a:ext cx="176775" cy="221075"/>
            </a:xfrm>
            <a:custGeom>
              <a:avLst/>
              <a:gdLst/>
              <a:ahLst/>
              <a:cxnLst/>
              <a:rect l="l" t="t" r="r" b="b"/>
              <a:pathLst>
                <a:path w="7071" h="8843" extrusionOk="0">
                  <a:moveTo>
                    <a:pt x="5308" y="0"/>
                  </a:moveTo>
                  <a:lnTo>
                    <a:pt x="1" y="8682"/>
                  </a:lnTo>
                  <a:lnTo>
                    <a:pt x="271" y="8843"/>
                  </a:lnTo>
                  <a:lnTo>
                    <a:pt x="7071" y="1352"/>
                  </a:lnTo>
                  <a:cubicBezTo>
                    <a:pt x="6510" y="851"/>
                    <a:pt x="5919" y="401"/>
                    <a:pt x="5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4883975" y="1204625"/>
              <a:ext cx="315950" cy="348275"/>
            </a:xfrm>
            <a:custGeom>
              <a:avLst/>
              <a:gdLst/>
              <a:ahLst/>
              <a:cxnLst/>
              <a:rect l="l" t="t" r="r" b="b"/>
              <a:pathLst>
                <a:path w="12638" h="13931" extrusionOk="0">
                  <a:moveTo>
                    <a:pt x="7581" y="1"/>
                  </a:moveTo>
                  <a:lnTo>
                    <a:pt x="0" y="8002"/>
                  </a:lnTo>
                  <a:lnTo>
                    <a:pt x="1402" y="11046"/>
                  </a:lnTo>
                  <a:lnTo>
                    <a:pt x="11616" y="13930"/>
                  </a:lnTo>
                  <a:cubicBezTo>
                    <a:pt x="12638" y="9404"/>
                    <a:pt x="11546" y="4457"/>
                    <a:pt x="8232" y="702"/>
                  </a:cubicBezTo>
                  <a:cubicBezTo>
                    <a:pt x="8021" y="462"/>
                    <a:pt x="7801" y="231"/>
                    <a:pt x="7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4409300" y="1323300"/>
              <a:ext cx="319725" cy="396575"/>
            </a:xfrm>
            <a:custGeom>
              <a:avLst/>
              <a:gdLst/>
              <a:ahLst/>
              <a:cxnLst/>
              <a:rect l="l" t="t" r="r" b="b"/>
              <a:pathLst>
                <a:path w="12789" h="15863" extrusionOk="0">
                  <a:moveTo>
                    <a:pt x="2194" y="1"/>
                  </a:moveTo>
                  <a:lnTo>
                    <a:pt x="2194" y="1"/>
                  </a:lnTo>
                  <a:cubicBezTo>
                    <a:pt x="1" y="5148"/>
                    <a:pt x="802" y="11316"/>
                    <a:pt x="4747" y="15793"/>
                  </a:cubicBezTo>
                  <a:cubicBezTo>
                    <a:pt x="4767" y="15823"/>
                    <a:pt x="4787" y="15843"/>
                    <a:pt x="4817" y="15863"/>
                  </a:cubicBezTo>
                  <a:lnTo>
                    <a:pt x="12788" y="7902"/>
                  </a:lnTo>
                  <a:lnTo>
                    <a:pt x="12077" y="4467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4642875" y="1324775"/>
              <a:ext cx="332250" cy="291200"/>
            </a:xfrm>
            <a:custGeom>
              <a:avLst/>
              <a:gdLst/>
              <a:ahLst/>
              <a:cxnLst/>
              <a:rect l="l" t="t" r="r" b="b"/>
              <a:pathLst>
                <a:path w="13290" h="11648" extrusionOk="0">
                  <a:moveTo>
                    <a:pt x="6640" y="0"/>
                  </a:moveTo>
                  <a:cubicBezTo>
                    <a:pt x="5774" y="0"/>
                    <a:pt x="4895" y="194"/>
                    <a:pt x="4066" y="603"/>
                  </a:cubicBezTo>
                  <a:cubicBezTo>
                    <a:pt x="1182" y="2025"/>
                    <a:pt x="1" y="5509"/>
                    <a:pt x="1423" y="8393"/>
                  </a:cubicBezTo>
                  <a:cubicBezTo>
                    <a:pt x="2437" y="10451"/>
                    <a:pt x="4502" y="11647"/>
                    <a:pt x="6649" y="11647"/>
                  </a:cubicBezTo>
                  <a:cubicBezTo>
                    <a:pt x="7512" y="11647"/>
                    <a:pt x="8387" y="11454"/>
                    <a:pt x="9214" y="11047"/>
                  </a:cubicBezTo>
                  <a:cubicBezTo>
                    <a:pt x="12098" y="9625"/>
                    <a:pt x="13289" y="6130"/>
                    <a:pt x="11867" y="3246"/>
                  </a:cubicBezTo>
                  <a:cubicBezTo>
                    <a:pt x="10854" y="1191"/>
                    <a:pt x="8788" y="0"/>
                    <a:pt x="6640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4625600" y="1287000"/>
              <a:ext cx="366550" cy="366550"/>
            </a:xfrm>
            <a:custGeom>
              <a:avLst/>
              <a:gdLst/>
              <a:ahLst/>
              <a:cxnLst/>
              <a:rect l="l" t="t" r="r" b="b"/>
              <a:pathLst>
                <a:path w="14662" h="14662" fill="none" extrusionOk="0">
                  <a:moveTo>
                    <a:pt x="12258" y="2975"/>
                  </a:moveTo>
                  <a:cubicBezTo>
                    <a:pt x="14661" y="5699"/>
                    <a:pt x="14401" y="9854"/>
                    <a:pt x="11677" y="12258"/>
                  </a:cubicBezTo>
                  <a:cubicBezTo>
                    <a:pt x="8963" y="14661"/>
                    <a:pt x="4807" y="14401"/>
                    <a:pt x="2404" y="11677"/>
                  </a:cubicBezTo>
                  <a:cubicBezTo>
                    <a:pt x="1" y="8953"/>
                    <a:pt x="261" y="4797"/>
                    <a:pt x="2985" y="2404"/>
                  </a:cubicBezTo>
                  <a:cubicBezTo>
                    <a:pt x="5709" y="1"/>
                    <a:pt x="9864" y="261"/>
                    <a:pt x="12258" y="2975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F5E84E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4778825" y="1443300"/>
              <a:ext cx="60100" cy="53825"/>
            </a:xfrm>
            <a:custGeom>
              <a:avLst/>
              <a:gdLst/>
              <a:ahLst/>
              <a:cxnLst/>
              <a:rect l="l" t="t" r="r" b="b"/>
              <a:pathLst>
                <a:path w="2404" h="2153" extrusionOk="0">
                  <a:moveTo>
                    <a:pt x="1202" y="0"/>
                  </a:moveTo>
                  <a:cubicBezTo>
                    <a:pt x="950" y="0"/>
                    <a:pt x="697" y="89"/>
                    <a:pt x="491" y="268"/>
                  </a:cubicBezTo>
                  <a:cubicBezTo>
                    <a:pt x="50" y="658"/>
                    <a:pt x="0" y="1339"/>
                    <a:pt x="401" y="1790"/>
                  </a:cubicBezTo>
                  <a:cubicBezTo>
                    <a:pt x="612" y="2028"/>
                    <a:pt x="909" y="2152"/>
                    <a:pt x="1207" y="2152"/>
                  </a:cubicBezTo>
                  <a:cubicBezTo>
                    <a:pt x="1458" y="2152"/>
                    <a:pt x="1711" y="2064"/>
                    <a:pt x="1913" y="1880"/>
                  </a:cubicBezTo>
                  <a:cubicBezTo>
                    <a:pt x="2364" y="1489"/>
                    <a:pt x="2404" y="808"/>
                    <a:pt x="2013" y="368"/>
                  </a:cubicBezTo>
                  <a:cubicBezTo>
                    <a:pt x="1796" y="124"/>
                    <a:pt x="1500" y="0"/>
                    <a:pt x="1202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4684425" y="1109250"/>
              <a:ext cx="168775" cy="39100"/>
            </a:xfrm>
            <a:custGeom>
              <a:avLst/>
              <a:gdLst/>
              <a:ahLst/>
              <a:cxnLst/>
              <a:rect l="l" t="t" r="r" b="b"/>
              <a:pathLst>
                <a:path w="6751" h="1564" extrusionOk="0">
                  <a:moveTo>
                    <a:pt x="4147" y="1"/>
                  </a:moveTo>
                  <a:cubicBezTo>
                    <a:pt x="3266" y="1"/>
                    <a:pt x="2384" y="111"/>
                    <a:pt x="1533" y="321"/>
                  </a:cubicBezTo>
                  <a:cubicBezTo>
                    <a:pt x="1323" y="371"/>
                    <a:pt x="402" y="652"/>
                    <a:pt x="111" y="992"/>
                  </a:cubicBezTo>
                  <a:cubicBezTo>
                    <a:pt x="31" y="1092"/>
                    <a:pt x="1" y="1192"/>
                    <a:pt x="61" y="1302"/>
                  </a:cubicBezTo>
                  <a:cubicBezTo>
                    <a:pt x="81" y="1343"/>
                    <a:pt x="121" y="1373"/>
                    <a:pt x="161" y="1403"/>
                  </a:cubicBezTo>
                  <a:cubicBezTo>
                    <a:pt x="430" y="1555"/>
                    <a:pt x="803" y="1563"/>
                    <a:pt x="1115" y="1563"/>
                  </a:cubicBezTo>
                  <a:cubicBezTo>
                    <a:pt x="1152" y="1563"/>
                    <a:pt x="1188" y="1563"/>
                    <a:pt x="1223" y="1563"/>
                  </a:cubicBezTo>
                  <a:cubicBezTo>
                    <a:pt x="1288" y="1564"/>
                    <a:pt x="1353" y="1564"/>
                    <a:pt x="1418" y="1564"/>
                  </a:cubicBezTo>
                  <a:cubicBezTo>
                    <a:pt x="2264" y="1564"/>
                    <a:pt x="3110" y="1503"/>
                    <a:pt x="3946" y="1383"/>
                  </a:cubicBezTo>
                  <a:cubicBezTo>
                    <a:pt x="4407" y="1322"/>
                    <a:pt x="4858" y="1252"/>
                    <a:pt x="5298" y="1162"/>
                  </a:cubicBezTo>
                  <a:cubicBezTo>
                    <a:pt x="5529" y="1122"/>
                    <a:pt x="5759" y="1072"/>
                    <a:pt x="5989" y="1022"/>
                  </a:cubicBezTo>
                  <a:cubicBezTo>
                    <a:pt x="6170" y="972"/>
                    <a:pt x="6420" y="952"/>
                    <a:pt x="6580" y="862"/>
                  </a:cubicBezTo>
                  <a:cubicBezTo>
                    <a:pt x="6670" y="802"/>
                    <a:pt x="6750" y="702"/>
                    <a:pt x="6730" y="591"/>
                  </a:cubicBezTo>
                  <a:cubicBezTo>
                    <a:pt x="6700" y="471"/>
                    <a:pt x="6590" y="401"/>
                    <a:pt x="6490" y="351"/>
                  </a:cubicBezTo>
                  <a:cubicBezTo>
                    <a:pt x="5769" y="1"/>
                    <a:pt x="4928" y="1"/>
                    <a:pt x="4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4871200" y="1118700"/>
              <a:ext cx="58100" cy="26600"/>
            </a:xfrm>
            <a:custGeom>
              <a:avLst/>
              <a:gdLst/>
              <a:ahLst/>
              <a:cxnLst/>
              <a:rect l="l" t="t" r="r" b="b"/>
              <a:pathLst>
                <a:path w="2324" h="1064" extrusionOk="0">
                  <a:moveTo>
                    <a:pt x="618" y="1"/>
                  </a:moveTo>
                  <a:cubicBezTo>
                    <a:pt x="356" y="1"/>
                    <a:pt x="86" y="79"/>
                    <a:pt x="50" y="374"/>
                  </a:cubicBezTo>
                  <a:cubicBezTo>
                    <a:pt x="0" y="824"/>
                    <a:pt x="651" y="924"/>
                    <a:pt x="962" y="965"/>
                  </a:cubicBezTo>
                  <a:cubicBezTo>
                    <a:pt x="1172" y="995"/>
                    <a:pt x="1382" y="1015"/>
                    <a:pt x="1593" y="1045"/>
                  </a:cubicBezTo>
                  <a:cubicBezTo>
                    <a:pt x="1671" y="1055"/>
                    <a:pt x="1755" y="1064"/>
                    <a:pt x="1838" y="1064"/>
                  </a:cubicBezTo>
                  <a:cubicBezTo>
                    <a:pt x="1999" y="1064"/>
                    <a:pt x="2155" y="1030"/>
                    <a:pt x="2254" y="904"/>
                  </a:cubicBezTo>
                  <a:cubicBezTo>
                    <a:pt x="2304" y="844"/>
                    <a:pt x="2324" y="774"/>
                    <a:pt x="2304" y="694"/>
                  </a:cubicBezTo>
                  <a:cubicBezTo>
                    <a:pt x="2294" y="654"/>
                    <a:pt x="2264" y="614"/>
                    <a:pt x="2234" y="584"/>
                  </a:cubicBezTo>
                  <a:cubicBezTo>
                    <a:pt x="1903" y="234"/>
                    <a:pt x="1402" y="123"/>
                    <a:pt x="932" y="33"/>
                  </a:cubicBezTo>
                  <a:cubicBezTo>
                    <a:pt x="842" y="15"/>
                    <a:pt x="731" y="1"/>
                    <a:pt x="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" name="Google Shape;641;p19"/>
          <p:cNvSpPr/>
          <p:nvPr/>
        </p:nvSpPr>
        <p:spPr>
          <a:xfrm>
            <a:off x="-259501" y="2258946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20"/>
          <p:cNvGrpSpPr/>
          <p:nvPr/>
        </p:nvGrpSpPr>
        <p:grpSpPr>
          <a:xfrm>
            <a:off x="714971" y="542545"/>
            <a:ext cx="7714056" cy="4058415"/>
            <a:chOff x="238125" y="979300"/>
            <a:chExt cx="7140000" cy="3756400"/>
          </a:xfrm>
        </p:grpSpPr>
        <p:sp>
          <p:nvSpPr>
            <p:cNvPr id="644" name="Google Shape;644;p20"/>
            <p:cNvSpPr/>
            <p:nvPr/>
          </p:nvSpPr>
          <p:spPr>
            <a:xfrm>
              <a:off x="641950" y="2865475"/>
              <a:ext cx="496250" cy="902575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641950" y="1940375"/>
              <a:ext cx="496250" cy="902575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238125" y="979300"/>
              <a:ext cx="1303925" cy="3749850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641950" y="979300"/>
              <a:ext cx="496250" cy="938575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4620975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4620975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546562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4620975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0"/>
            <p:cNvSpPr/>
            <p:nvPr/>
          </p:nvSpPr>
          <p:spPr>
            <a:xfrm>
              <a:off x="546562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0"/>
            <p:cNvSpPr/>
            <p:nvPr/>
          </p:nvSpPr>
          <p:spPr>
            <a:xfrm>
              <a:off x="4620975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546562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1844750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1844750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268937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1" y="0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1844750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268937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1844750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268937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20"/>
          <p:cNvSpPr txBox="1">
            <a:spLocks noGrp="1"/>
          </p:cNvSpPr>
          <p:nvPr>
            <p:ph type="subTitle" idx="1"/>
          </p:nvPr>
        </p:nvSpPr>
        <p:spPr>
          <a:xfrm>
            <a:off x="1066063" y="2432026"/>
            <a:ext cx="3246600" cy="81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0"/>
          <p:cNvSpPr txBox="1">
            <a:spLocks noGrp="1"/>
          </p:cNvSpPr>
          <p:nvPr>
            <p:ph type="title"/>
          </p:nvPr>
        </p:nvSpPr>
        <p:spPr>
          <a:xfrm>
            <a:off x="1066063" y="1895174"/>
            <a:ext cx="3246600" cy="53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20"/>
          <p:cNvSpPr/>
          <p:nvPr/>
        </p:nvSpPr>
        <p:spPr>
          <a:xfrm>
            <a:off x="4558775" y="4831973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20"/>
          <p:cNvGrpSpPr/>
          <p:nvPr/>
        </p:nvGrpSpPr>
        <p:grpSpPr>
          <a:xfrm rot="-1959511">
            <a:off x="324235" y="4169221"/>
            <a:ext cx="781722" cy="683763"/>
            <a:chOff x="4485150" y="2047325"/>
            <a:chExt cx="521500" cy="456150"/>
          </a:xfrm>
        </p:grpSpPr>
        <p:sp>
          <p:nvSpPr>
            <p:cNvPr id="666" name="Google Shape;666;p20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20"/>
          <p:cNvGrpSpPr/>
          <p:nvPr/>
        </p:nvGrpSpPr>
        <p:grpSpPr>
          <a:xfrm rot="-6106583" flipH="1">
            <a:off x="8103774" y="164067"/>
            <a:ext cx="854519" cy="788519"/>
            <a:chOff x="2347425" y="2674700"/>
            <a:chExt cx="538275" cy="496700"/>
          </a:xfrm>
        </p:grpSpPr>
        <p:sp>
          <p:nvSpPr>
            <p:cNvPr id="669" name="Google Shape;669;p20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0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0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20"/>
          <p:cNvGrpSpPr/>
          <p:nvPr/>
        </p:nvGrpSpPr>
        <p:grpSpPr>
          <a:xfrm>
            <a:off x="8010785" y="4060780"/>
            <a:ext cx="734138" cy="900661"/>
            <a:chOff x="5615500" y="1065200"/>
            <a:chExt cx="442625" cy="543025"/>
          </a:xfrm>
        </p:grpSpPr>
        <p:sp>
          <p:nvSpPr>
            <p:cNvPr id="676" name="Google Shape;676;p20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8" name="Google Shape;678;p20"/>
          <p:cNvSpPr/>
          <p:nvPr/>
        </p:nvSpPr>
        <p:spPr>
          <a:xfrm>
            <a:off x="8300321" y="2422944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0"/>
          <p:cNvSpPr/>
          <p:nvPr/>
        </p:nvSpPr>
        <p:spPr>
          <a:xfrm>
            <a:off x="2435972" y="438502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0"/>
          <p:cNvSpPr/>
          <p:nvPr/>
        </p:nvSpPr>
        <p:spPr>
          <a:xfrm>
            <a:off x="6213000" y="304140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0"/>
          <p:cNvSpPr/>
          <p:nvPr/>
        </p:nvSpPr>
        <p:spPr>
          <a:xfrm>
            <a:off x="102874" y="1497446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2">
    <p:bg>
      <p:bgPr>
        <a:solidFill>
          <a:schemeClr val="lt2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oogle Shape;712;p22"/>
          <p:cNvGrpSpPr/>
          <p:nvPr/>
        </p:nvGrpSpPr>
        <p:grpSpPr>
          <a:xfrm>
            <a:off x="714971" y="542545"/>
            <a:ext cx="7714056" cy="4058415"/>
            <a:chOff x="238125" y="979300"/>
            <a:chExt cx="7140000" cy="3756400"/>
          </a:xfrm>
        </p:grpSpPr>
        <p:sp>
          <p:nvSpPr>
            <p:cNvPr id="713" name="Google Shape;713;p22"/>
            <p:cNvSpPr/>
            <p:nvPr/>
          </p:nvSpPr>
          <p:spPr>
            <a:xfrm>
              <a:off x="641950" y="2865475"/>
              <a:ext cx="496250" cy="902575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>
              <a:off x="641950" y="1940375"/>
              <a:ext cx="496250" cy="902575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38125" y="979300"/>
              <a:ext cx="1303925" cy="3749850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641950" y="979300"/>
              <a:ext cx="496250" cy="938575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>
              <a:off x="4620975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>
              <a:off x="4620975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546562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>
              <a:off x="4620975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>
              <a:off x="546562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4620975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546562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1844750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1844750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2"/>
            <p:cNvSpPr/>
            <p:nvPr/>
          </p:nvSpPr>
          <p:spPr>
            <a:xfrm>
              <a:off x="268937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1" y="0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2"/>
            <p:cNvSpPr/>
            <p:nvPr/>
          </p:nvSpPr>
          <p:spPr>
            <a:xfrm>
              <a:off x="1844750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268937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1844750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2"/>
            <p:cNvSpPr/>
            <p:nvPr/>
          </p:nvSpPr>
          <p:spPr>
            <a:xfrm>
              <a:off x="268937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2"/>
          <p:cNvSpPr txBox="1">
            <a:spLocks noGrp="1"/>
          </p:cNvSpPr>
          <p:nvPr>
            <p:ph type="subTitle" idx="1"/>
          </p:nvPr>
        </p:nvSpPr>
        <p:spPr>
          <a:xfrm>
            <a:off x="720000" y="1212525"/>
            <a:ext cx="61137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732" name="Google Shape;73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733" name="Google Shape;733;p22"/>
          <p:cNvGrpSpPr/>
          <p:nvPr/>
        </p:nvGrpSpPr>
        <p:grpSpPr>
          <a:xfrm rot="-1959511">
            <a:off x="-44515" y="4225883"/>
            <a:ext cx="781722" cy="683763"/>
            <a:chOff x="4485150" y="2047325"/>
            <a:chExt cx="521500" cy="456150"/>
          </a:xfrm>
        </p:grpSpPr>
        <p:sp>
          <p:nvSpPr>
            <p:cNvPr id="734" name="Google Shape;734;p22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2"/>
          <p:cNvGrpSpPr/>
          <p:nvPr/>
        </p:nvGrpSpPr>
        <p:grpSpPr>
          <a:xfrm rot="-6106583" flipH="1">
            <a:off x="8103774" y="164067"/>
            <a:ext cx="854519" cy="788519"/>
            <a:chOff x="2347425" y="2674700"/>
            <a:chExt cx="538275" cy="496700"/>
          </a:xfrm>
        </p:grpSpPr>
        <p:sp>
          <p:nvSpPr>
            <p:cNvPr id="737" name="Google Shape;737;p22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2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22"/>
          <p:cNvGrpSpPr/>
          <p:nvPr/>
        </p:nvGrpSpPr>
        <p:grpSpPr>
          <a:xfrm>
            <a:off x="8010785" y="4060780"/>
            <a:ext cx="734138" cy="900661"/>
            <a:chOff x="5615500" y="1065200"/>
            <a:chExt cx="442625" cy="543025"/>
          </a:xfrm>
        </p:grpSpPr>
        <p:sp>
          <p:nvSpPr>
            <p:cNvPr id="744" name="Google Shape;744;p22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22"/>
          <p:cNvSpPr/>
          <p:nvPr/>
        </p:nvSpPr>
        <p:spPr>
          <a:xfrm>
            <a:off x="4821833" y="122444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2"/>
          <p:cNvSpPr/>
          <p:nvPr/>
        </p:nvSpPr>
        <p:spPr>
          <a:xfrm>
            <a:off x="8057875" y="2340877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2"/>
          <p:cNvSpPr/>
          <p:nvPr/>
        </p:nvSpPr>
        <p:spPr>
          <a:xfrm>
            <a:off x="-254776" y="190396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2"/>
          <p:cNvSpPr/>
          <p:nvPr/>
        </p:nvSpPr>
        <p:spPr>
          <a:xfrm>
            <a:off x="2542322" y="4514501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28"/>
          <p:cNvGrpSpPr/>
          <p:nvPr/>
        </p:nvGrpSpPr>
        <p:grpSpPr>
          <a:xfrm>
            <a:off x="714975" y="534998"/>
            <a:ext cx="7714052" cy="4073534"/>
            <a:chOff x="714975" y="534998"/>
            <a:chExt cx="7714052" cy="4073534"/>
          </a:xfrm>
        </p:grpSpPr>
        <p:sp>
          <p:nvSpPr>
            <p:cNvPr id="962" name="Google Shape;962;p28"/>
            <p:cNvSpPr/>
            <p:nvPr/>
          </p:nvSpPr>
          <p:spPr>
            <a:xfrm>
              <a:off x="1728906" y="2580373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1728906" y="1580895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714975" y="542550"/>
              <a:ext cx="3273895" cy="4051338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1728906" y="542550"/>
              <a:ext cx="1245985" cy="1014036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5450202" y="1587994"/>
              <a:ext cx="886198" cy="974818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5450202" y="2587472"/>
              <a:ext cx="886198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6362762" y="2587472"/>
              <a:ext cx="1153732" cy="974791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5450202" y="549622"/>
              <a:ext cx="2978825" cy="4051338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6362762" y="1587994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5450202" y="549298"/>
              <a:ext cx="886198" cy="1014036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6362762" y="5492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4273002" y="1585527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4273002" y="5349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4270125" y="2584567"/>
              <a:ext cx="1153764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4272975" y="3583576"/>
              <a:ext cx="1153764" cy="1024956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28"/>
          <p:cNvGrpSpPr/>
          <p:nvPr/>
        </p:nvGrpSpPr>
        <p:grpSpPr>
          <a:xfrm rot="-6106583" flipH="1">
            <a:off x="8103774" y="164067"/>
            <a:ext cx="854519" cy="788519"/>
            <a:chOff x="2347425" y="2674700"/>
            <a:chExt cx="538275" cy="496700"/>
          </a:xfrm>
        </p:grpSpPr>
        <p:sp>
          <p:nvSpPr>
            <p:cNvPr id="978" name="Google Shape;978;p28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28"/>
          <p:cNvSpPr/>
          <p:nvPr/>
        </p:nvSpPr>
        <p:spPr>
          <a:xfrm>
            <a:off x="67822" y="17952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8"/>
          <p:cNvSpPr/>
          <p:nvPr/>
        </p:nvSpPr>
        <p:spPr>
          <a:xfrm>
            <a:off x="8187250" y="4458815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8"/>
          <p:cNvSpPr/>
          <p:nvPr/>
        </p:nvSpPr>
        <p:spPr>
          <a:xfrm>
            <a:off x="2534882" y="-243127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8"/>
          <p:cNvSpPr/>
          <p:nvPr/>
        </p:nvSpPr>
        <p:spPr>
          <a:xfrm>
            <a:off x="6163424" y="179521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4046500" y="4707173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28"/>
          <p:cNvGrpSpPr/>
          <p:nvPr/>
        </p:nvGrpSpPr>
        <p:grpSpPr>
          <a:xfrm>
            <a:off x="278010" y="4158168"/>
            <a:ext cx="734138" cy="900661"/>
            <a:chOff x="5615500" y="1065200"/>
            <a:chExt cx="442625" cy="543025"/>
          </a:xfrm>
        </p:grpSpPr>
        <p:sp>
          <p:nvSpPr>
            <p:cNvPr id="990" name="Google Shape;990;p28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993;p29"/>
          <p:cNvGrpSpPr/>
          <p:nvPr/>
        </p:nvGrpSpPr>
        <p:grpSpPr>
          <a:xfrm flipH="1">
            <a:off x="715150" y="549303"/>
            <a:ext cx="7714078" cy="4051662"/>
            <a:chOff x="1844750" y="985550"/>
            <a:chExt cx="5533375" cy="3750150"/>
          </a:xfrm>
        </p:grpSpPr>
        <p:sp>
          <p:nvSpPr>
            <p:cNvPr id="994" name="Google Shape;994;p29"/>
            <p:cNvSpPr/>
            <p:nvPr/>
          </p:nvSpPr>
          <p:spPr>
            <a:xfrm>
              <a:off x="4620975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620975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546562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4620975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546562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4620975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46562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1844750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1844750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268937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1" y="0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1844750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268937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1844750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268937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8" name="Google Shape;1008;p29"/>
          <p:cNvSpPr/>
          <p:nvPr/>
        </p:nvSpPr>
        <p:spPr>
          <a:xfrm>
            <a:off x="4800671" y="4823244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9"/>
          <p:cNvSpPr/>
          <p:nvPr/>
        </p:nvSpPr>
        <p:spPr>
          <a:xfrm>
            <a:off x="8844535" y="2444288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9"/>
          <p:cNvSpPr/>
          <p:nvPr/>
        </p:nvSpPr>
        <p:spPr>
          <a:xfrm>
            <a:off x="6554975" y="-162673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9"/>
          <p:cNvSpPr/>
          <p:nvPr/>
        </p:nvSpPr>
        <p:spPr>
          <a:xfrm>
            <a:off x="4243362" y="16398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29"/>
          <p:cNvGrpSpPr/>
          <p:nvPr/>
        </p:nvGrpSpPr>
        <p:grpSpPr>
          <a:xfrm rot="-457526">
            <a:off x="177348" y="3508246"/>
            <a:ext cx="1206693" cy="1407059"/>
            <a:chOff x="1955125" y="1304275"/>
            <a:chExt cx="362025" cy="422125"/>
          </a:xfrm>
        </p:grpSpPr>
        <p:sp>
          <p:nvSpPr>
            <p:cNvPr id="1013" name="Google Shape;1013;p29"/>
            <p:cNvSpPr/>
            <p:nvPr/>
          </p:nvSpPr>
          <p:spPr>
            <a:xfrm>
              <a:off x="1955125" y="1304275"/>
              <a:ext cx="362025" cy="422125"/>
            </a:xfrm>
            <a:custGeom>
              <a:avLst/>
              <a:gdLst/>
              <a:ahLst/>
              <a:cxnLst/>
              <a:rect l="l" t="t" r="r" b="b"/>
              <a:pathLst>
                <a:path w="14481" h="16885" extrusionOk="0">
                  <a:moveTo>
                    <a:pt x="13068" y="1"/>
                  </a:moveTo>
                  <a:lnTo>
                    <a:pt x="10034" y="81"/>
                  </a:lnTo>
                  <a:lnTo>
                    <a:pt x="591" y="341"/>
                  </a:lnTo>
                  <a:lnTo>
                    <a:pt x="0" y="16884"/>
                  </a:lnTo>
                  <a:lnTo>
                    <a:pt x="10685" y="16884"/>
                  </a:lnTo>
                  <a:lnTo>
                    <a:pt x="14480" y="16714"/>
                  </a:lnTo>
                  <a:lnTo>
                    <a:pt x="130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04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988150" y="1336075"/>
              <a:ext cx="295950" cy="358775"/>
            </a:xfrm>
            <a:custGeom>
              <a:avLst/>
              <a:gdLst/>
              <a:ahLst/>
              <a:cxnLst/>
              <a:rect l="l" t="t" r="r" b="b"/>
              <a:pathLst>
                <a:path w="11838" h="14351" extrusionOk="0">
                  <a:moveTo>
                    <a:pt x="10636" y="0"/>
                  </a:moveTo>
                  <a:lnTo>
                    <a:pt x="8773" y="50"/>
                  </a:lnTo>
                  <a:lnTo>
                    <a:pt x="502" y="271"/>
                  </a:lnTo>
                  <a:lnTo>
                    <a:pt x="1" y="14350"/>
                  </a:lnTo>
                  <a:lnTo>
                    <a:pt x="9364" y="14350"/>
                  </a:lnTo>
                  <a:lnTo>
                    <a:pt x="11838" y="14240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9F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2039975" y="1370200"/>
              <a:ext cx="110700" cy="102000"/>
            </a:xfrm>
            <a:custGeom>
              <a:avLst/>
              <a:gdLst/>
              <a:ahLst/>
              <a:cxnLst/>
              <a:rect l="l" t="t" r="r" b="b"/>
              <a:pathLst>
                <a:path w="4428" h="4080" extrusionOk="0">
                  <a:moveTo>
                    <a:pt x="2210" y="1"/>
                  </a:moveTo>
                  <a:cubicBezTo>
                    <a:pt x="2083" y="1"/>
                    <a:pt x="1953" y="13"/>
                    <a:pt x="1823" y="37"/>
                  </a:cubicBezTo>
                  <a:cubicBezTo>
                    <a:pt x="722" y="258"/>
                    <a:pt x="1" y="1319"/>
                    <a:pt x="211" y="2431"/>
                  </a:cubicBezTo>
                  <a:cubicBezTo>
                    <a:pt x="406" y="3403"/>
                    <a:pt x="1264" y="4079"/>
                    <a:pt x="2221" y="4079"/>
                  </a:cubicBezTo>
                  <a:cubicBezTo>
                    <a:pt x="2347" y="4079"/>
                    <a:pt x="2476" y="4067"/>
                    <a:pt x="2605" y="4043"/>
                  </a:cubicBezTo>
                  <a:cubicBezTo>
                    <a:pt x="3706" y="3823"/>
                    <a:pt x="4427" y="2751"/>
                    <a:pt x="4217" y="1650"/>
                  </a:cubicBezTo>
                  <a:cubicBezTo>
                    <a:pt x="4022" y="677"/>
                    <a:pt x="3172" y="1"/>
                    <a:pt x="221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2048000" y="1373875"/>
              <a:ext cx="94650" cy="94650"/>
            </a:xfrm>
            <a:custGeom>
              <a:avLst/>
              <a:gdLst/>
              <a:ahLst/>
              <a:cxnLst/>
              <a:rect l="l" t="t" r="r" b="b"/>
              <a:pathLst>
                <a:path w="3786" h="3786" fill="none" extrusionOk="0">
                  <a:moveTo>
                    <a:pt x="60" y="1773"/>
                  </a:moveTo>
                  <a:cubicBezTo>
                    <a:pt x="0" y="2784"/>
                    <a:pt x="761" y="3656"/>
                    <a:pt x="1773" y="3726"/>
                  </a:cubicBezTo>
                  <a:cubicBezTo>
                    <a:pt x="2784" y="3786"/>
                    <a:pt x="3665" y="3025"/>
                    <a:pt x="3726" y="2013"/>
                  </a:cubicBezTo>
                  <a:cubicBezTo>
                    <a:pt x="3786" y="1002"/>
                    <a:pt x="3025" y="131"/>
                    <a:pt x="2013" y="61"/>
                  </a:cubicBezTo>
                  <a:cubicBezTo>
                    <a:pt x="1002" y="0"/>
                    <a:pt x="131" y="761"/>
                    <a:pt x="60" y="1773"/>
                  </a:cubicBezTo>
                  <a:close/>
                </a:path>
              </a:pathLst>
            </a:custGeom>
            <a:noFill/>
            <a:ln w="1000" cap="flat" cmpd="sng">
              <a:solidFill>
                <a:srgbClr val="FFFFFF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2074275" y="1400875"/>
              <a:ext cx="42100" cy="40675"/>
            </a:xfrm>
            <a:custGeom>
              <a:avLst/>
              <a:gdLst/>
              <a:ahLst/>
              <a:cxnLst/>
              <a:rect l="l" t="t" r="r" b="b"/>
              <a:pathLst>
                <a:path w="1684" h="1627" extrusionOk="0">
                  <a:moveTo>
                    <a:pt x="837" y="0"/>
                  </a:moveTo>
                  <a:cubicBezTo>
                    <a:pt x="411" y="0"/>
                    <a:pt x="60" y="331"/>
                    <a:pt x="31" y="763"/>
                  </a:cubicBezTo>
                  <a:cubicBezTo>
                    <a:pt x="1" y="1214"/>
                    <a:pt x="341" y="1594"/>
                    <a:pt x="792" y="1624"/>
                  </a:cubicBezTo>
                  <a:cubicBezTo>
                    <a:pt x="810" y="1625"/>
                    <a:pt x="829" y="1626"/>
                    <a:pt x="847" y="1626"/>
                  </a:cubicBezTo>
                  <a:cubicBezTo>
                    <a:pt x="1273" y="1626"/>
                    <a:pt x="1624" y="1295"/>
                    <a:pt x="1653" y="863"/>
                  </a:cubicBezTo>
                  <a:cubicBezTo>
                    <a:pt x="1683" y="413"/>
                    <a:pt x="1343" y="32"/>
                    <a:pt x="892" y="2"/>
                  </a:cubicBezTo>
                  <a:cubicBezTo>
                    <a:pt x="874" y="1"/>
                    <a:pt x="855" y="0"/>
                    <a:pt x="837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2015700" y="1507975"/>
              <a:ext cx="159500" cy="142100"/>
            </a:xfrm>
            <a:custGeom>
              <a:avLst/>
              <a:gdLst/>
              <a:ahLst/>
              <a:cxnLst/>
              <a:rect l="l" t="t" r="r" b="b"/>
              <a:pathLst>
                <a:path w="6380" h="5684" extrusionOk="0">
                  <a:moveTo>
                    <a:pt x="3193" y="1"/>
                  </a:moveTo>
                  <a:cubicBezTo>
                    <a:pt x="2373" y="1"/>
                    <a:pt x="1560" y="353"/>
                    <a:pt x="1002" y="1035"/>
                  </a:cubicBezTo>
                  <a:cubicBezTo>
                    <a:pt x="1" y="2247"/>
                    <a:pt x="171" y="4040"/>
                    <a:pt x="1382" y="5031"/>
                  </a:cubicBezTo>
                  <a:cubicBezTo>
                    <a:pt x="1913" y="5470"/>
                    <a:pt x="2555" y="5683"/>
                    <a:pt x="3194" y="5683"/>
                  </a:cubicBezTo>
                  <a:cubicBezTo>
                    <a:pt x="4013" y="5683"/>
                    <a:pt x="4825" y="5331"/>
                    <a:pt x="5388" y="4650"/>
                  </a:cubicBezTo>
                  <a:cubicBezTo>
                    <a:pt x="6379" y="3439"/>
                    <a:pt x="6209" y="1646"/>
                    <a:pt x="4998" y="645"/>
                  </a:cubicBezTo>
                  <a:cubicBezTo>
                    <a:pt x="4469" y="212"/>
                    <a:pt x="3829" y="1"/>
                    <a:pt x="3193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029475" y="1512825"/>
              <a:ext cx="132200" cy="132200"/>
            </a:xfrm>
            <a:custGeom>
              <a:avLst/>
              <a:gdLst/>
              <a:ahLst/>
              <a:cxnLst/>
              <a:rect l="l" t="t" r="r" b="b"/>
              <a:pathLst>
                <a:path w="5288" h="5288" fill="none" extrusionOk="0">
                  <a:moveTo>
                    <a:pt x="90" y="2484"/>
                  </a:moveTo>
                  <a:cubicBezTo>
                    <a:pt x="0" y="3896"/>
                    <a:pt x="1072" y="5107"/>
                    <a:pt x="2474" y="5197"/>
                  </a:cubicBezTo>
                  <a:cubicBezTo>
                    <a:pt x="3886" y="5288"/>
                    <a:pt x="5107" y="4216"/>
                    <a:pt x="5188" y="2804"/>
                  </a:cubicBezTo>
                  <a:cubicBezTo>
                    <a:pt x="5288" y="1402"/>
                    <a:pt x="4216" y="180"/>
                    <a:pt x="2804" y="90"/>
                  </a:cubicBezTo>
                  <a:cubicBezTo>
                    <a:pt x="1392" y="0"/>
                    <a:pt x="181" y="1072"/>
                    <a:pt x="90" y="2484"/>
                  </a:cubicBezTo>
                  <a:close/>
                </a:path>
              </a:pathLst>
            </a:custGeom>
            <a:noFill/>
            <a:ln w="1250" cap="flat" cmpd="sng">
              <a:solidFill>
                <a:srgbClr val="FFFFFF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2005675" y="1349075"/>
              <a:ext cx="12300" cy="11825"/>
            </a:xfrm>
            <a:custGeom>
              <a:avLst/>
              <a:gdLst/>
              <a:ahLst/>
              <a:cxnLst/>
              <a:rect l="l" t="t" r="r" b="b"/>
              <a:pathLst>
                <a:path w="492" h="473" extrusionOk="0">
                  <a:moveTo>
                    <a:pt x="243" y="0"/>
                  </a:moveTo>
                  <a:cubicBezTo>
                    <a:pt x="120" y="0"/>
                    <a:pt x="11" y="97"/>
                    <a:pt x="11" y="221"/>
                  </a:cubicBezTo>
                  <a:cubicBezTo>
                    <a:pt x="1" y="352"/>
                    <a:pt x="101" y="462"/>
                    <a:pt x="231" y="472"/>
                  </a:cubicBezTo>
                  <a:cubicBezTo>
                    <a:pt x="237" y="472"/>
                    <a:pt x="243" y="472"/>
                    <a:pt x="249" y="472"/>
                  </a:cubicBezTo>
                  <a:cubicBezTo>
                    <a:pt x="371" y="472"/>
                    <a:pt x="472" y="376"/>
                    <a:pt x="482" y="251"/>
                  </a:cubicBezTo>
                  <a:cubicBezTo>
                    <a:pt x="492" y="121"/>
                    <a:pt x="392" y="11"/>
                    <a:pt x="261" y="1"/>
                  </a:cubicBezTo>
                  <a:cubicBezTo>
                    <a:pt x="255" y="1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2207475" y="1336075"/>
              <a:ext cx="76625" cy="358775"/>
            </a:xfrm>
            <a:custGeom>
              <a:avLst/>
              <a:gdLst/>
              <a:ahLst/>
              <a:cxnLst/>
              <a:rect l="l" t="t" r="r" b="b"/>
              <a:pathLst>
                <a:path w="3065" h="14351" extrusionOk="0">
                  <a:moveTo>
                    <a:pt x="1863" y="0"/>
                  </a:moveTo>
                  <a:lnTo>
                    <a:pt x="0" y="50"/>
                  </a:lnTo>
                  <a:lnTo>
                    <a:pt x="591" y="14350"/>
                  </a:lnTo>
                  <a:lnTo>
                    <a:pt x="3065" y="14240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56B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2065025" y="1549300"/>
              <a:ext cx="61100" cy="59225"/>
            </a:xfrm>
            <a:custGeom>
              <a:avLst/>
              <a:gdLst/>
              <a:ahLst/>
              <a:cxnLst/>
              <a:rect l="l" t="t" r="r" b="b"/>
              <a:pathLst>
                <a:path w="2444" h="2369" extrusionOk="0">
                  <a:moveTo>
                    <a:pt x="1218" y="1"/>
                  </a:moveTo>
                  <a:cubicBezTo>
                    <a:pt x="599" y="1"/>
                    <a:pt x="79" y="479"/>
                    <a:pt x="40" y="1115"/>
                  </a:cubicBezTo>
                  <a:cubicBezTo>
                    <a:pt x="0" y="1766"/>
                    <a:pt x="491" y="2326"/>
                    <a:pt x="1142" y="2367"/>
                  </a:cubicBezTo>
                  <a:cubicBezTo>
                    <a:pt x="1167" y="2368"/>
                    <a:pt x="1192" y="2369"/>
                    <a:pt x="1216" y="2369"/>
                  </a:cubicBezTo>
                  <a:cubicBezTo>
                    <a:pt x="1835" y="2369"/>
                    <a:pt x="2355" y="1891"/>
                    <a:pt x="2404" y="1265"/>
                  </a:cubicBezTo>
                  <a:cubicBezTo>
                    <a:pt x="2444" y="604"/>
                    <a:pt x="1943" y="43"/>
                    <a:pt x="1292" y="3"/>
                  </a:cubicBezTo>
                  <a:cubicBezTo>
                    <a:pt x="1267" y="2"/>
                    <a:pt x="1242" y="1"/>
                    <a:pt x="1218" y="1"/>
                  </a:cubicBezTo>
                  <a:close/>
                </a:path>
              </a:pathLst>
            </a:custGeom>
            <a:solidFill>
              <a:srgbClr val="E55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2184950" y="1344825"/>
              <a:ext cx="12275" cy="11825"/>
            </a:xfrm>
            <a:custGeom>
              <a:avLst/>
              <a:gdLst/>
              <a:ahLst/>
              <a:cxnLst/>
              <a:rect l="l" t="t" r="r" b="b"/>
              <a:pathLst>
                <a:path w="491" h="473" extrusionOk="0">
                  <a:moveTo>
                    <a:pt x="242" y="0"/>
                  </a:moveTo>
                  <a:cubicBezTo>
                    <a:pt x="120" y="0"/>
                    <a:pt x="20" y="97"/>
                    <a:pt x="10" y="221"/>
                  </a:cubicBezTo>
                  <a:cubicBezTo>
                    <a:pt x="0" y="351"/>
                    <a:pt x="100" y="461"/>
                    <a:pt x="230" y="471"/>
                  </a:cubicBezTo>
                  <a:cubicBezTo>
                    <a:pt x="237" y="472"/>
                    <a:pt x="243" y="472"/>
                    <a:pt x="250" y="472"/>
                  </a:cubicBezTo>
                  <a:cubicBezTo>
                    <a:pt x="380" y="472"/>
                    <a:pt x="481" y="375"/>
                    <a:pt x="491" y="251"/>
                  </a:cubicBezTo>
                  <a:cubicBezTo>
                    <a:pt x="491" y="121"/>
                    <a:pt x="391" y="11"/>
                    <a:pt x="260" y="1"/>
                  </a:cubicBezTo>
                  <a:cubicBezTo>
                    <a:pt x="254" y="0"/>
                    <a:pt x="248" y="0"/>
                    <a:pt x="242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29"/>
          <p:cNvGrpSpPr/>
          <p:nvPr/>
        </p:nvGrpSpPr>
        <p:grpSpPr>
          <a:xfrm>
            <a:off x="413622" y="163980"/>
            <a:ext cx="734138" cy="900661"/>
            <a:chOff x="5615500" y="1065200"/>
            <a:chExt cx="442625" cy="543025"/>
          </a:xfrm>
        </p:grpSpPr>
        <p:sp>
          <p:nvSpPr>
            <p:cNvPr id="1025" name="Google Shape;1025;p29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29"/>
          <p:cNvGrpSpPr/>
          <p:nvPr/>
        </p:nvGrpSpPr>
        <p:grpSpPr>
          <a:xfrm rot="-1959511">
            <a:off x="8038035" y="4107908"/>
            <a:ext cx="781722" cy="683763"/>
            <a:chOff x="4485150" y="2047325"/>
            <a:chExt cx="521500" cy="456150"/>
          </a:xfrm>
        </p:grpSpPr>
        <p:sp>
          <p:nvSpPr>
            <p:cNvPr id="1028" name="Google Shape;1028;p29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29"/>
          <p:cNvGrpSpPr/>
          <p:nvPr/>
        </p:nvGrpSpPr>
        <p:grpSpPr>
          <a:xfrm rot="-1747696">
            <a:off x="7786573" y="68780"/>
            <a:ext cx="1284648" cy="1284274"/>
            <a:chOff x="4379500" y="1040900"/>
            <a:chExt cx="858725" cy="858475"/>
          </a:xfrm>
        </p:grpSpPr>
        <p:sp>
          <p:nvSpPr>
            <p:cNvPr id="1031" name="Google Shape;1031;p29"/>
            <p:cNvSpPr/>
            <p:nvPr/>
          </p:nvSpPr>
          <p:spPr>
            <a:xfrm>
              <a:off x="4379500" y="1040900"/>
              <a:ext cx="858725" cy="858475"/>
            </a:xfrm>
            <a:custGeom>
              <a:avLst/>
              <a:gdLst/>
              <a:ahLst/>
              <a:cxnLst/>
              <a:rect l="l" t="t" r="r" b="b"/>
              <a:pathLst>
                <a:path w="34349" h="34339" extrusionOk="0">
                  <a:moveTo>
                    <a:pt x="17175" y="1"/>
                  </a:moveTo>
                  <a:cubicBezTo>
                    <a:pt x="7692" y="1"/>
                    <a:pt x="1" y="7692"/>
                    <a:pt x="1" y="17175"/>
                  </a:cubicBezTo>
                  <a:cubicBezTo>
                    <a:pt x="1" y="26658"/>
                    <a:pt x="7692" y="34339"/>
                    <a:pt x="17175" y="34339"/>
                  </a:cubicBezTo>
                  <a:cubicBezTo>
                    <a:pt x="26658" y="34339"/>
                    <a:pt x="34349" y="26658"/>
                    <a:pt x="34349" y="17175"/>
                  </a:cubicBezTo>
                  <a:cubicBezTo>
                    <a:pt x="34349" y="7692"/>
                    <a:pt x="26658" y="1"/>
                    <a:pt x="17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04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4409300" y="1095575"/>
              <a:ext cx="790625" cy="749350"/>
            </a:xfrm>
            <a:custGeom>
              <a:avLst/>
              <a:gdLst/>
              <a:ahLst/>
              <a:cxnLst/>
              <a:rect l="l" t="t" r="r" b="b"/>
              <a:pathLst>
                <a:path w="31625" h="29974" extrusionOk="0">
                  <a:moveTo>
                    <a:pt x="15986" y="0"/>
                  </a:moveTo>
                  <a:cubicBezTo>
                    <a:pt x="12461" y="0"/>
                    <a:pt x="8922" y="1237"/>
                    <a:pt x="6069" y="3752"/>
                  </a:cubicBezTo>
                  <a:cubicBezTo>
                    <a:pt x="4337" y="5274"/>
                    <a:pt x="3045" y="7117"/>
                    <a:pt x="2194" y="9110"/>
                  </a:cubicBezTo>
                  <a:cubicBezTo>
                    <a:pt x="1" y="14257"/>
                    <a:pt x="802" y="20425"/>
                    <a:pt x="4747" y="24902"/>
                  </a:cubicBezTo>
                  <a:cubicBezTo>
                    <a:pt x="4767" y="24932"/>
                    <a:pt x="4787" y="24952"/>
                    <a:pt x="4817" y="24972"/>
                  </a:cubicBezTo>
                  <a:cubicBezTo>
                    <a:pt x="7771" y="28282"/>
                    <a:pt x="11872" y="29973"/>
                    <a:pt x="15993" y="29973"/>
                  </a:cubicBezTo>
                  <a:cubicBezTo>
                    <a:pt x="19514" y="29973"/>
                    <a:pt x="23050" y="28738"/>
                    <a:pt x="25897" y="26223"/>
                  </a:cubicBezTo>
                  <a:cubicBezTo>
                    <a:pt x="28350" y="24060"/>
                    <a:pt x="29932" y="21267"/>
                    <a:pt x="30603" y="18292"/>
                  </a:cubicBezTo>
                  <a:cubicBezTo>
                    <a:pt x="31625" y="13766"/>
                    <a:pt x="30533" y="8819"/>
                    <a:pt x="27219" y="5064"/>
                  </a:cubicBezTo>
                  <a:cubicBezTo>
                    <a:pt x="27008" y="4824"/>
                    <a:pt x="26788" y="4593"/>
                    <a:pt x="26568" y="4373"/>
                  </a:cubicBezTo>
                  <a:cubicBezTo>
                    <a:pt x="26357" y="4163"/>
                    <a:pt x="26147" y="3962"/>
                    <a:pt x="25927" y="3772"/>
                  </a:cubicBezTo>
                  <a:cubicBezTo>
                    <a:pt x="25366" y="3271"/>
                    <a:pt x="24775" y="2821"/>
                    <a:pt x="24164" y="2420"/>
                  </a:cubicBezTo>
                  <a:cubicBezTo>
                    <a:pt x="21697" y="814"/>
                    <a:pt x="18846" y="0"/>
                    <a:pt x="159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880700" y="1156075"/>
              <a:ext cx="176775" cy="221075"/>
            </a:xfrm>
            <a:custGeom>
              <a:avLst/>
              <a:gdLst/>
              <a:ahLst/>
              <a:cxnLst/>
              <a:rect l="l" t="t" r="r" b="b"/>
              <a:pathLst>
                <a:path w="7071" h="8843" extrusionOk="0">
                  <a:moveTo>
                    <a:pt x="5308" y="0"/>
                  </a:moveTo>
                  <a:lnTo>
                    <a:pt x="1" y="8682"/>
                  </a:lnTo>
                  <a:lnTo>
                    <a:pt x="271" y="8843"/>
                  </a:lnTo>
                  <a:lnTo>
                    <a:pt x="7071" y="1352"/>
                  </a:lnTo>
                  <a:cubicBezTo>
                    <a:pt x="6510" y="851"/>
                    <a:pt x="5919" y="401"/>
                    <a:pt x="5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4883975" y="1204625"/>
              <a:ext cx="315950" cy="348275"/>
            </a:xfrm>
            <a:custGeom>
              <a:avLst/>
              <a:gdLst/>
              <a:ahLst/>
              <a:cxnLst/>
              <a:rect l="l" t="t" r="r" b="b"/>
              <a:pathLst>
                <a:path w="12638" h="13931" extrusionOk="0">
                  <a:moveTo>
                    <a:pt x="7581" y="1"/>
                  </a:moveTo>
                  <a:lnTo>
                    <a:pt x="0" y="8002"/>
                  </a:lnTo>
                  <a:lnTo>
                    <a:pt x="1402" y="11046"/>
                  </a:lnTo>
                  <a:lnTo>
                    <a:pt x="11616" y="13930"/>
                  </a:lnTo>
                  <a:cubicBezTo>
                    <a:pt x="12638" y="9404"/>
                    <a:pt x="11546" y="4457"/>
                    <a:pt x="8232" y="702"/>
                  </a:cubicBezTo>
                  <a:cubicBezTo>
                    <a:pt x="8021" y="462"/>
                    <a:pt x="7801" y="231"/>
                    <a:pt x="7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4409300" y="1323300"/>
              <a:ext cx="319725" cy="396575"/>
            </a:xfrm>
            <a:custGeom>
              <a:avLst/>
              <a:gdLst/>
              <a:ahLst/>
              <a:cxnLst/>
              <a:rect l="l" t="t" r="r" b="b"/>
              <a:pathLst>
                <a:path w="12789" h="15863" extrusionOk="0">
                  <a:moveTo>
                    <a:pt x="2194" y="1"/>
                  </a:moveTo>
                  <a:lnTo>
                    <a:pt x="2194" y="1"/>
                  </a:lnTo>
                  <a:cubicBezTo>
                    <a:pt x="1" y="5148"/>
                    <a:pt x="802" y="11316"/>
                    <a:pt x="4747" y="15793"/>
                  </a:cubicBezTo>
                  <a:cubicBezTo>
                    <a:pt x="4767" y="15823"/>
                    <a:pt x="4787" y="15843"/>
                    <a:pt x="4817" y="15863"/>
                  </a:cubicBezTo>
                  <a:lnTo>
                    <a:pt x="12788" y="7902"/>
                  </a:lnTo>
                  <a:lnTo>
                    <a:pt x="12077" y="4467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4642875" y="1324775"/>
              <a:ext cx="332250" cy="291200"/>
            </a:xfrm>
            <a:custGeom>
              <a:avLst/>
              <a:gdLst/>
              <a:ahLst/>
              <a:cxnLst/>
              <a:rect l="l" t="t" r="r" b="b"/>
              <a:pathLst>
                <a:path w="13290" h="11648" extrusionOk="0">
                  <a:moveTo>
                    <a:pt x="6640" y="0"/>
                  </a:moveTo>
                  <a:cubicBezTo>
                    <a:pt x="5774" y="0"/>
                    <a:pt x="4895" y="194"/>
                    <a:pt x="4066" y="603"/>
                  </a:cubicBezTo>
                  <a:cubicBezTo>
                    <a:pt x="1182" y="2025"/>
                    <a:pt x="1" y="5509"/>
                    <a:pt x="1423" y="8393"/>
                  </a:cubicBezTo>
                  <a:cubicBezTo>
                    <a:pt x="2437" y="10451"/>
                    <a:pt x="4502" y="11647"/>
                    <a:pt x="6649" y="11647"/>
                  </a:cubicBezTo>
                  <a:cubicBezTo>
                    <a:pt x="7512" y="11647"/>
                    <a:pt x="8387" y="11454"/>
                    <a:pt x="9214" y="11047"/>
                  </a:cubicBezTo>
                  <a:cubicBezTo>
                    <a:pt x="12098" y="9625"/>
                    <a:pt x="13289" y="6130"/>
                    <a:pt x="11867" y="3246"/>
                  </a:cubicBezTo>
                  <a:cubicBezTo>
                    <a:pt x="10854" y="1191"/>
                    <a:pt x="8788" y="0"/>
                    <a:pt x="6640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625600" y="1287000"/>
              <a:ext cx="366550" cy="366550"/>
            </a:xfrm>
            <a:custGeom>
              <a:avLst/>
              <a:gdLst/>
              <a:ahLst/>
              <a:cxnLst/>
              <a:rect l="l" t="t" r="r" b="b"/>
              <a:pathLst>
                <a:path w="14662" h="14662" fill="none" extrusionOk="0">
                  <a:moveTo>
                    <a:pt x="12258" y="2975"/>
                  </a:moveTo>
                  <a:cubicBezTo>
                    <a:pt x="14661" y="5699"/>
                    <a:pt x="14401" y="9854"/>
                    <a:pt x="11677" y="12258"/>
                  </a:cubicBezTo>
                  <a:cubicBezTo>
                    <a:pt x="8963" y="14661"/>
                    <a:pt x="4807" y="14401"/>
                    <a:pt x="2404" y="11677"/>
                  </a:cubicBezTo>
                  <a:cubicBezTo>
                    <a:pt x="1" y="8953"/>
                    <a:pt x="261" y="4797"/>
                    <a:pt x="2985" y="2404"/>
                  </a:cubicBezTo>
                  <a:cubicBezTo>
                    <a:pt x="5709" y="1"/>
                    <a:pt x="9864" y="261"/>
                    <a:pt x="12258" y="2975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F5E84E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778825" y="1443300"/>
              <a:ext cx="60100" cy="53825"/>
            </a:xfrm>
            <a:custGeom>
              <a:avLst/>
              <a:gdLst/>
              <a:ahLst/>
              <a:cxnLst/>
              <a:rect l="l" t="t" r="r" b="b"/>
              <a:pathLst>
                <a:path w="2404" h="2153" extrusionOk="0">
                  <a:moveTo>
                    <a:pt x="1202" y="0"/>
                  </a:moveTo>
                  <a:cubicBezTo>
                    <a:pt x="950" y="0"/>
                    <a:pt x="697" y="89"/>
                    <a:pt x="491" y="268"/>
                  </a:cubicBezTo>
                  <a:cubicBezTo>
                    <a:pt x="50" y="658"/>
                    <a:pt x="0" y="1339"/>
                    <a:pt x="401" y="1790"/>
                  </a:cubicBezTo>
                  <a:cubicBezTo>
                    <a:pt x="612" y="2028"/>
                    <a:pt x="909" y="2152"/>
                    <a:pt x="1207" y="2152"/>
                  </a:cubicBezTo>
                  <a:cubicBezTo>
                    <a:pt x="1458" y="2152"/>
                    <a:pt x="1711" y="2064"/>
                    <a:pt x="1913" y="1880"/>
                  </a:cubicBezTo>
                  <a:cubicBezTo>
                    <a:pt x="2364" y="1489"/>
                    <a:pt x="2404" y="808"/>
                    <a:pt x="2013" y="368"/>
                  </a:cubicBezTo>
                  <a:cubicBezTo>
                    <a:pt x="1796" y="124"/>
                    <a:pt x="1500" y="0"/>
                    <a:pt x="1202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684425" y="1109250"/>
              <a:ext cx="168775" cy="39100"/>
            </a:xfrm>
            <a:custGeom>
              <a:avLst/>
              <a:gdLst/>
              <a:ahLst/>
              <a:cxnLst/>
              <a:rect l="l" t="t" r="r" b="b"/>
              <a:pathLst>
                <a:path w="6751" h="1564" extrusionOk="0">
                  <a:moveTo>
                    <a:pt x="4147" y="1"/>
                  </a:moveTo>
                  <a:cubicBezTo>
                    <a:pt x="3266" y="1"/>
                    <a:pt x="2384" y="111"/>
                    <a:pt x="1533" y="321"/>
                  </a:cubicBezTo>
                  <a:cubicBezTo>
                    <a:pt x="1323" y="371"/>
                    <a:pt x="402" y="652"/>
                    <a:pt x="111" y="992"/>
                  </a:cubicBezTo>
                  <a:cubicBezTo>
                    <a:pt x="31" y="1092"/>
                    <a:pt x="1" y="1192"/>
                    <a:pt x="61" y="1302"/>
                  </a:cubicBezTo>
                  <a:cubicBezTo>
                    <a:pt x="81" y="1343"/>
                    <a:pt x="121" y="1373"/>
                    <a:pt x="161" y="1403"/>
                  </a:cubicBezTo>
                  <a:cubicBezTo>
                    <a:pt x="430" y="1555"/>
                    <a:pt x="803" y="1563"/>
                    <a:pt x="1115" y="1563"/>
                  </a:cubicBezTo>
                  <a:cubicBezTo>
                    <a:pt x="1152" y="1563"/>
                    <a:pt x="1188" y="1563"/>
                    <a:pt x="1223" y="1563"/>
                  </a:cubicBezTo>
                  <a:cubicBezTo>
                    <a:pt x="1288" y="1564"/>
                    <a:pt x="1353" y="1564"/>
                    <a:pt x="1418" y="1564"/>
                  </a:cubicBezTo>
                  <a:cubicBezTo>
                    <a:pt x="2264" y="1564"/>
                    <a:pt x="3110" y="1503"/>
                    <a:pt x="3946" y="1383"/>
                  </a:cubicBezTo>
                  <a:cubicBezTo>
                    <a:pt x="4407" y="1322"/>
                    <a:pt x="4858" y="1252"/>
                    <a:pt x="5298" y="1162"/>
                  </a:cubicBezTo>
                  <a:cubicBezTo>
                    <a:pt x="5529" y="1122"/>
                    <a:pt x="5759" y="1072"/>
                    <a:pt x="5989" y="1022"/>
                  </a:cubicBezTo>
                  <a:cubicBezTo>
                    <a:pt x="6170" y="972"/>
                    <a:pt x="6420" y="952"/>
                    <a:pt x="6580" y="862"/>
                  </a:cubicBezTo>
                  <a:cubicBezTo>
                    <a:pt x="6670" y="802"/>
                    <a:pt x="6750" y="702"/>
                    <a:pt x="6730" y="591"/>
                  </a:cubicBezTo>
                  <a:cubicBezTo>
                    <a:pt x="6700" y="471"/>
                    <a:pt x="6590" y="401"/>
                    <a:pt x="6490" y="351"/>
                  </a:cubicBezTo>
                  <a:cubicBezTo>
                    <a:pt x="5769" y="1"/>
                    <a:pt x="4928" y="1"/>
                    <a:pt x="4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4871200" y="1118700"/>
              <a:ext cx="58100" cy="26600"/>
            </a:xfrm>
            <a:custGeom>
              <a:avLst/>
              <a:gdLst/>
              <a:ahLst/>
              <a:cxnLst/>
              <a:rect l="l" t="t" r="r" b="b"/>
              <a:pathLst>
                <a:path w="2324" h="1064" extrusionOk="0">
                  <a:moveTo>
                    <a:pt x="618" y="1"/>
                  </a:moveTo>
                  <a:cubicBezTo>
                    <a:pt x="356" y="1"/>
                    <a:pt x="86" y="79"/>
                    <a:pt x="50" y="374"/>
                  </a:cubicBezTo>
                  <a:cubicBezTo>
                    <a:pt x="0" y="824"/>
                    <a:pt x="651" y="924"/>
                    <a:pt x="962" y="965"/>
                  </a:cubicBezTo>
                  <a:cubicBezTo>
                    <a:pt x="1172" y="995"/>
                    <a:pt x="1382" y="1015"/>
                    <a:pt x="1593" y="1045"/>
                  </a:cubicBezTo>
                  <a:cubicBezTo>
                    <a:pt x="1671" y="1055"/>
                    <a:pt x="1755" y="1064"/>
                    <a:pt x="1838" y="1064"/>
                  </a:cubicBezTo>
                  <a:cubicBezTo>
                    <a:pt x="1999" y="1064"/>
                    <a:pt x="2155" y="1030"/>
                    <a:pt x="2254" y="904"/>
                  </a:cubicBezTo>
                  <a:cubicBezTo>
                    <a:pt x="2304" y="844"/>
                    <a:pt x="2324" y="774"/>
                    <a:pt x="2304" y="694"/>
                  </a:cubicBezTo>
                  <a:cubicBezTo>
                    <a:pt x="2294" y="654"/>
                    <a:pt x="2264" y="614"/>
                    <a:pt x="2234" y="584"/>
                  </a:cubicBezTo>
                  <a:cubicBezTo>
                    <a:pt x="1903" y="234"/>
                    <a:pt x="1402" y="123"/>
                    <a:pt x="932" y="33"/>
                  </a:cubicBezTo>
                  <a:cubicBezTo>
                    <a:pt x="842" y="15"/>
                    <a:pt x="731" y="1"/>
                    <a:pt x="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1" name="Google Shape;1041;p29"/>
          <p:cNvSpPr/>
          <p:nvPr/>
        </p:nvSpPr>
        <p:spPr>
          <a:xfrm>
            <a:off x="-259501" y="2258946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4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30"/>
          <p:cNvGrpSpPr/>
          <p:nvPr/>
        </p:nvGrpSpPr>
        <p:grpSpPr>
          <a:xfrm flipH="1">
            <a:off x="714975" y="534998"/>
            <a:ext cx="7714052" cy="4073534"/>
            <a:chOff x="714975" y="534998"/>
            <a:chExt cx="7714052" cy="4073534"/>
          </a:xfrm>
        </p:grpSpPr>
        <p:sp>
          <p:nvSpPr>
            <p:cNvPr id="1044" name="Google Shape;1044;p30"/>
            <p:cNvSpPr/>
            <p:nvPr/>
          </p:nvSpPr>
          <p:spPr>
            <a:xfrm>
              <a:off x="1728906" y="2580373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1728906" y="1580895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714975" y="542550"/>
              <a:ext cx="3273895" cy="4051338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1728906" y="542550"/>
              <a:ext cx="1245985" cy="1014036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5450202" y="1587994"/>
              <a:ext cx="886198" cy="974818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5450202" y="2587472"/>
              <a:ext cx="886198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6362762" y="2587472"/>
              <a:ext cx="1153732" cy="974791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5450202" y="549622"/>
              <a:ext cx="2978825" cy="4051338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6362762" y="1587994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5450202" y="549298"/>
              <a:ext cx="886198" cy="1014036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6362762" y="5492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4273002" y="1585527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4273002" y="5349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4270125" y="2584567"/>
              <a:ext cx="1153764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4272975" y="3583576"/>
              <a:ext cx="1153764" cy="1024956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30"/>
          <p:cNvGrpSpPr/>
          <p:nvPr/>
        </p:nvGrpSpPr>
        <p:grpSpPr>
          <a:xfrm rot="-6106583" flipH="1">
            <a:off x="196324" y="4214242"/>
            <a:ext cx="854519" cy="788519"/>
            <a:chOff x="2347425" y="2674700"/>
            <a:chExt cx="538275" cy="496700"/>
          </a:xfrm>
        </p:grpSpPr>
        <p:sp>
          <p:nvSpPr>
            <p:cNvPr id="1060" name="Google Shape;1060;p30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30"/>
          <p:cNvGrpSpPr/>
          <p:nvPr/>
        </p:nvGrpSpPr>
        <p:grpSpPr>
          <a:xfrm>
            <a:off x="8061835" y="281043"/>
            <a:ext cx="734138" cy="900661"/>
            <a:chOff x="5615500" y="1065200"/>
            <a:chExt cx="442625" cy="543025"/>
          </a:xfrm>
        </p:grpSpPr>
        <p:sp>
          <p:nvSpPr>
            <p:cNvPr id="1067" name="Google Shape;1067;p30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9" name="Google Shape;1069;p30"/>
          <p:cNvSpPr/>
          <p:nvPr/>
        </p:nvSpPr>
        <p:spPr>
          <a:xfrm>
            <a:off x="288483" y="2817557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0"/>
          <p:cNvSpPr/>
          <p:nvPr/>
        </p:nvSpPr>
        <p:spPr>
          <a:xfrm>
            <a:off x="4616050" y="4831315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0"/>
          <p:cNvSpPr/>
          <p:nvPr/>
        </p:nvSpPr>
        <p:spPr>
          <a:xfrm>
            <a:off x="4845032" y="-252802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0"/>
          <p:cNvSpPr/>
          <p:nvPr/>
        </p:nvSpPr>
        <p:spPr>
          <a:xfrm>
            <a:off x="-405501" y="1297821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0"/>
          <p:cNvSpPr/>
          <p:nvPr/>
        </p:nvSpPr>
        <p:spPr>
          <a:xfrm>
            <a:off x="8003525" y="415153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1"/>
            <a:ext cx="4539900" cy="2697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59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580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58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5"/>
          <p:cNvGrpSpPr/>
          <p:nvPr/>
        </p:nvGrpSpPr>
        <p:grpSpPr>
          <a:xfrm flipH="1">
            <a:off x="715078" y="535000"/>
            <a:ext cx="7713947" cy="4073527"/>
            <a:chOff x="714977" y="535000"/>
            <a:chExt cx="7713947" cy="4073527"/>
          </a:xfrm>
        </p:grpSpPr>
        <p:sp>
          <p:nvSpPr>
            <p:cNvPr id="147" name="Google Shape;147;p5"/>
            <p:cNvSpPr/>
            <p:nvPr/>
          </p:nvSpPr>
          <p:spPr>
            <a:xfrm>
              <a:off x="1525244" y="2580385"/>
              <a:ext cx="995726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525244" y="1580901"/>
              <a:ext cx="995726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714977" y="542550"/>
              <a:ext cx="2616326" cy="4051338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525244" y="542550"/>
              <a:ext cx="995726" cy="1014036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004819" y="1587994"/>
              <a:ext cx="1018668" cy="974818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004819" y="2587470"/>
              <a:ext cx="1018668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053822" y="2587470"/>
              <a:ext cx="1326194" cy="974791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5004819" y="549624"/>
              <a:ext cx="3424105" cy="4051338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6053822" y="1587994"/>
              <a:ext cx="1326194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004819" y="549300"/>
              <a:ext cx="1018668" cy="1014036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053822" y="549300"/>
              <a:ext cx="1326194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651608" y="1585527"/>
              <a:ext cx="1326194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651608" y="535000"/>
              <a:ext cx="1326194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648302" y="2584565"/>
              <a:ext cx="1326262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3651578" y="3583571"/>
              <a:ext cx="1326262" cy="1024956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5"/>
          <p:cNvSpPr txBox="1">
            <a:spLocks noGrp="1"/>
          </p:cNvSpPr>
          <p:nvPr>
            <p:ph type="subTitle" idx="1"/>
          </p:nvPr>
        </p:nvSpPr>
        <p:spPr>
          <a:xfrm>
            <a:off x="3326711" y="1632325"/>
            <a:ext cx="3783300" cy="52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2"/>
          </p:nvPr>
        </p:nvSpPr>
        <p:spPr>
          <a:xfrm>
            <a:off x="3326711" y="3043075"/>
            <a:ext cx="3783300" cy="52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3"/>
          </p:nvPr>
        </p:nvSpPr>
        <p:spPr>
          <a:xfrm>
            <a:off x="3326711" y="2060350"/>
            <a:ext cx="3783300" cy="61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4"/>
          </p:nvPr>
        </p:nvSpPr>
        <p:spPr>
          <a:xfrm>
            <a:off x="3326711" y="3471100"/>
            <a:ext cx="3783300" cy="61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/>
          <p:nvPr/>
        </p:nvSpPr>
        <p:spPr>
          <a:xfrm>
            <a:off x="6462975" y="4499773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 rot="-1959511">
            <a:off x="-44515" y="4225883"/>
            <a:ext cx="781722" cy="683763"/>
            <a:chOff x="4485150" y="2047325"/>
            <a:chExt cx="521500" cy="456150"/>
          </a:xfrm>
        </p:grpSpPr>
        <p:sp>
          <p:nvSpPr>
            <p:cNvPr id="169" name="Google Shape;169;p5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5"/>
          <p:cNvGrpSpPr/>
          <p:nvPr/>
        </p:nvGrpSpPr>
        <p:grpSpPr>
          <a:xfrm rot="-6106583" flipH="1">
            <a:off x="8103774" y="164067"/>
            <a:ext cx="854519" cy="788519"/>
            <a:chOff x="2347425" y="2674700"/>
            <a:chExt cx="538275" cy="496700"/>
          </a:xfrm>
        </p:grpSpPr>
        <p:sp>
          <p:nvSpPr>
            <p:cNvPr id="172" name="Google Shape;172;p5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5"/>
          <p:cNvGrpSpPr/>
          <p:nvPr/>
        </p:nvGrpSpPr>
        <p:grpSpPr>
          <a:xfrm>
            <a:off x="8010785" y="4060780"/>
            <a:ext cx="734138" cy="900661"/>
            <a:chOff x="5615500" y="1065200"/>
            <a:chExt cx="442625" cy="543025"/>
          </a:xfrm>
        </p:grpSpPr>
        <p:sp>
          <p:nvSpPr>
            <p:cNvPr id="179" name="Google Shape;179;p5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5"/>
          <p:cNvSpPr/>
          <p:nvPr/>
        </p:nvSpPr>
        <p:spPr>
          <a:xfrm>
            <a:off x="8736533" y="2422944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"/>
          <p:cNvSpPr/>
          <p:nvPr/>
        </p:nvSpPr>
        <p:spPr>
          <a:xfrm>
            <a:off x="4387550" y="4961440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2660532" y="-243127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>
            <a:off x="209199" y="2732346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13"/>
          <p:cNvGrpSpPr/>
          <p:nvPr/>
        </p:nvGrpSpPr>
        <p:grpSpPr>
          <a:xfrm>
            <a:off x="714975" y="534998"/>
            <a:ext cx="7714052" cy="4073534"/>
            <a:chOff x="714975" y="534998"/>
            <a:chExt cx="7714052" cy="4073534"/>
          </a:xfrm>
        </p:grpSpPr>
        <p:sp>
          <p:nvSpPr>
            <p:cNvPr id="424" name="Google Shape;424;p13"/>
            <p:cNvSpPr/>
            <p:nvPr/>
          </p:nvSpPr>
          <p:spPr>
            <a:xfrm>
              <a:off x="1728906" y="2580373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1728906" y="1580895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714975" y="542550"/>
              <a:ext cx="3273895" cy="4051338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1728906" y="542550"/>
              <a:ext cx="1245985" cy="1014036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5450202" y="1587994"/>
              <a:ext cx="886198" cy="974818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5450202" y="2587472"/>
              <a:ext cx="886198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5450202" y="549622"/>
              <a:ext cx="2978825" cy="4051338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6362762" y="1587994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5450202" y="549298"/>
              <a:ext cx="886198" cy="1014036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6362762" y="5492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4273002" y="1585527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4273002" y="5349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4270125" y="2584567"/>
              <a:ext cx="1153764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4272975" y="3583576"/>
              <a:ext cx="1153764" cy="1024956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362762" y="2587472"/>
              <a:ext cx="1153732" cy="974791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13"/>
          <p:cNvSpPr txBox="1">
            <a:spLocks noGrp="1"/>
          </p:cNvSpPr>
          <p:nvPr>
            <p:ph type="title" hasCustomPrompt="1"/>
          </p:nvPr>
        </p:nvSpPr>
        <p:spPr>
          <a:xfrm>
            <a:off x="722450" y="1363792"/>
            <a:ext cx="12753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0" name="Google Shape;440;p13"/>
          <p:cNvSpPr txBox="1">
            <a:spLocks noGrp="1"/>
          </p:cNvSpPr>
          <p:nvPr>
            <p:ph type="subTitle" idx="1"/>
          </p:nvPr>
        </p:nvSpPr>
        <p:spPr>
          <a:xfrm>
            <a:off x="722450" y="220091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2" hasCustomPrompt="1"/>
          </p:nvPr>
        </p:nvSpPr>
        <p:spPr>
          <a:xfrm>
            <a:off x="3801600" y="1363792"/>
            <a:ext cx="12753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3"/>
          </p:nvPr>
        </p:nvSpPr>
        <p:spPr>
          <a:xfrm>
            <a:off x="3801600" y="220091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4" hasCustomPrompt="1"/>
          </p:nvPr>
        </p:nvSpPr>
        <p:spPr>
          <a:xfrm>
            <a:off x="722450" y="2865038"/>
            <a:ext cx="12753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5"/>
          </p:nvPr>
        </p:nvSpPr>
        <p:spPr>
          <a:xfrm>
            <a:off x="722450" y="371119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6" hasCustomPrompt="1"/>
          </p:nvPr>
        </p:nvSpPr>
        <p:spPr>
          <a:xfrm>
            <a:off x="3801600" y="2865038"/>
            <a:ext cx="12753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6" name="Google Shape;446;p13"/>
          <p:cNvSpPr txBox="1">
            <a:spLocks noGrp="1"/>
          </p:cNvSpPr>
          <p:nvPr>
            <p:ph type="subTitle" idx="7"/>
          </p:nvPr>
        </p:nvSpPr>
        <p:spPr>
          <a:xfrm>
            <a:off x="3801600" y="371119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subTitle" idx="9"/>
          </p:nvPr>
        </p:nvSpPr>
        <p:spPr>
          <a:xfrm>
            <a:off x="722450" y="1900130"/>
            <a:ext cx="2336400" cy="44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3"/>
          </p:nvPr>
        </p:nvSpPr>
        <p:spPr>
          <a:xfrm>
            <a:off x="3801600" y="1900130"/>
            <a:ext cx="2336400" cy="44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14"/>
          </p:nvPr>
        </p:nvSpPr>
        <p:spPr>
          <a:xfrm>
            <a:off x="722450" y="3408275"/>
            <a:ext cx="2336400" cy="44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5"/>
          </p:nvPr>
        </p:nvSpPr>
        <p:spPr>
          <a:xfrm>
            <a:off x="3801600" y="3408275"/>
            <a:ext cx="2336400" cy="44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52" name="Google Shape;452;p13"/>
          <p:cNvGrpSpPr/>
          <p:nvPr/>
        </p:nvGrpSpPr>
        <p:grpSpPr>
          <a:xfrm rot="-688184" flipH="1">
            <a:off x="7592789" y="3441938"/>
            <a:ext cx="1206689" cy="1407012"/>
            <a:chOff x="1955125" y="1304275"/>
            <a:chExt cx="362025" cy="422125"/>
          </a:xfrm>
        </p:grpSpPr>
        <p:sp>
          <p:nvSpPr>
            <p:cNvPr id="453" name="Google Shape;453;p13"/>
            <p:cNvSpPr/>
            <p:nvPr/>
          </p:nvSpPr>
          <p:spPr>
            <a:xfrm>
              <a:off x="1955125" y="1304275"/>
              <a:ext cx="362025" cy="422125"/>
            </a:xfrm>
            <a:custGeom>
              <a:avLst/>
              <a:gdLst/>
              <a:ahLst/>
              <a:cxnLst/>
              <a:rect l="l" t="t" r="r" b="b"/>
              <a:pathLst>
                <a:path w="14481" h="16885" extrusionOk="0">
                  <a:moveTo>
                    <a:pt x="13068" y="1"/>
                  </a:moveTo>
                  <a:lnTo>
                    <a:pt x="10034" y="81"/>
                  </a:lnTo>
                  <a:lnTo>
                    <a:pt x="591" y="341"/>
                  </a:lnTo>
                  <a:lnTo>
                    <a:pt x="0" y="16884"/>
                  </a:lnTo>
                  <a:lnTo>
                    <a:pt x="10685" y="16884"/>
                  </a:lnTo>
                  <a:lnTo>
                    <a:pt x="14480" y="16714"/>
                  </a:lnTo>
                  <a:lnTo>
                    <a:pt x="130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988150" y="1336075"/>
              <a:ext cx="295950" cy="358775"/>
            </a:xfrm>
            <a:custGeom>
              <a:avLst/>
              <a:gdLst/>
              <a:ahLst/>
              <a:cxnLst/>
              <a:rect l="l" t="t" r="r" b="b"/>
              <a:pathLst>
                <a:path w="11838" h="14351" extrusionOk="0">
                  <a:moveTo>
                    <a:pt x="10636" y="0"/>
                  </a:moveTo>
                  <a:lnTo>
                    <a:pt x="8773" y="50"/>
                  </a:lnTo>
                  <a:lnTo>
                    <a:pt x="502" y="271"/>
                  </a:lnTo>
                  <a:lnTo>
                    <a:pt x="1" y="14350"/>
                  </a:lnTo>
                  <a:lnTo>
                    <a:pt x="9364" y="14350"/>
                  </a:lnTo>
                  <a:lnTo>
                    <a:pt x="11838" y="14240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9F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2039975" y="1370200"/>
              <a:ext cx="110700" cy="102000"/>
            </a:xfrm>
            <a:custGeom>
              <a:avLst/>
              <a:gdLst/>
              <a:ahLst/>
              <a:cxnLst/>
              <a:rect l="l" t="t" r="r" b="b"/>
              <a:pathLst>
                <a:path w="4428" h="4080" extrusionOk="0">
                  <a:moveTo>
                    <a:pt x="2210" y="1"/>
                  </a:moveTo>
                  <a:cubicBezTo>
                    <a:pt x="2083" y="1"/>
                    <a:pt x="1953" y="13"/>
                    <a:pt x="1823" y="37"/>
                  </a:cubicBezTo>
                  <a:cubicBezTo>
                    <a:pt x="722" y="258"/>
                    <a:pt x="1" y="1319"/>
                    <a:pt x="211" y="2431"/>
                  </a:cubicBezTo>
                  <a:cubicBezTo>
                    <a:pt x="406" y="3403"/>
                    <a:pt x="1264" y="4079"/>
                    <a:pt x="2221" y="4079"/>
                  </a:cubicBezTo>
                  <a:cubicBezTo>
                    <a:pt x="2347" y="4079"/>
                    <a:pt x="2476" y="4067"/>
                    <a:pt x="2605" y="4043"/>
                  </a:cubicBezTo>
                  <a:cubicBezTo>
                    <a:pt x="3706" y="3823"/>
                    <a:pt x="4427" y="2751"/>
                    <a:pt x="4217" y="1650"/>
                  </a:cubicBezTo>
                  <a:cubicBezTo>
                    <a:pt x="4022" y="677"/>
                    <a:pt x="3172" y="1"/>
                    <a:pt x="221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2048000" y="1373875"/>
              <a:ext cx="94650" cy="94650"/>
            </a:xfrm>
            <a:custGeom>
              <a:avLst/>
              <a:gdLst/>
              <a:ahLst/>
              <a:cxnLst/>
              <a:rect l="l" t="t" r="r" b="b"/>
              <a:pathLst>
                <a:path w="3786" h="3786" fill="none" extrusionOk="0">
                  <a:moveTo>
                    <a:pt x="60" y="1773"/>
                  </a:moveTo>
                  <a:cubicBezTo>
                    <a:pt x="0" y="2784"/>
                    <a:pt x="761" y="3656"/>
                    <a:pt x="1773" y="3726"/>
                  </a:cubicBezTo>
                  <a:cubicBezTo>
                    <a:pt x="2784" y="3786"/>
                    <a:pt x="3665" y="3025"/>
                    <a:pt x="3726" y="2013"/>
                  </a:cubicBezTo>
                  <a:cubicBezTo>
                    <a:pt x="3786" y="1002"/>
                    <a:pt x="3025" y="131"/>
                    <a:pt x="2013" y="61"/>
                  </a:cubicBezTo>
                  <a:cubicBezTo>
                    <a:pt x="1002" y="0"/>
                    <a:pt x="131" y="761"/>
                    <a:pt x="60" y="1773"/>
                  </a:cubicBezTo>
                  <a:close/>
                </a:path>
              </a:pathLst>
            </a:custGeom>
            <a:noFill/>
            <a:ln w="1000" cap="flat" cmpd="sng">
              <a:solidFill>
                <a:srgbClr val="FFFFFF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2074275" y="1400875"/>
              <a:ext cx="42100" cy="40675"/>
            </a:xfrm>
            <a:custGeom>
              <a:avLst/>
              <a:gdLst/>
              <a:ahLst/>
              <a:cxnLst/>
              <a:rect l="l" t="t" r="r" b="b"/>
              <a:pathLst>
                <a:path w="1684" h="1627" extrusionOk="0">
                  <a:moveTo>
                    <a:pt x="837" y="0"/>
                  </a:moveTo>
                  <a:cubicBezTo>
                    <a:pt x="411" y="0"/>
                    <a:pt x="60" y="331"/>
                    <a:pt x="31" y="763"/>
                  </a:cubicBezTo>
                  <a:cubicBezTo>
                    <a:pt x="1" y="1214"/>
                    <a:pt x="341" y="1594"/>
                    <a:pt x="792" y="1624"/>
                  </a:cubicBezTo>
                  <a:cubicBezTo>
                    <a:pt x="810" y="1625"/>
                    <a:pt x="829" y="1626"/>
                    <a:pt x="847" y="1626"/>
                  </a:cubicBezTo>
                  <a:cubicBezTo>
                    <a:pt x="1273" y="1626"/>
                    <a:pt x="1624" y="1295"/>
                    <a:pt x="1653" y="863"/>
                  </a:cubicBezTo>
                  <a:cubicBezTo>
                    <a:pt x="1683" y="413"/>
                    <a:pt x="1343" y="32"/>
                    <a:pt x="892" y="2"/>
                  </a:cubicBezTo>
                  <a:cubicBezTo>
                    <a:pt x="874" y="1"/>
                    <a:pt x="855" y="0"/>
                    <a:pt x="837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2015700" y="1507975"/>
              <a:ext cx="159500" cy="142100"/>
            </a:xfrm>
            <a:custGeom>
              <a:avLst/>
              <a:gdLst/>
              <a:ahLst/>
              <a:cxnLst/>
              <a:rect l="l" t="t" r="r" b="b"/>
              <a:pathLst>
                <a:path w="6380" h="5684" extrusionOk="0">
                  <a:moveTo>
                    <a:pt x="3193" y="1"/>
                  </a:moveTo>
                  <a:cubicBezTo>
                    <a:pt x="2373" y="1"/>
                    <a:pt x="1560" y="353"/>
                    <a:pt x="1002" y="1035"/>
                  </a:cubicBezTo>
                  <a:cubicBezTo>
                    <a:pt x="1" y="2247"/>
                    <a:pt x="171" y="4040"/>
                    <a:pt x="1382" y="5031"/>
                  </a:cubicBezTo>
                  <a:cubicBezTo>
                    <a:pt x="1913" y="5470"/>
                    <a:pt x="2555" y="5683"/>
                    <a:pt x="3194" y="5683"/>
                  </a:cubicBezTo>
                  <a:cubicBezTo>
                    <a:pt x="4013" y="5683"/>
                    <a:pt x="4825" y="5331"/>
                    <a:pt x="5388" y="4650"/>
                  </a:cubicBezTo>
                  <a:cubicBezTo>
                    <a:pt x="6379" y="3439"/>
                    <a:pt x="6209" y="1646"/>
                    <a:pt x="4998" y="645"/>
                  </a:cubicBezTo>
                  <a:cubicBezTo>
                    <a:pt x="4469" y="212"/>
                    <a:pt x="3829" y="1"/>
                    <a:pt x="3193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2029475" y="1512825"/>
              <a:ext cx="132200" cy="132200"/>
            </a:xfrm>
            <a:custGeom>
              <a:avLst/>
              <a:gdLst/>
              <a:ahLst/>
              <a:cxnLst/>
              <a:rect l="l" t="t" r="r" b="b"/>
              <a:pathLst>
                <a:path w="5288" h="5288" fill="none" extrusionOk="0">
                  <a:moveTo>
                    <a:pt x="90" y="2484"/>
                  </a:moveTo>
                  <a:cubicBezTo>
                    <a:pt x="0" y="3896"/>
                    <a:pt x="1072" y="5107"/>
                    <a:pt x="2474" y="5197"/>
                  </a:cubicBezTo>
                  <a:cubicBezTo>
                    <a:pt x="3886" y="5288"/>
                    <a:pt x="5107" y="4216"/>
                    <a:pt x="5188" y="2804"/>
                  </a:cubicBezTo>
                  <a:cubicBezTo>
                    <a:pt x="5288" y="1402"/>
                    <a:pt x="4216" y="180"/>
                    <a:pt x="2804" y="90"/>
                  </a:cubicBezTo>
                  <a:cubicBezTo>
                    <a:pt x="1392" y="0"/>
                    <a:pt x="181" y="1072"/>
                    <a:pt x="90" y="2484"/>
                  </a:cubicBezTo>
                  <a:close/>
                </a:path>
              </a:pathLst>
            </a:custGeom>
            <a:noFill/>
            <a:ln w="1250" cap="flat" cmpd="sng">
              <a:solidFill>
                <a:srgbClr val="FFFFFF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2005675" y="1349075"/>
              <a:ext cx="12300" cy="11825"/>
            </a:xfrm>
            <a:custGeom>
              <a:avLst/>
              <a:gdLst/>
              <a:ahLst/>
              <a:cxnLst/>
              <a:rect l="l" t="t" r="r" b="b"/>
              <a:pathLst>
                <a:path w="492" h="473" extrusionOk="0">
                  <a:moveTo>
                    <a:pt x="243" y="0"/>
                  </a:moveTo>
                  <a:cubicBezTo>
                    <a:pt x="120" y="0"/>
                    <a:pt x="11" y="97"/>
                    <a:pt x="11" y="221"/>
                  </a:cubicBezTo>
                  <a:cubicBezTo>
                    <a:pt x="1" y="352"/>
                    <a:pt x="101" y="462"/>
                    <a:pt x="231" y="472"/>
                  </a:cubicBezTo>
                  <a:cubicBezTo>
                    <a:pt x="237" y="472"/>
                    <a:pt x="243" y="472"/>
                    <a:pt x="249" y="472"/>
                  </a:cubicBezTo>
                  <a:cubicBezTo>
                    <a:pt x="371" y="472"/>
                    <a:pt x="472" y="376"/>
                    <a:pt x="482" y="251"/>
                  </a:cubicBezTo>
                  <a:cubicBezTo>
                    <a:pt x="492" y="121"/>
                    <a:pt x="392" y="11"/>
                    <a:pt x="261" y="1"/>
                  </a:cubicBezTo>
                  <a:cubicBezTo>
                    <a:pt x="255" y="1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207475" y="1336075"/>
              <a:ext cx="76625" cy="358775"/>
            </a:xfrm>
            <a:custGeom>
              <a:avLst/>
              <a:gdLst/>
              <a:ahLst/>
              <a:cxnLst/>
              <a:rect l="l" t="t" r="r" b="b"/>
              <a:pathLst>
                <a:path w="3065" h="14351" extrusionOk="0">
                  <a:moveTo>
                    <a:pt x="1863" y="0"/>
                  </a:moveTo>
                  <a:lnTo>
                    <a:pt x="0" y="50"/>
                  </a:lnTo>
                  <a:lnTo>
                    <a:pt x="591" y="14350"/>
                  </a:lnTo>
                  <a:lnTo>
                    <a:pt x="3065" y="14240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56B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2065025" y="1549300"/>
              <a:ext cx="61100" cy="59225"/>
            </a:xfrm>
            <a:custGeom>
              <a:avLst/>
              <a:gdLst/>
              <a:ahLst/>
              <a:cxnLst/>
              <a:rect l="l" t="t" r="r" b="b"/>
              <a:pathLst>
                <a:path w="2444" h="2369" extrusionOk="0">
                  <a:moveTo>
                    <a:pt x="1218" y="1"/>
                  </a:moveTo>
                  <a:cubicBezTo>
                    <a:pt x="599" y="1"/>
                    <a:pt x="79" y="479"/>
                    <a:pt x="40" y="1115"/>
                  </a:cubicBezTo>
                  <a:cubicBezTo>
                    <a:pt x="0" y="1766"/>
                    <a:pt x="491" y="2326"/>
                    <a:pt x="1142" y="2367"/>
                  </a:cubicBezTo>
                  <a:cubicBezTo>
                    <a:pt x="1167" y="2368"/>
                    <a:pt x="1192" y="2369"/>
                    <a:pt x="1216" y="2369"/>
                  </a:cubicBezTo>
                  <a:cubicBezTo>
                    <a:pt x="1835" y="2369"/>
                    <a:pt x="2355" y="1891"/>
                    <a:pt x="2404" y="1265"/>
                  </a:cubicBezTo>
                  <a:cubicBezTo>
                    <a:pt x="2444" y="604"/>
                    <a:pt x="1943" y="43"/>
                    <a:pt x="1292" y="3"/>
                  </a:cubicBezTo>
                  <a:cubicBezTo>
                    <a:pt x="1267" y="2"/>
                    <a:pt x="1242" y="1"/>
                    <a:pt x="1218" y="1"/>
                  </a:cubicBezTo>
                  <a:close/>
                </a:path>
              </a:pathLst>
            </a:custGeom>
            <a:solidFill>
              <a:srgbClr val="E55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2184950" y="1344825"/>
              <a:ext cx="12275" cy="11825"/>
            </a:xfrm>
            <a:custGeom>
              <a:avLst/>
              <a:gdLst/>
              <a:ahLst/>
              <a:cxnLst/>
              <a:rect l="l" t="t" r="r" b="b"/>
              <a:pathLst>
                <a:path w="491" h="473" extrusionOk="0">
                  <a:moveTo>
                    <a:pt x="242" y="0"/>
                  </a:moveTo>
                  <a:cubicBezTo>
                    <a:pt x="120" y="0"/>
                    <a:pt x="20" y="97"/>
                    <a:pt x="10" y="221"/>
                  </a:cubicBezTo>
                  <a:cubicBezTo>
                    <a:pt x="0" y="351"/>
                    <a:pt x="100" y="461"/>
                    <a:pt x="230" y="471"/>
                  </a:cubicBezTo>
                  <a:cubicBezTo>
                    <a:pt x="237" y="472"/>
                    <a:pt x="243" y="472"/>
                    <a:pt x="250" y="472"/>
                  </a:cubicBezTo>
                  <a:cubicBezTo>
                    <a:pt x="380" y="472"/>
                    <a:pt x="481" y="375"/>
                    <a:pt x="491" y="251"/>
                  </a:cubicBezTo>
                  <a:cubicBezTo>
                    <a:pt x="491" y="121"/>
                    <a:pt x="391" y="11"/>
                    <a:pt x="260" y="1"/>
                  </a:cubicBezTo>
                  <a:cubicBezTo>
                    <a:pt x="254" y="0"/>
                    <a:pt x="248" y="0"/>
                    <a:pt x="242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464;p13"/>
          <p:cNvGrpSpPr/>
          <p:nvPr/>
        </p:nvGrpSpPr>
        <p:grpSpPr>
          <a:xfrm rot="-1959511">
            <a:off x="38922" y="4266596"/>
            <a:ext cx="781722" cy="683763"/>
            <a:chOff x="4485150" y="2047325"/>
            <a:chExt cx="521500" cy="456150"/>
          </a:xfrm>
        </p:grpSpPr>
        <p:sp>
          <p:nvSpPr>
            <p:cNvPr id="465" name="Google Shape;465;p13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13"/>
          <p:cNvGrpSpPr/>
          <p:nvPr/>
        </p:nvGrpSpPr>
        <p:grpSpPr>
          <a:xfrm>
            <a:off x="8134785" y="147693"/>
            <a:ext cx="734138" cy="900661"/>
            <a:chOff x="5615500" y="1065200"/>
            <a:chExt cx="442625" cy="543025"/>
          </a:xfrm>
        </p:grpSpPr>
        <p:sp>
          <p:nvSpPr>
            <p:cNvPr id="468" name="Google Shape;468;p13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13"/>
          <p:cNvSpPr/>
          <p:nvPr/>
        </p:nvSpPr>
        <p:spPr>
          <a:xfrm>
            <a:off x="8927335" y="234827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3"/>
          <p:cNvSpPr/>
          <p:nvPr/>
        </p:nvSpPr>
        <p:spPr>
          <a:xfrm>
            <a:off x="4677107" y="-323702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"/>
          <p:cNvSpPr/>
          <p:nvPr/>
        </p:nvSpPr>
        <p:spPr>
          <a:xfrm>
            <a:off x="5183574" y="4744483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3"/>
          <p:cNvSpPr/>
          <p:nvPr/>
        </p:nvSpPr>
        <p:spPr>
          <a:xfrm>
            <a:off x="1465287" y="491643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>
            <a:off x="-83775" y="1495465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lt2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4"/>
          <p:cNvGrpSpPr/>
          <p:nvPr/>
        </p:nvGrpSpPr>
        <p:grpSpPr>
          <a:xfrm>
            <a:off x="714975" y="534998"/>
            <a:ext cx="7714052" cy="4073534"/>
            <a:chOff x="714975" y="534998"/>
            <a:chExt cx="7714052" cy="4073534"/>
          </a:xfrm>
        </p:grpSpPr>
        <p:sp>
          <p:nvSpPr>
            <p:cNvPr id="477" name="Google Shape;477;p14"/>
            <p:cNvSpPr/>
            <p:nvPr/>
          </p:nvSpPr>
          <p:spPr>
            <a:xfrm>
              <a:off x="1728906" y="2580373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1728906" y="1580895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714975" y="542550"/>
              <a:ext cx="3273895" cy="4051338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1728906" y="542550"/>
              <a:ext cx="1245985" cy="1014036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5450202" y="1587994"/>
              <a:ext cx="886198" cy="974818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5450202" y="2587472"/>
              <a:ext cx="886198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6362762" y="2587472"/>
              <a:ext cx="1153732" cy="974791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5450202" y="549622"/>
              <a:ext cx="2978825" cy="4051338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6362762" y="1587994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5450202" y="549298"/>
              <a:ext cx="886198" cy="1014036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6362762" y="5492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4273002" y="1585527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4273002" y="5349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4270125" y="2584567"/>
              <a:ext cx="1153764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4272975" y="3583576"/>
              <a:ext cx="1153764" cy="1024956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4"/>
          <p:cNvSpPr/>
          <p:nvPr/>
        </p:nvSpPr>
        <p:spPr>
          <a:xfrm>
            <a:off x="8126150" y="983873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4" name="Google Shape;494;p14"/>
          <p:cNvGrpSpPr/>
          <p:nvPr/>
        </p:nvGrpSpPr>
        <p:grpSpPr>
          <a:xfrm rot="-1959511">
            <a:off x="41935" y="193108"/>
            <a:ext cx="781722" cy="683763"/>
            <a:chOff x="4485150" y="2047325"/>
            <a:chExt cx="521500" cy="456150"/>
          </a:xfrm>
        </p:grpSpPr>
        <p:sp>
          <p:nvSpPr>
            <p:cNvPr id="495" name="Google Shape;495;p14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14"/>
          <p:cNvGrpSpPr/>
          <p:nvPr/>
        </p:nvGrpSpPr>
        <p:grpSpPr>
          <a:xfrm>
            <a:off x="8242760" y="4140605"/>
            <a:ext cx="734138" cy="900661"/>
            <a:chOff x="5615500" y="1065200"/>
            <a:chExt cx="442625" cy="543025"/>
          </a:xfrm>
        </p:grpSpPr>
        <p:sp>
          <p:nvSpPr>
            <p:cNvPr id="498" name="Google Shape;498;p14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4"/>
          <p:cNvSpPr/>
          <p:nvPr/>
        </p:nvSpPr>
        <p:spPr>
          <a:xfrm>
            <a:off x="8422946" y="150519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4"/>
          <p:cNvSpPr/>
          <p:nvPr/>
        </p:nvSpPr>
        <p:spPr>
          <a:xfrm>
            <a:off x="489297" y="449977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4"/>
          <p:cNvSpPr/>
          <p:nvPr/>
        </p:nvSpPr>
        <p:spPr>
          <a:xfrm>
            <a:off x="4207082" y="-272127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4"/>
          <p:cNvSpPr/>
          <p:nvPr/>
        </p:nvSpPr>
        <p:spPr>
          <a:xfrm>
            <a:off x="-407501" y="2759521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4"/>
          <p:cNvSpPr/>
          <p:nvPr/>
        </p:nvSpPr>
        <p:spPr>
          <a:xfrm>
            <a:off x="4330350" y="4608490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solidFill>
          <a:schemeClr val="dk2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5"/>
          <p:cNvGrpSpPr/>
          <p:nvPr/>
        </p:nvGrpSpPr>
        <p:grpSpPr>
          <a:xfrm>
            <a:off x="348033" y="176668"/>
            <a:ext cx="734138" cy="900661"/>
            <a:chOff x="5615500" y="1065200"/>
            <a:chExt cx="442625" cy="543025"/>
          </a:xfrm>
        </p:grpSpPr>
        <p:sp>
          <p:nvSpPr>
            <p:cNvPr id="508" name="Google Shape;508;p15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p15"/>
          <p:cNvGrpSpPr/>
          <p:nvPr/>
        </p:nvGrpSpPr>
        <p:grpSpPr>
          <a:xfrm rot="-1959511">
            <a:off x="8038037" y="4153483"/>
            <a:ext cx="781722" cy="683763"/>
            <a:chOff x="4485150" y="2047325"/>
            <a:chExt cx="521500" cy="456150"/>
          </a:xfrm>
        </p:grpSpPr>
        <p:sp>
          <p:nvSpPr>
            <p:cNvPr id="511" name="Google Shape;511;p15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15"/>
          <p:cNvSpPr/>
          <p:nvPr/>
        </p:nvSpPr>
        <p:spPr>
          <a:xfrm flipH="1">
            <a:off x="8885624" y="234827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5"/>
          <p:cNvSpPr/>
          <p:nvPr/>
        </p:nvSpPr>
        <p:spPr>
          <a:xfrm flipH="1">
            <a:off x="4818728" y="-245977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5"/>
          <p:cNvSpPr/>
          <p:nvPr/>
        </p:nvSpPr>
        <p:spPr>
          <a:xfrm flipH="1">
            <a:off x="8004219" y="1117758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553089" y="4419152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solidFill>
          <a:schemeClr val="accent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6"/>
          <p:cNvGrpSpPr/>
          <p:nvPr/>
        </p:nvGrpSpPr>
        <p:grpSpPr>
          <a:xfrm flipH="1">
            <a:off x="714975" y="535000"/>
            <a:ext cx="7714179" cy="4073526"/>
            <a:chOff x="714975" y="535000"/>
            <a:chExt cx="7714179" cy="4073526"/>
          </a:xfrm>
        </p:grpSpPr>
        <p:grpSp>
          <p:nvGrpSpPr>
            <p:cNvPr id="519" name="Google Shape;519;p16"/>
            <p:cNvGrpSpPr/>
            <p:nvPr/>
          </p:nvGrpSpPr>
          <p:grpSpPr>
            <a:xfrm>
              <a:off x="714975" y="535000"/>
              <a:ext cx="7714179" cy="4073526"/>
              <a:chOff x="714975" y="535000"/>
              <a:chExt cx="7714179" cy="4073526"/>
            </a:xfrm>
          </p:grpSpPr>
          <p:sp>
            <p:nvSpPr>
              <p:cNvPr id="520" name="Google Shape;520;p16"/>
              <p:cNvSpPr/>
              <p:nvPr/>
            </p:nvSpPr>
            <p:spPr>
              <a:xfrm>
                <a:off x="714975" y="542550"/>
                <a:ext cx="2824823" cy="4051338"/>
              </a:xfrm>
              <a:custGeom>
                <a:avLst/>
                <a:gdLst/>
                <a:ahLst/>
                <a:cxnLst/>
                <a:rect l="l" t="t" r="r" b="b"/>
                <a:pathLst>
                  <a:path w="52157" h="149994" extrusionOk="0">
                    <a:moveTo>
                      <a:pt x="0" y="0"/>
                    </a:moveTo>
                    <a:lnTo>
                      <a:pt x="0" y="37542"/>
                    </a:lnTo>
                    <a:lnTo>
                      <a:pt x="15340" y="37542"/>
                    </a:lnTo>
                    <a:lnTo>
                      <a:pt x="15340" y="0"/>
                    </a:lnTo>
                    <a:close/>
                    <a:moveTo>
                      <a:pt x="36816" y="0"/>
                    </a:moveTo>
                    <a:lnTo>
                      <a:pt x="36816" y="37542"/>
                    </a:lnTo>
                    <a:lnTo>
                      <a:pt x="52156" y="37542"/>
                    </a:lnTo>
                    <a:lnTo>
                      <a:pt x="52156" y="0"/>
                    </a:lnTo>
                    <a:close/>
                    <a:moveTo>
                      <a:pt x="0" y="38456"/>
                    </a:moveTo>
                    <a:lnTo>
                      <a:pt x="0" y="74546"/>
                    </a:lnTo>
                    <a:lnTo>
                      <a:pt x="15340" y="74546"/>
                    </a:lnTo>
                    <a:lnTo>
                      <a:pt x="15340" y="38456"/>
                    </a:lnTo>
                    <a:close/>
                    <a:moveTo>
                      <a:pt x="36816" y="38456"/>
                    </a:moveTo>
                    <a:lnTo>
                      <a:pt x="36816" y="74546"/>
                    </a:lnTo>
                    <a:lnTo>
                      <a:pt x="52156" y="74546"/>
                    </a:lnTo>
                    <a:lnTo>
                      <a:pt x="52156" y="38456"/>
                    </a:lnTo>
                    <a:close/>
                    <a:moveTo>
                      <a:pt x="0" y="75447"/>
                    </a:moveTo>
                    <a:lnTo>
                      <a:pt x="0" y="111549"/>
                    </a:lnTo>
                    <a:lnTo>
                      <a:pt x="15340" y="111549"/>
                    </a:lnTo>
                    <a:lnTo>
                      <a:pt x="15340" y="75447"/>
                    </a:lnTo>
                    <a:close/>
                    <a:moveTo>
                      <a:pt x="36816" y="75447"/>
                    </a:moveTo>
                    <a:lnTo>
                      <a:pt x="36816" y="111549"/>
                    </a:lnTo>
                    <a:lnTo>
                      <a:pt x="52156" y="111549"/>
                    </a:lnTo>
                    <a:lnTo>
                      <a:pt x="52156" y="75447"/>
                    </a:lnTo>
                    <a:close/>
                    <a:moveTo>
                      <a:pt x="0" y="112451"/>
                    </a:moveTo>
                    <a:lnTo>
                      <a:pt x="0" y="149993"/>
                    </a:lnTo>
                    <a:lnTo>
                      <a:pt x="15340" y="149993"/>
                    </a:lnTo>
                    <a:lnTo>
                      <a:pt x="15340" y="112451"/>
                    </a:lnTo>
                    <a:close/>
                    <a:moveTo>
                      <a:pt x="16154" y="112451"/>
                    </a:moveTo>
                    <a:lnTo>
                      <a:pt x="16154" y="149993"/>
                    </a:lnTo>
                    <a:lnTo>
                      <a:pt x="36002" y="149993"/>
                    </a:lnTo>
                    <a:lnTo>
                      <a:pt x="36002" y="112451"/>
                    </a:lnTo>
                    <a:close/>
                    <a:moveTo>
                      <a:pt x="36816" y="112451"/>
                    </a:moveTo>
                    <a:lnTo>
                      <a:pt x="36816" y="149993"/>
                    </a:lnTo>
                    <a:lnTo>
                      <a:pt x="52156" y="149993"/>
                    </a:lnTo>
                    <a:lnTo>
                      <a:pt x="52156" y="11245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589844" y="542550"/>
                <a:ext cx="1075076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19850" h="37543" extrusionOk="0">
                    <a:moveTo>
                      <a:pt x="1" y="0"/>
                    </a:moveTo>
                    <a:lnTo>
                      <a:pt x="1" y="37542"/>
                    </a:lnTo>
                    <a:lnTo>
                      <a:pt x="19849" y="37542"/>
                    </a:lnTo>
                    <a:lnTo>
                      <a:pt x="1984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5140426" y="1587994"/>
                <a:ext cx="978394" cy="974818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1" extrusionOk="0">
                    <a:moveTo>
                      <a:pt x="0" y="1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5140426" y="2587469"/>
                <a:ext cx="978394" cy="974791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6147888" y="2587469"/>
                <a:ext cx="1273761" cy="974791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42714" y="36090"/>
                    </a:lnTo>
                    <a:lnTo>
                      <a:pt x="42714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5140426" y="549624"/>
                <a:ext cx="3288729" cy="4051338"/>
              </a:xfrm>
              <a:custGeom>
                <a:avLst/>
                <a:gdLst/>
                <a:ahLst/>
                <a:cxnLst/>
                <a:rect l="l" t="t" r="r" b="b"/>
                <a:pathLst>
                  <a:path w="110286" h="149994" extrusionOk="0">
                    <a:moveTo>
                      <a:pt x="77477" y="1"/>
                    </a:moveTo>
                    <a:lnTo>
                      <a:pt x="77477" y="37543"/>
                    </a:lnTo>
                    <a:lnTo>
                      <a:pt x="110286" y="37543"/>
                    </a:lnTo>
                    <a:lnTo>
                      <a:pt x="110286" y="1"/>
                    </a:lnTo>
                    <a:close/>
                    <a:moveTo>
                      <a:pt x="77477" y="38445"/>
                    </a:moveTo>
                    <a:lnTo>
                      <a:pt x="77477" y="74534"/>
                    </a:lnTo>
                    <a:lnTo>
                      <a:pt x="110286" y="74534"/>
                    </a:lnTo>
                    <a:lnTo>
                      <a:pt x="110286" y="38445"/>
                    </a:lnTo>
                    <a:close/>
                    <a:moveTo>
                      <a:pt x="77477" y="75448"/>
                    </a:moveTo>
                    <a:lnTo>
                      <a:pt x="77477" y="111538"/>
                    </a:lnTo>
                    <a:lnTo>
                      <a:pt x="110286" y="111538"/>
                    </a:lnTo>
                    <a:lnTo>
                      <a:pt x="110286" y="75448"/>
                    </a:lnTo>
                    <a:close/>
                    <a:moveTo>
                      <a:pt x="0" y="112452"/>
                    </a:moveTo>
                    <a:lnTo>
                      <a:pt x="0" y="149994"/>
                    </a:lnTo>
                    <a:lnTo>
                      <a:pt x="32809" y="149994"/>
                    </a:lnTo>
                    <a:lnTo>
                      <a:pt x="32809" y="112452"/>
                    </a:lnTo>
                    <a:close/>
                    <a:moveTo>
                      <a:pt x="33786" y="112452"/>
                    </a:moveTo>
                    <a:lnTo>
                      <a:pt x="33786" y="149994"/>
                    </a:lnTo>
                    <a:lnTo>
                      <a:pt x="76500" y="149994"/>
                    </a:lnTo>
                    <a:lnTo>
                      <a:pt x="76500" y="112452"/>
                    </a:lnTo>
                    <a:close/>
                    <a:moveTo>
                      <a:pt x="77477" y="112452"/>
                    </a:moveTo>
                    <a:lnTo>
                      <a:pt x="77477" y="149994"/>
                    </a:lnTo>
                    <a:lnTo>
                      <a:pt x="110286" y="149994"/>
                    </a:lnTo>
                    <a:lnTo>
                      <a:pt x="110286" y="112452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6147888" y="1587994"/>
                <a:ext cx="1273761" cy="974818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6091" extrusionOk="0">
                    <a:moveTo>
                      <a:pt x="0" y="1"/>
                    </a:moveTo>
                    <a:lnTo>
                      <a:pt x="0" y="36090"/>
                    </a:lnTo>
                    <a:lnTo>
                      <a:pt x="42714" y="36090"/>
                    </a:lnTo>
                    <a:lnTo>
                      <a:pt x="42714" y="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5140426" y="549300"/>
                <a:ext cx="978394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7543" extrusionOk="0">
                    <a:moveTo>
                      <a:pt x="0" y="0"/>
                    </a:moveTo>
                    <a:lnTo>
                      <a:pt x="0" y="37543"/>
                    </a:lnTo>
                    <a:lnTo>
                      <a:pt x="32809" y="37543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6"/>
              <p:cNvSpPr/>
              <p:nvPr/>
            </p:nvSpPr>
            <p:spPr>
              <a:xfrm>
                <a:off x="6147888" y="549300"/>
                <a:ext cx="1273761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7543" extrusionOk="0">
                    <a:moveTo>
                      <a:pt x="0" y="0"/>
                    </a:moveTo>
                    <a:lnTo>
                      <a:pt x="0" y="37543"/>
                    </a:lnTo>
                    <a:lnTo>
                      <a:pt x="42714" y="37543"/>
                    </a:lnTo>
                    <a:lnTo>
                      <a:pt x="42714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6"/>
              <p:cNvSpPr/>
              <p:nvPr/>
            </p:nvSpPr>
            <p:spPr>
              <a:xfrm>
                <a:off x="3840801" y="1585527"/>
                <a:ext cx="1273761" cy="974818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6091" extrusionOk="0">
                    <a:moveTo>
                      <a:pt x="1" y="1"/>
                    </a:moveTo>
                    <a:lnTo>
                      <a:pt x="1" y="36090"/>
                    </a:lnTo>
                    <a:lnTo>
                      <a:pt x="42715" y="36090"/>
                    </a:lnTo>
                    <a:lnTo>
                      <a:pt x="42715" y="1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3840801" y="535000"/>
                <a:ext cx="1273761" cy="1014036"/>
              </a:xfrm>
              <a:custGeom>
                <a:avLst/>
                <a:gdLst/>
                <a:ahLst/>
                <a:cxnLst/>
                <a:rect l="l" t="t" r="r" b="b"/>
                <a:pathLst>
                  <a:path w="42715" h="37543" extrusionOk="0">
                    <a:moveTo>
                      <a:pt x="1" y="0"/>
                    </a:moveTo>
                    <a:lnTo>
                      <a:pt x="1" y="37543"/>
                    </a:lnTo>
                    <a:lnTo>
                      <a:pt x="42715" y="37543"/>
                    </a:lnTo>
                    <a:lnTo>
                      <a:pt x="42715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6"/>
              <p:cNvSpPr/>
              <p:nvPr/>
            </p:nvSpPr>
            <p:spPr>
              <a:xfrm>
                <a:off x="3837625" y="2584564"/>
                <a:ext cx="1273766" cy="974791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3840772" y="3583570"/>
                <a:ext cx="1273766" cy="1024956"/>
              </a:xfrm>
              <a:custGeom>
                <a:avLst/>
                <a:gdLst/>
                <a:ahLst/>
                <a:cxnLst/>
                <a:rect l="l" t="t" r="r" b="b"/>
                <a:pathLst>
                  <a:path w="32810" h="36090" extrusionOk="0">
                    <a:moveTo>
                      <a:pt x="0" y="0"/>
                    </a:moveTo>
                    <a:lnTo>
                      <a:pt x="0" y="36090"/>
                    </a:lnTo>
                    <a:lnTo>
                      <a:pt x="32809" y="36090"/>
                    </a:lnTo>
                    <a:lnTo>
                      <a:pt x="32809" y="0"/>
                    </a:lnTo>
                    <a:close/>
                  </a:path>
                </a:pathLst>
              </a:custGeom>
              <a:solidFill>
                <a:srgbClr val="FFFFFF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3" name="Google Shape;533;p16"/>
            <p:cNvSpPr/>
            <p:nvPr/>
          </p:nvSpPr>
          <p:spPr>
            <a:xfrm>
              <a:off x="1589844" y="1580898"/>
              <a:ext cx="1075076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589844" y="2580379"/>
              <a:ext cx="1075076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" name="Google Shape;535;p16"/>
          <p:cNvSpPr txBox="1">
            <a:spLocks noGrp="1"/>
          </p:cNvSpPr>
          <p:nvPr>
            <p:ph type="title"/>
          </p:nvPr>
        </p:nvSpPr>
        <p:spPr>
          <a:xfrm flipH="1">
            <a:off x="1001979" y="1906050"/>
            <a:ext cx="3980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6" name="Google Shape;536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852599" y="1584500"/>
            <a:ext cx="2410500" cy="17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7" name="Google Shape;537;p16"/>
          <p:cNvSpPr txBox="1">
            <a:spLocks noGrp="1"/>
          </p:cNvSpPr>
          <p:nvPr>
            <p:ph type="subTitle" idx="1"/>
          </p:nvPr>
        </p:nvSpPr>
        <p:spPr>
          <a:xfrm flipH="1">
            <a:off x="1001979" y="2676800"/>
            <a:ext cx="39807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8" name="Google Shape;538;p16"/>
          <p:cNvGrpSpPr/>
          <p:nvPr/>
        </p:nvGrpSpPr>
        <p:grpSpPr>
          <a:xfrm>
            <a:off x="348033" y="290018"/>
            <a:ext cx="734138" cy="900661"/>
            <a:chOff x="5615500" y="1065200"/>
            <a:chExt cx="442625" cy="543025"/>
          </a:xfrm>
        </p:grpSpPr>
        <p:sp>
          <p:nvSpPr>
            <p:cNvPr id="539" name="Google Shape;539;p16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6"/>
          <p:cNvGrpSpPr/>
          <p:nvPr/>
        </p:nvGrpSpPr>
        <p:grpSpPr>
          <a:xfrm rot="-1959511">
            <a:off x="7885462" y="4211483"/>
            <a:ext cx="781722" cy="683763"/>
            <a:chOff x="4485150" y="2047325"/>
            <a:chExt cx="521500" cy="456150"/>
          </a:xfrm>
        </p:grpSpPr>
        <p:sp>
          <p:nvSpPr>
            <p:cNvPr id="542" name="Google Shape;542;p16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16"/>
          <p:cNvSpPr/>
          <p:nvPr/>
        </p:nvSpPr>
        <p:spPr>
          <a:xfrm flipH="1">
            <a:off x="8529699" y="22177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flipH="1">
            <a:off x="5804628" y="-200889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flipH="1">
            <a:off x="473439" y="4377640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17"/>
          <p:cNvGrpSpPr/>
          <p:nvPr/>
        </p:nvGrpSpPr>
        <p:grpSpPr>
          <a:xfrm>
            <a:off x="715150" y="549303"/>
            <a:ext cx="7714078" cy="4051662"/>
            <a:chOff x="1844750" y="985550"/>
            <a:chExt cx="5533375" cy="3750150"/>
          </a:xfrm>
        </p:grpSpPr>
        <p:sp>
          <p:nvSpPr>
            <p:cNvPr id="549" name="Google Shape;549;p17"/>
            <p:cNvSpPr/>
            <p:nvPr/>
          </p:nvSpPr>
          <p:spPr>
            <a:xfrm>
              <a:off x="4620975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4620975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546562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4620975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546562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4620975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546562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1844750" y="1946950"/>
              <a:ext cx="820250" cy="902275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1844750" y="2872050"/>
              <a:ext cx="820250" cy="902250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2689375" y="2872050"/>
              <a:ext cx="1067875" cy="902250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1" y="0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1844750" y="985850"/>
              <a:ext cx="2757150" cy="3749850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2689375" y="1946950"/>
              <a:ext cx="1067875" cy="902275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1844750" y="985550"/>
              <a:ext cx="820250" cy="938575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2689375" y="985550"/>
              <a:ext cx="1067875" cy="938575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17"/>
          <p:cNvSpPr txBox="1">
            <a:spLocks noGrp="1"/>
          </p:cNvSpPr>
          <p:nvPr>
            <p:ph type="title"/>
          </p:nvPr>
        </p:nvSpPr>
        <p:spPr>
          <a:xfrm>
            <a:off x="3027003" y="3137138"/>
            <a:ext cx="4862700" cy="53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4" name="Google Shape;564;p17"/>
          <p:cNvSpPr txBox="1">
            <a:spLocks noGrp="1"/>
          </p:cNvSpPr>
          <p:nvPr>
            <p:ph type="subTitle" idx="1"/>
          </p:nvPr>
        </p:nvSpPr>
        <p:spPr>
          <a:xfrm>
            <a:off x="1254297" y="1474463"/>
            <a:ext cx="6635400" cy="15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65" name="Google Shape;565;p17"/>
          <p:cNvGrpSpPr/>
          <p:nvPr/>
        </p:nvGrpSpPr>
        <p:grpSpPr>
          <a:xfrm>
            <a:off x="-1729" y="147693"/>
            <a:ext cx="734138" cy="900661"/>
            <a:chOff x="5615500" y="1065200"/>
            <a:chExt cx="442625" cy="543025"/>
          </a:xfrm>
        </p:grpSpPr>
        <p:sp>
          <p:nvSpPr>
            <p:cNvPr id="566" name="Google Shape;566;p17"/>
            <p:cNvSpPr/>
            <p:nvPr/>
          </p:nvSpPr>
          <p:spPr>
            <a:xfrm>
              <a:off x="5652050" y="1065200"/>
              <a:ext cx="406075" cy="543025"/>
            </a:xfrm>
            <a:custGeom>
              <a:avLst/>
              <a:gdLst/>
              <a:ahLst/>
              <a:cxnLst/>
              <a:rect l="l" t="t" r="r" b="b"/>
              <a:pathLst>
                <a:path w="16243" h="21721" extrusionOk="0">
                  <a:moveTo>
                    <a:pt x="8933" y="0"/>
                  </a:moveTo>
                  <a:cubicBezTo>
                    <a:pt x="8482" y="0"/>
                    <a:pt x="8051" y="150"/>
                    <a:pt x="7691" y="441"/>
                  </a:cubicBezTo>
                  <a:cubicBezTo>
                    <a:pt x="6269" y="1332"/>
                    <a:pt x="5107" y="2003"/>
                    <a:pt x="4166" y="2554"/>
                  </a:cubicBezTo>
                  <a:cubicBezTo>
                    <a:pt x="1943" y="3856"/>
                    <a:pt x="931" y="4446"/>
                    <a:pt x="501" y="5488"/>
                  </a:cubicBezTo>
                  <a:cubicBezTo>
                    <a:pt x="0" y="6700"/>
                    <a:pt x="621" y="7791"/>
                    <a:pt x="1562" y="9443"/>
                  </a:cubicBezTo>
                  <a:cubicBezTo>
                    <a:pt x="2183" y="10535"/>
                    <a:pt x="3004" y="11967"/>
                    <a:pt x="3946" y="14060"/>
                  </a:cubicBezTo>
                  <a:cubicBezTo>
                    <a:pt x="2083" y="15161"/>
                    <a:pt x="1322" y="17094"/>
                    <a:pt x="1562" y="18686"/>
                  </a:cubicBezTo>
                  <a:cubicBezTo>
                    <a:pt x="1853" y="20529"/>
                    <a:pt x="3335" y="21710"/>
                    <a:pt x="5348" y="21710"/>
                  </a:cubicBezTo>
                  <a:lnTo>
                    <a:pt x="5348" y="21721"/>
                  </a:lnTo>
                  <a:cubicBezTo>
                    <a:pt x="5708" y="21721"/>
                    <a:pt x="6089" y="21680"/>
                    <a:pt x="6479" y="21600"/>
                  </a:cubicBezTo>
                  <a:lnTo>
                    <a:pt x="6579" y="21580"/>
                  </a:lnTo>
                  <a:lnTo>
                    <a:pt x="6669" y="21550"/>
                  </a:lnTo>
                  <a:cubicBezTo>
                    <a:pt x="8782" y="20789"/>
                    <a:pt x="9744" y="18496"/>
                    <a:pt x="8993" y="15982"/>
                  </a:cubicBezTo>
                  <a:cubicBezTo>
                    <a:pt x="8542" y="14450"/>
                    <a:pt x="6890" y="11076"/>
                    <a:pt x="5898" y="9153"/>
                  </a:cubicBezTo>
                  <a:cubicBezTo>
                    <a:pt x="6529" y="8742"/>
                    <a:pt x="7200" y="8302"/>
                    <a:pt x="7861" y="7861"/>
                  </a:cubicBezTo>
                  <a:cubicBezTo>
                    <a:pt x="8302" y="7581"/>
                    <a:pt x="8742" y="7290"/>
                    <a:pt x="9173" y="7010"/>
                  </a:cubicBezTo>
                  <a:lnTo>
                    <a:pt x="10475" y="9704"/>
                  </a:lnTo>
                  <a:cubicBezTo>
                    <a:pt x="9493" y="10955"/>
                    <a:pt x="9043" y="12688"/>
                    <a:pt x="9403" y="14070"/>
                  </a:cubicBezTo>
                  <a:cubicBezTo>
                    <a:pt x="9734" y="15362"/>
                    <a:pt x="10725" y="16253"/>
                    <a:pt x="12107" y="16523"/>
                  </a:cubicBezTo>
                  <a:lnTo>
                    <a:pt x="12217" y="16553"/>
                  </a:lnTo>
                  <a:lnTo>
                    <a:pt x="12397" y="16553"/>
                  </a:lnTo>
                  <a:cubicBezTo>
                    <a:pt x="13890" y="16553"/>
                    <a:pt x="15051" y="15802"/>
                    <a:pt x="15582" y="14500"/>
                  </a:cubicBezTo>
                  <a:cubicBezTo>
                    <a:pt x="16243" y="12908"/>
                    <a:pt x="15812" y="10765"/>
                    <a:pt x="14601" y="9423"/>
                  </a:cubicBezTo>
                  <a:cubicBezTo>
                    <a:pt x="14130" y="8432"/>
                    <a:pt x="13379" y="6860"/>
                    <a:pt x="12648" y="5338"/>
                  </a:cubicBezTo>
                  <a:cubicBezTo>
                    <a:pt x="11877" y="3725"/>
                    <a:pt x="11076" y="2053"/>
                    <a:pt x="10625" y="1092"/>
                  </a:cubicBezTo>
                  <a:cubicBezTo>
                    <a:pt x="10315" y="421"/>
                    <a:pt x="9664" y="0"/>
                    <a:pt x="8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96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5615500" y="1096450"/>
              <a:ext cx="416325" cy="480300"/>
            </a:xfrm>
            <a:custGeom>
              <a:avLst/>
              <a:gdLst/>
              <a:ahLst/>
              <a:cxnLst/>
              <a:rect l="l" t="t" r="r" b="b"/>
              <a:pathLst>
                <a:path w="16653" h="19212" extrusionOk="0">
                  <a:moveTo>
                    <a:pt x="10389" y="0"/>
                  </a:moveTo>
                  <a:cubicBezTo>
                    <a:pt x="10215" y="0"/>
                    <a:pt x="10036" y="69"/>
                    <a:pt x="9894" y="202"/>
                  </a:cubicBezTo>
                  <a:cubicBezTo>
                    <a:pt x="0" y="6401"/>
                    <a:pt x="2464" y="2596"/>
                    <a:pt x="7050" y="13441"/>
                  </a:cubicBezTo>
                  <a:cubicBezTo>
                    <a:pt x="3369" y="14600"/>
                    <a:pt x="3302" y="19211"/>
                    <a:pt x="6803" y="19211"/>
                  </a:cubicBezTo>
                  <a:cubicBezTo>
                    <a:pt x="7083" y="19211"/>
                    <a:pt x="7386" y="19182"/>
                    <a:pt x="7711" y="19119"/>
                  </a:cubicBezTo>
                  <a:cubicBezTo>
                    <a:pt x="9423" y="18508"/>
                    <a:pt x="9714" y="16645"/>
                    <a:pt x="9253" y="15083"/>
                  </a:cubicBezTo>
                  <a:cubicBezTo>
                    <a:pt x="8762" y="13441"/>
                    <a:pt x="6579" y="9065"/>
                    <a:pt x="5718" y="7462"/>
                  </a:cubicBezTo>
                  <a:cubicBezTo>
                    <a:pt x="7290" y="6461"/>
                    <a:pt x="9473" y="5009"/>
                    <a:pt x="11146" y="3927"/>
                  </a:cubicBezTo>
                  <a:lnTo>
                    <a:pt x="13429" y="8694"/>
                  </a:lnTo>
                  <a:cubicBezTo>
                    <a:pt x="11797" y="10076"/>
                    <a:pt x="11096" y="13521"/>
                    <a:pt x="13809" y="14052"/>
                  </a:cubicBezTo>
                  <a:cubicBezTo>
                    <a:pt x="13825" y="14052"/>
                    <a:pt x="13840" y="14052"/>
                    <a:pt x="13856" y="14052"/>
                  </a:cubicBezTo>
                  <a:cubicBezTo>
                    <a:pt x="16653" y="14052"/>
                    <a:pt x="16585" y="10448"/>
                    <a:pt x="15011" y="8884"/>
                  </a:cubicBezTo>
                  <a:cubicBezTo>
                    <a:pt x="14110" y="6962"/>
                    <a:pt x="11857" y="2295"/>
                    <a:pt x="10955" y="372"/>
                  </a:cubicBezTo>
                  <a:cubicBezTo>
                    <a:pt x="10841" y="121"/>
                    <a:pt x="10619" y="0"/>
                    <a:pt x="10389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17"/>
          <p:cNvSpPr/>
          <p:nvPr/>
        </p:nvSpPr>
        <p:spPr>
          <a:xfrm flipH="1">
            <a:off x="8885624" y="2348276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7"/>
          <p:cNvSpPr/>
          <p:nvPr/>
        </p:nvSpPr>
        <p:spPr>
          <a:xfrm flipH="1">
            <a:off x="4606053" y="-2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7"/>
          <p:cNvSpPr/>
          <p:nvPr/>
        </p:nvSpPr>
        <p:spPr>
          <a:xfrm flipH="1">
            <a:off x="8575844" y="290033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7"/>
          <p:cNvSpPr/>
          <p:nvPr/>
        </p:nvSpPr>
        <p:spPr>
          <a:xfrm flipH="1">
            <a:off x="196639" y="4322502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4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18"/>
          <p:cNvGrpSpPr/>
          <p:nvPr/>
        </p:nvGrpSpPr>
        <p:grpSpPr>
          <a:xfrm>
            <a:off x="714975" y="534998"/>
            <a:ext cx="7714052" cy="4073534"/>
            <a:chOff x="714975" y="534998"/>
            <a:chExt cx="7714052" cy="4073534"/>
          </a:xfrm>
        </p:grpSpPr>
        <p:sp>
          <p:nvSpPr>
            <p:cNvPr id="574" name="Google Shape;574;p18"/>
            <p:cNvSpPr/>
            <p:nvPr/>
          </p:nvSpPr>
          <p:spPr>
            <a:xfrm>
              <a:off x="1728906" y="2580373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0"/>
                  </a:moveTo>
                  <a:lnTo>
                    <a:pt x="1" y="36102"/>
                  </a:lnTo>
                  <a:lnTo>
                    <a:pt x="19849" y="3610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1728906" y="1580895"/>
              <a:ext cx="1245985" cy="975142"/>
            </a:xfrm>
            <a:custGeom>
              <a:avLst/>
              <a:gdLst/>
              <a:ahLst/>
              <a:cxnLst/>
              <a:rect l="l" t="t" r="r" b="b"/>
              <a:pathLst>
                <a:path w="19850" h="36103" extrusionOk="0">
                  <a:moveTo>
                    <a:pt x="1" y="1"/>
                  </a:moveTo>
                  <a:lnTo>
                    <a:pt x="1" y="36103"/>
                  </a:lnTo>
                  <a:lnTo>
                    <a:pt x="19849" y="36103"/>
                  </a:lnTo>
                  <a:lnTo>
                    <a:pt x="1984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714975" y="542550"/>
              <a:ext cx="3273895" cy="4051338"/>
            </a:xfrm>
            <a:custGeom>
              <a:avLst/>
              <a:gdLst/>
              <a:ahLst/>
              <a:cxnLst/>
              <a:rect l="l" t="t" r="r" b="b"/>
              <a:pathLst>
                <a:path w="52157" h="149994" extrusionOk="0">
                  <a:moveTo>
                    <a:pt x="0" y="0"/>
                  </a:moveTo>
                  <a:lnTo>
                    <a:pt x="0" y="37542"/>
                  </a:lnTo>
                  <a:lnTo>
                    <a:pt x="15340" y="37542"/>
                  </a:lnTo>
                  <a:lnTo>
                    <a:pt x="15340" y="0"/>
                  </a:lnTo>
                  <a:close/>
                  <a:moveTo>
                    <a:pt x="36816" y="0"/>
                  </a:moveTo>
                  <a:lnTo>
                    <a:pt x="36816" y="37542"/>
                  </a:lnTo>
                  <a:lnTo>
                    <a:pt x="52156" y="37542"/>
                  </a:lnTo>
                  <a:lnTo>
                    <a:pt x="52156" y="0"/>
                  </a:lnTo>
                  <a:close/>
                  <a:moveTo>
                    <a:pt x="0" y="38456"/>
                  </a:moveTo>
                  <a:lnTo>
                    <a:pt x="0" y="74546"/>
                  </a:lnTo>
                  <a:lnTo>
                    <a:pt x="15340" y="74546"/>
                  </a:lnTo>
                  <a:lnTo>
                    <a:pt x="15340" y="38456"/>
                  </a:lnTo>
                  <a:close/>
                  <a:moveTo>
                    <a:pt x="36816" y="38456"/>
                  </a:moveTo>
                  <a:lnTo>
                    <a:pt x="36816" y="74546"/>
                  </a:lnTo>
                  <a:lnTo>
                    <a:pt x="52156" y="74546"/>
                  </a:lnTo>
                  <a:lnTo>
                    <a:pt x="52156" y="38456"/>
                  </a:lnTo>
                  <a:close/>
                  <a:moveTo>
                    <a:pt x="0" y="75447"/>
                  </a:moveTo>
                  <a:lnTo>
                    <a:pt x="0" y="111549"/>
                  </a:lnTo>
                  <a:lnTo>
                    <a:pt x="15340" y="111549"/>
                  </a:lnTo>
                  <a:lnTo>
                    <a:pt x="15340" y="75447"/>
                  </a:lnTo>
                  <a:close/>
                  <a:moveTo>
                    <a:pt x="36816" y="75447"/>
                  </a:moveTo>
                  <a:lnTo>
                    <a:pt x="36816" y="111549"/>
                  </a:lnTo>
                  <a:lnTo>
                    <a:pt x="52156" y="111549"/>
                  </a:lnTo>
                  <a:lnTo>
                    <a:pt x="52156" y="75447"/>
                  </a:lnTo>
                  <a:close/>
                  <a:moveTo>
                    <a:pt x="0" y="112451"/>
                  </a:moveTo>
                  <a:lnTo>
                    <a:pt x="0" y="149993"/>
                  </a:lnTo>
                  <a:lnTo>
                    <a:pt x="15340" y="149993"/>
                  </a:lnTo>
                  <a:lnTo>
                    <a:pt x="15340" y="112451"/>
                  </a:lnTo>
                  <a:close/>
                  <a:moveTo>
                    <a:pt x="16154" y="112451"/>
                  </a:moveTo>
                  <a:lnTo>
                    <a:pt x="16154" y="149993"/>
                  </a:lnTo>
                  <a:lnTo>
                    <a:pt x="36002" y="149993"/>
                  </a:lnTo>
                  <a:lnTo>
                    <a:pt x="36002" y="112451"/>
                  </a:lnTo>
                  <a:close/>
                  <a:moveTo>
                    <a:pt x="36816" y="112451"/>
                  </a:moveTo>
                  <a:lnTo>
                    <a:pt x="36816" y="149993"/>
                  </a:lnTo>
                  <a:lnTo>
                    <a:pt x="52156" y="149993"/>
                  </a:lnTo>
                  <a:lnTo>
                    <a:pt x="52156" y="11245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1728906" y="542550"/>
              <a:ext cx="1245985" cy="1014036"/>
            </a:xfrm>
            <a:custGeom>
              <a:avLst/>
              <a:gdLst/>
              <a:ahLst/>
              <a:cxnLst/>
              <a:rect l="l" t="t" r="r" b="b"/>
              <a:pathLst>
                <a:path w="19850" h="37543" extrusionOk="0">
                  <a:moveTo>
                    <a:pt x="1" y="0"/>
                  </a:moveTo>
                  <a:lnTo>
                    <a:pt x="1" y="37542"/>
                  </a:lnTo>
                  <a:lnTo>
                    <a:pt x="19849" y="3754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5450202" y="1587994"/>
              <a:ext cx="886198" cy="974818"/>
            </a:xfrm>
            <a:custGeom>
              <a:avLst/>
              <a:gdLst/>
              <a:ahLst/>
              <a:cxnLst/>
              <a:rect l="l" t="t" r="r" b="b"/>
              <a:pathLst>
                <a:path w="32810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5450202" y="2587472"/>
              <a:ext cx="886198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6362762" y="2587472"/>
              <a:ext cx="1153732" cy="974791"/>
            </a:xfrm>
            <a:custGeom>
              <a:avLst/>
              <a:gdLst/>
              <a:ahLst/>
              <a:cxnLst/>
              <a:rect l="l" t="t" r="r" b="b"/>
              <a:pathLst>
                <a:path w="42715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5450202" y="549622"/>
              <a:ext cx="2978825" cy="4051338"/>
            </a:xfrm>
            <a:custGeom>
              <a:avLst/>
              <a:gdLst/>
              <a:ahLst/>
              <a:cxnLst/>
              <a:rect l="l" t="t" r="r" b="b"/>
              <a:pathLst>
                <a:path w="110286" h="149994" extrusionOk="0">
                  <a:moveTo>
                    <a:pt x="77477" y="1"/>
                  </a:moveTo>
                  <a:lnTo>
                    <a:pt x="77477" y="37543"/>
                  </a:lnTo>
                  <a:lnTo>
                    <a:pt x="110286" y="37543"/>
                  </a:lnTo>
                  <a:lnTo>
                    <a:pt x="110286" y="1"/>
                  </a:lnTo>
                  <a:close/>
                  <a:moveTo>
                    <a:pt x="77477" y="38445"/>
                  </a:moveTo>
                  <a:lnTo>
                    <a:pt x="77477" y="74534"/>
                  </a:lnTo>
                  <a:lnTo>
                    <a:pt x="110286" y="74534"/>
                  </a:lnTo>
                  <a:lnTo>
                    <a:pt x="110286" y="38445"/>
                  </a:lnTo>
                  <a:close/>
                  <a:moveTo>
                    <a:pt x="77477" y="75448"/>
                  </a:moveTo>
                  <a:lnTo>
                    <a:pt x="77477" y="111538"/>
                  </a:lnTo>
                  <a:lnTo>
                    <a:pt x="110286" y="111538"/>
                  </a:lnTo>
                  <a:lnTo>
                    <a:pt x="110286" y="75448"/>
                  </a:lnTo>
                  <a:close/>
                  <a:moveTo>
                    <a:pt x="0" y="112452"/>
                  </a:moveTo>
                  <a:lnTo>
                    <a:pt x="0" y="149994"/>
                  </a:lnTo>
                  <a:lnTo>
                    <a:pt x="32809" y="149994"/>
                  </a:lnTo>
                  <a:lnTo>
                    <a:pt x="32809" y="112452"/>
                  </a:lnTo>
                  <a:close/>
                  <a:moveTo>
                    <a:pt x="33786" y="112452"/>
                  </a:moveTo>
                  <a:lnTo>
                    <a:pt x="33786" y="149994"/>
                  </a:lnTo>
                  <a:lnTo>
                    <a:pt x="76500" y="149994"/>
                  </a:lnTo>
                  <a:lnTo>
                    <a:pt x="76500" y="112452"/>
                  </a:lnTo>
                  <a:close/>
                  <a:moveTo>
                    <a:pt x="77477" y="112452"/>
                  </a:moveTo>
                  <a:lnTo>
                    <a:pt x="77477" y="149994"/>
                  </a:lnTo>
                  <a:lnTo>
                    <a:pt x="110286" y="149994"/>
                  </a:lnTo>
                  <a:lnTo>
                    <a:pt x="110286" y="112452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62762" y="1587994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0" y="1"/>
                  </a:moveTo>
                  <a:lnTo>
                    <a:pt x="0" y="36090"/>
                  </a:lnTo>
                  <a:lnTo>
                    <a:pt x="42714" y="36090"/>
                  </a:lnTo>
                  <a:lnTo>
                    <a:pt x="42714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5450202" y="549298"/>
              <a:ext cx="886198" cy="1014036"/>
            </a:xfrm>
            <a:custGeom>
              <a:avLst/>
              <a:gdLst/>
              <a:ahLst/>
              <a:cxnLst/>
              <a:rect l="l" t="t" r="r" b="b"/>
              <a:pathLst>
                <a:path w="32810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32809" y="37543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6362762" y="5492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0" y="0"/>
                  </a:moveTo>
                  <a:lnTo>
                    <a:pt x="0" y="37543"/>
                  </a:lnTo>
                  <a:lnTo>
                    <a:pt x="42714" y="37543"/>
                  </a:lnTo>
                  <a:lnTo>
                    <a:pt x="42714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4273002" y="1585527"/>
              <a:ext cx="1153732" cy="974818"/>
            </a:xfrm>
            <a:custGeom>
              <a:avLst/>
              <a:gdLst/>
              <a:ahLst/>
              <a:cxnLst/>
              <a:rect l="l" t="t" r="r" b="b"/>
              <a:pathLst>
                <a:path w="42715" h="36091" extrusionOk="0">
                  <a:moveTo>
                    <a:pt x="1" y="1"/>
                  </a:moveTo>
                  <a:lnTo>
                    <a:pt x="1" y="36090"/>
                  </a:lnTo>
                  <a:lnTo>
                    <a:pt x="42715" y="36090"/>
                  </a:lnTo>
                  <a:lnTo>
                    <a:pt x="42715" y="1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4273002" y="534998"/>
              <a:ext cx="1153732" cy="1014036"/>
            </a:xfrm>
            <a:custGeom>
              <a:avLst/>
              <a:gdLst/>
              <a:ahLst/>
              <a:cxnLst/>
              <a:rect l="l" t="t" r="r" b="b"/>
              <a:pathLst>
                <a:path w="42715" h="37543" extrusionOk="0">
                  <a:moveTo>
                    <a:pt x="1" y="0"/>
                  </a:moveTo>
                  <a:lnTo>
                    <a:pt x="1" y="37543"/>
                  </a:lnTo>
                  <a:lnTo>
                    <a:pt x="42715" y="37543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4270125" y="2584567"/>
              <a:ext cx="1153764" cy="974791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4272975" y="3583576"/>
              <a:ext cx="1153764" cy="1024956"/>
            </a:xfrm>
            <a:custGeom>
              <a:avLst/>
              <a:gdLst/>
              <a:ahLst/>
              <a:cxnLst/>
              <a:rect l="l" t="t" r="r" b="b"/>
              <a:pathLst>
                <a:path w="32810" h="36090" extrusionOk="0">
                  <a:moveTo>
                    <a:pt x="0" y="0"/>
                  </a:moveTo>
                  <a:lnTo>
                    <a:pt x="0" y="36090"/>
                  </a:lnTo>
                  <a:lnTo>
                    <a:pt x="32809" y="36090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FFFFFF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9" name="Google Shape;589;p18"/>
          <p:cNvSpPr txBox="1">
            <a:spLocks noGrp="1"/>
          </p:cNvSpPr>
          <p:nvPr>
            <p:ph type="subTitle" idx="1"/>
          </p:nvPr>
        </p:nvSpPr>
        <p:spPr>
          <a:xfrm>
            <a:off x="3238121" y="2724750"/>
            <a:ext cx="5036100" cy="79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8"/>
          <p:cNvSpPr txBox="1">
            <a:spLocks noGrp="1"/>
          </p:cNvSpPr>
          <p:nvPr>
            <p:ph type="title"/>
          </p:nvPr>
        </p:nvSpPr>
        <p:spPr>
          <a:xfrm>
            <a:off x="3238104" y="1173700"/>
            <a:ext cx="5036100" cy="167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8"/>
          <p:cNvSpPr>
            <a:spLocks noGrp="1"/>
          </p:cNvSpPr>
          <p:nvPr>
            <p:ph type="pic" idx="2"/>
          </p:nvPr>
        </p:nvSpPr>
        <p:spPr>
          <a:xfrm>
            <a:off x="869788" y="1246473"/>
            <a:ext cx="2126400" cy="2126400"/>
          </a:xfrm>
          <a:prstGeom prst="ellipse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040000" algn="bl" rotWithShape="0">
              <a:schemeClr val="dk1">
                <a:alpha val="18000"/>
              </a:schemeClr>
            </a:outerShdw>
          </a:effectLst>
        </p:spPr>
      </p:sp>
      <p:sp>
        <p:nvSpPr>
          <p:cNvPr id="592" name="Google Shape;592;p18"/>
          <p:cNvSpPr/>
          <p:nvPr/>
        </p:nvSpPr>
        <p:spPr>
          <a:xfrm>
            <a:off x="8973685" y="233438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8"/>
          <p:cNvSpPr/>
          <p:nvPr/>
        </p:nvSpPr>
        <p:spPr>
          <a:xfrm>
            <a:off x="3539812" y="16398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8"/>
          <p:cNvGrpSpPr/>
          <p:nvPr/>
        </p:nvGrpSpPr>
        <p:grpSpPr>
          <a:xfrm rot="-1959511">
            <a:off x="366647" y="390321"/>
            <a:ext cx="781722" cy="683763"/>
            <a:chOff x="4485150" y="2047325"/>
            <a:chExt cx="521500" cy="456150"/>
          </a:xfrm>
        </p:grpSpPr>
        <p:sp>
          <p:nvSpPr>
            <p:cNvPr id="595" name="Google Shape;595;p18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18"/>
          <p:cNvSpPr/>
          <p:nvPr/>
        </p:nvSpPr>
        <p:spPr>
          <a:xfrm>
            <a:off x="-259501" y="2258946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dist="57150" dir="540000" algn="bl" rotWithShape="0">
              <a:schemeClr val="dk2">
                <a:alpha val="86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●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○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■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●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○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■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●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○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ranth"/>
              <a:buChar char="■"/>
              <a:defRPr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74" r:id="rId13"/>
    <p:sldLayoutId id="2147483675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6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880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 rot="-700351">
            <a:off x="3825620" y="1471426"/>
            <a:ext cx="5163532" cy="2047659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 1</a:t>
            </a:r>
            <a:br>
              <a:rPr lang="en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b="1" dirty="0">
                <a:solidFill>
                  <a:schemeClr val="bg1"/>
                </a:solidFill>
                <a:latin typeface="Hadassah Friedlaender" panose="02020603050405020304" pitchFamily="18" charset="-79"/>
                <a:ea typeface="Helvetica Neue"/>
                <a:cs typeface="Hadassah Friedlaender" panose="02020603050405020304" pitchFamily="18" charset="-79"/>
                <a:sym typeface="Helvetica Neue"/>
              </a:rPr>
              <a:t>Lough Loud Out</a:t>
            </a:r>
            <a:br>
              <a:rPr lang="en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>
                <a:solidFill>
                  <a:schemeClr val="bg1"/>
                </a:solidFill>
                <a:latin typeface="Congenial" panose="02000503040000020004" pitchFamily="2" charset="0"/>
                <a:ea typeface="Helvetica Neue"/>
                <a:cs typeface="Helvetica Neue"/>
                <a:sym typeface="Helvetica Neue"/>
              </a:rPr>
              <a:t>Writing</a:t>
            </a:r>
            <a:endParaRPr dirty="0">
              <a:solidFill>
                <a:schemeClr val="bg1"/>
              </a:solidFill>
              <a:latin typeface="Congenial" panose="0200050304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343;p37">
            <a:extLst>
              <a:ext uri="{FF2B5EF4-FFF2-40B4-BE49-F238E27FC236}">
                <a16:creationId xmlns:a16="http://schemas.microsoft.com/office/drawing/2014/main" id="{439C7AFF-2F9B-6CD2-3E99-B07477E1B6C4}"/>
              </a:ext>
            </a:extLst>
          </p:cNvPr>
          <p:cNvSpPr txBox="1">
            <a:spLocks/>
          </p:cNvSpPr>
          <p:nvPr/>
        </p:nvSpPr>
        <p:spPr>
          <a:xfrm>
            <a:off x="5995855" y="4663074"/>
            <a:ext cx="3148145" cy="40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Done by: </a:t>
            </a:r>
            <a:r>
              <a:rPr lang="en-US" sz="1800" b="1" dirty="0" err="1">
                <a:solidFill>
                  <a:srgbClr val="FFFF00"/>
                </a:solidFill>
                <a:latin typeface="Handlee" panose="02000000000000000000" pitchFamily="2" charset="0"/>
              </a:rPr>
              <a:t>Entisar</a:t>
            </a:r>
            <a:r>
              <a:rPr lang="en-US" sz="1800" b="1" dirty="0">
                <a:solidFill>
                  <a:srgbClr val="FFFF00"/>
                </a:solidFill>
                <a:latin typeface="Handlee" panose="02000000000000000000" pitchFamily="2" charset="0"/>
              </a:rPr>
              <a:t> Al-</a:t>
            </a:r>
            <a:r>
              <a:rPr lang="en-US" sz="1800" b="1" dirty="0" err="1">
                <a:solidFill>
                  <a:srgbClr val="FFFF00"/>
                </a:solidFill>
                <a:latin typeface="Handlee" panose="02000000000000000000" pitchFamily="2" charset="0"/>
              </a:rPr>
              <a:t>Obaidallah</a:t>
            </a:r>
            <a:endParaRPr lang="en-US" b="1" dirty="0">
              <a:solidFill>
                <a:srgbClr val="FFFF00"/>
              </a:solidFill>
              <a:latin typeface="Handlee" panose="02000000000000000000" pitchFamily="2" charset="0"/>
            </a:endParaRPr>
          </a:p>
        </p:txBody>
      </p:sp>
      <p:grpSp>
        <p:nvGrpSpPr>
          <p:cNvPr id="4" name="Google Shape;1104;p35">
            <a:extLst>
              <a:ext uri="{FF2B5EF4-FFF2-40B4-BE49-F238E27FC236}">
                <a16:creationId xmlns:a16="http://schemas.microsoft.com/office/drawing/2014/main" id="{7A7FA9F6-0D6D-A792-D0B3-568D42E0E782}"/>
              </a:ext>
            </a:extLst>
          </p:cNvPr>
          <p:cNvGrpSpPr/>
          <p:nvPr/>
        </p:nvGrpSpPr>
        <p:grpSpPr>
          <a:xfrm rot="6106583">
            <a:off x="2002451" y="215029"/>
            <a:ext cx="854519" cy="788519"/>
            <a:chOff x="2347425" y="2674700"/>
            <a:chExt cx="538275" cy="496700"/>
          </a:xfrm>
        </p:grpSpPr>
        <p:sp>
          <p:nvSpPr>
            <p:cNvPr id="5" name="Google Shape;1105;p35">
              <a:extLst>
                <a:ext uri="{FF2B5EF4-FFF2-40B4-BE49-F238E27FC236}">
                  <a16:creationId xmlns:a16="http://schemas.microsoft.com/office/drawing/2014/main" id="{9B315975-40F7-F268-DC58-20746EF04EED}"/>
                </a:ext>
              </a:extLst>
            </p:cNvPr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6;p35">
              <a:extLst>
                <a:ext uri="{FF2B5EF4-FFF2-40B4-BE49-F238E27FC236}">
                  <a16:creationId xmlns:a16="http://schemas.microsoft.com/office/drawing/2014/main" id="{C81497A0-C17D-1E5F-A72C-8025BCE6960B}"/>
                </a:ext>
              </a:extLst>
            </p:cNvPr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7;p35">
              <a:extLst>
                <a:ext uri="{FF2B5EF4-FFF2-40B4-BE49-F238E27FC236}">
                  <a16:creationId xmlns:a16="http://schemas.microsoft.com/office/drawing/2014/main" id="{9F545120-4F5F-A372-33F4-228604C94634}"/>
                </a:ext>
              </a:extLst>
            </p:cNvPr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8;p35">
              <a:extLst>
                <a:ext uri="{FF2B5EF4-FFF2-40B4-BE49-F238E27FC236}">
                  <a16:creationId xmlns:a16="http://schemas.microsoft.com/office/drawing/2014/main" id="{A7F4AA31-8A03-CC69-4976-B4264B5ADEC7}"/>
                </a:ext>
              </a:extLst>
            </p:cNvPr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9;p35">
              <a:extLst>
                <a:ext uri="{FF2B5EF4-FFF2-40B4-BE49-F238E27FC236}">
                  <a16:creationId xmlns:a16="http://schemas.microsoft.com/office/drawing/2014/main" id="{44D10BF1-0EB9-0808-9DF7-9258ED2E13BD}"/>
                </a:ext>
              </a:extLst>
            </p:cNvPr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0;p35">
              <a:extLst>
                <a:ext uri="{FF2B5EF4-FFF2-40B4-BE49-F238E27FC236}">
                  <a16:creationId xmlns:a16="http://schemas.microsoft.com/office/drawing/2014/main" id="{B2DC5C08-489B-5D80-9FFE-D9B82FD7FA06}"/>
                </a:ext>
              </a:extLst>
            </p:cNvPr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488;p55">
            <a:extLst>
              <a:ext uri="{FF2B5EF4-FFF2-40B4-BE49-F238E27FC236}">
                <a16:creationId xmlns:a16="http://schemas.microsoft.com/office/drawing/2014/main" id="{0C5EBDE4-B958-DA39-863D-417E22D74229}"/>
              </a:ext>
            </a:extLst>
          </p:cNvPr>
          <p:cNvSpPr txBox="1">
            <a:spLocks/>
          </p:cNvSpPr>
          <p:nvPr/>
        </p:nvSpPr>
        <p:spPr>
          <a:xfrm>
            <a:off x="121189" y="194172"/>
            <a:ext cx="2112213" cy="572700"/>
          </a:xfrm>
          <a:prstGeom prst="rect">
            <a:avLst/>
          </a:prstGeom>
          <a:noFill/>
          <a:ln>
            <a:noFill/>
          </a:ln>
          <a:effectLst>
            <a:outerShdw dist="57150" dir="540000" algn="bl" rotWithShape="0">
              <a:srgbClr val="F5EA3A">
                <a:alpha val="86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mmetto One"/>
              <a:buNone/>
              <a:defRPr sz="2500" b="1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500"/>
              <a:buFont typeface="Rammetto One"/>
              <a:buNone/>
              <a:tabLst/>
              <a:defRPr/>
            </a:pPr>
            <a:r>
              <a:rPr lang="en-US" dirty="0">
                <a:solidFill>
                  <a:srgbClr val="191919"/>
                </a:solidFill>
              </a:rPr>
              <a:t>Mega Goal 2.3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Rammetto One"/>
              <a:sym typeface="Rammetto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3BBEEBA-8863-420C-D22F-395D5EAB6D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2" t="32723" r="22301" b="16775"/>
          <a:stretch/>
        </p:blipFill>
        <p:spPr>
          <a:xfrm>
            <a:off x="469877" y="625472"/>
            <a:ext cx="5837046" cy="314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C330494-B59F-5243-0BBE-D99EA99CB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732" y="3054894"/>
            <a:ext cx="1559859" cy="227903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39F0EEEA-BF34-8126-6E7E-BEBA4BD208D6}"/>
              </a:ext>
            </a:extLst>
          </p:cNvPr>
          <p:cNvSpPr txBox="1"/>
          <p:nvPr/>
        </p:nvSpPr>
        <p:spPr>
          <a:xfrm>
            <a:off x="750537" y="80781"/>
            <a:ext cx="253483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Read</a:t>
            </a:r>
            <a:r>
              <a:rPr lang="en-US" sz="1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&amp;  </a:t>
            </a:r>
            <a:r>
              <a:rPr lang="en-US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find out</a:t>
            </a: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6BB56D69-BD0B-5DBD-D01A-75FFBCCF6193}"/>
              </a:ext>
            </a:extLst>
          </p:cNvPr>
          <p:cNvSpPr/>
          <p:nvPr/>
        </p:nvSpPr>
        <p:spPr>
          <a:xfrm>
            <a:off x="6433168" y="1205712"/>
            <a:ext cx="2597544" cy="1399923"/>
          </a:xfrm>
          <a:prstGeom prst="cloudCallout">
            <a:avLst>
              <a:gd name="adj1" fmla="val 4685"/>
              <a:gd name="adj2" fmla="val 8335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the main characters are</a:t>
            </a:r>
          </a:p>
        </p:txBody>
      </p:sp>
      <p:grpSp>
        <p:nvGrpSpPr>
          <p:cNvPr id="12" name="Google Shape;1718;p61">
            <a:extLst>
              <a:ext uri="{FF2B5EF4-FFF2-40B4-BE49-F238E27FC236}">
                <a16:creationId xmlns:a16="http://schemas.microsoft.com/office/drawing/2014/main" id="{AB9A5D02-B234-18B2-736E-766A5D7BCA91}"/>
              </a:ext>
            </a:extLst>
          </p:cNvPr>
          <p:cNvGrpSpPr/>
          <p:nvPr/>
        </p:nvGrpSpPr>
        <p:grpSpPr>
          <a:xfrm>
            <a:off x="0" y="4000067"/>
            <a:ext cx="1723267" cy="1013989"/>
            <a:chOff x="4605937" y="2005044"/>
            <a:chExt cx="1723267" cy="921808"/>
          </a:xfrm>
        </p:grpSpPr>
        <p:sp>
          <p:nvSpPr>
            <p:cNvPr id="13" name="Google Shape;1719;p61">
              <a:extLst>
                <a:ext uri="{FF2B5EF4-FFF2-40B4-BE49-F238E27FC236}">
                  <a16:creationId xmlns:a16="http://schemas.microsoft.com/office/drawing/2014/main" id="{C6345135-3227-BF29-EA73-D6ACAE9AB2A0}"/>
                </a:ext>
              </a:extLst>
            </p:cNvPr>
            <p:cNvSpPr/>
            <p:nvPr/>
          </p:nvSpPr>
          <p:spPr>
            <a:xfrm>
              <a:off x="4605937" y="2005044"/>
              <a:ext cx="1723267" cy="921808"/>
            </a:xfrm>
            <a:custGeom>
              <a:avLst/>
              <a:gdLst/>
              <a:ahLst/>
              <a:cxnLst/>
              <a:rect l="l" t="t" r="r" b="b"/>
              <a:pathLst>
                <a:path w="102423" h="54788" extrusionOk="0">
                  <a:moveTo>
                    <a:pt x="80056" y="1"/>
                  </a:moveTo>
                  <a:cubicBezTo>
                    <a:pt x="76594" y="1"/>
                    <a:pt x="73339" y="623"/>
                    <a:pt x="70873" y="1763"/>
                  </a:cubicBezTo>
                  <a:lnTo>
                    <a:pt x="70811" y="1784"/>
                  </a:lnTo>
                  <a:cubicBezTo>
                    <a:pt x="70686" y="1867"/>
                    <a:pt x="70541" y="1929"/>
                    <a:pt x="70396" y="1991"/>
                  </a:cubicBezTo>
                  <a:cubicBezTo>
                    <a:pt x="70209" y="2095"/>
                    <a:pt x="70023" y="2178"/>
                    <a:pt x="69836" y="2281"/>
                  </a:cubicBezTo>
                  <a:cubicBezTo>
                    <a:pt x="64965" y="4852"/>
                    <a:pt x="62104" y="8500"/>
                    <a:pt x="61109" y="9951"/>
                  </a:cubicBezTo>
                  <a:cubicBezTo>
                    <a:pt x="61068" y="10013"/>
                    <a:pt x="61006" y="10096"/>
                    <a:pt x="60964" y="10179"/>
                  </a:cubicBezTo>
                  <a:cubicBezTo>
                    <a:pt x="58187" y="6862"/>
                    <a:pt x="54683" y="3919"/>
                    <a:pt x="52590" y="2882"/>
                  </a:cubicBezTo>
                  <a:cubicBezTo>
                    <a:pt x="51139" y="2178"/>
                    <a:pt x="49522" y="1825"/>
                    <a:pt x="47656" y="1825"/>
                  </a:cubicBezTo>
                  <a:cubicBezTo>
                    <a:pt x="46143" y="1825"/>
                    <a:pt x="44796" y="2053"/>
                    <a:pt x="43697" y="2240"/>
                  </a:cubicBezTo>
                  <a:lnTo>
                    <a:pt x="43282" y="2302"/>
                  </a:lnTo>
                  <a:cubicBezTo>
                    <a:pt x="43158" y="2323"/>
                    <a:pt x="43034" y="2323"/>
                    <a:pt x="42909" y="2323"/>
                  </a:cubicBezTo>
                  <a:cubicBezTo>
                    <a:pt x="42370" y="2323"/>
                    <a:pt x="41728" y="2157"/>
                    <a:pt x="40982" y="1970"/>
                  </a:cubicBezTo>
                  <a:cubicBezTo>
                    <a:pt x="40049" y="1742"/>
                    <a:pt x="38992" y="1473"/>
                    <a:pt x="37727" y="1390"/>
                  </a:cubicBezTo>
                  <a:lnTo>
                    <a:pt x="37333" y="1390"/>
                  </a:lnTo>
                  <a:cubicBezTo>
                    <a:pt x="34535" y="1390"/>
                    <a:pt x="32192" y="3131"/>
                    <a:pt x="30472" y="4416"/>
                  </a:cubicBezTo>
                  <a:cubicBezTo>
                    <a:pt x="30223" y="4603"/>
                    <a:pt x="29995" y="4789"/>
                    <a:pt x="29767" y="4934"/>
                  </a:cubicBezTo>
                  <a:cubicBezTo>
                    <a:pt x="28834" y="5598"/>
                    <a:pt x="27570" y="5909"/>
                    <a:pt x="26119" y="6261"/>
                  </a:cubicBezTo>
                  <a:cubicBezTo>
                    <a:pt x="25849" y="6323"/>
                    <a:pt x="25580" y="6406"/>
                    <a:pt x="25290" y="6468"/>
                  </a:cubicBezTo>
                  <a:cubicBezTo>
                    <a:pt x="22491" y="7173"/>
                    <a:pt x="20460" y="9536"/>
                    <a:pt x="19154" y="11257"/>
                  </a:cubicBezTo>
                  <a:cubicBezTo>
                    <a:pt x="18304" y="12397"/>
                    <a:pt x="16812" y="13496"/>
                    <a:pt x="14759" y="14553"/>
                  </a:cubicBezTo>
                  <a:cubicBezTo>
                    <a:pt x="12189" y="15838"/>
                    <a:pt x="11173" y="17952"/>
                    <a:pt x="10365" y="19652"/>
                  </a:cubicBezTo>
                  <a:cubicBezTo>
                    <a:pt x="10158" y="20067"/>
                    <a:pt x="9971" y="20461"/>
                    <a:pt x="9784" y="20813"/>
                  </a:cubicBezTo>
                  <a:cubicBezTo>
                    <a:pt x="9287" y="21746"/>
                    <a:pt x="8789" y="22575"/>
                    <a:pt x="8209" y="23528"/>
                  </a:cubicBezTo>
                  <a:cubicBezTo>
                    <a:pt x="7608" y="24565"/>
                    <a:pt x="6903" y="25746"/>
                    <a:pt x="6033" y="27301"/>
                  </a:cubicBezTo>
                  <a:cubicBezTo>
                    <a:pt x="4955" y="29270"/>
                    <a:pt x="5224" y="31924"/>
                    <a:pt x="6924" y="35406"/>
                  </a:cubicBezTo>
                  <a:cubicBezTo>
                    <a:pt x="7256" y="36070"/>
                    <a:pt x="7608" y="36712"/>
                    <a:pt x="7940" y="37293"/>
                  </a:cubicBezTo>
                  <a:lnTo>
                    <a:pt x="6157" y="38184"/>
                  </a:lnTo>
                  <a:lnTo>
                    <a:pt x="5639" y="38433"/>
                  </a:lnTo>
                  <a:lnTo>
                    <a:pt x="3607" y="39448"/>
                  </a:lnTo>
                  <a:cubicBezTo>
                    <a:pt x="1140" y="40671"/>
                    <a:pt x="0" y="43636"/>
                    <a:pt x="1016" y="46185"/>
                  </a:cubicBezTo>
                  <a:lnTo>
                    <a:pt x="3048" y="51388"/>
                  </a:lnTo>
                  <a:cubicBezTo>
                    <a:pt x="3853" y="53455"/>
                    <a:pt x="5813" y="54780"/>
                    <a:pt x="8023" y="54788"/>
                  </a:cubicBezTo>
                  <a:lnTo>
                    <a:pt x="8023" y="54788"/>
                  </a:lnTo>
                  <a:cubicBezTo>
                    <a:pt x="8575" y="54786"/>
                    <a:pt x="9107" y="54703"/>
                    <a:pt x="9639" y="54518"/>
                  </a:cubicBezTo>
                  <a:lnTo>
                    <a:pt x="11899" y="53814"/>
                  </a:lnTo>
                  <a:lnTo>
                    <a:pt x="12438" y="53627"/>
                  </a:lnTo>
                  <a:lnTo>
                    <a:pt x="23548" y="50103"/>
                  </a:lnTo>
                  <a:cubicBezTo>
                    <a:pt x="24129" y="50684"/>
                    <a:pt x="24647" y="51181"/>
                    <a:pt x="25186" y="51596"/>
                  </a:cubicBezTo>
                  <a:cubicBezTo>
                    <a:pt x="25393" y="51761"/>
                    <a:pt x="25580" y="51907"/>
                    <a:pt x="25766" y="52052"/>
                  </a:cubicBezTo>
                  <a:cubicBezTo>
                    <a:pt x="26347" y="52445"/>
                    <a:pt x="26948" y="52798"/>
                    <a:pt x="27591" y="53047"/>
                  </a:cubicBezTo>
                  <a:cubicBezTo>
                    <a:pt x="28523" y="53420"/>
                    <a:pt x="29477" y="53627"/>
                    <a:pt x="30431" y="53627"/>
                  </a:cubicBezTo>
                  <a:lnTo>
                    <a:pt x="30596" y="53627"/>
                  </a:lnTo>
                  <a:cubicBezTo>
                    <a:pt x="30721" y="53627"/>
                    <a:pt x="30845" y="53606"/>
                    <a:pt x="30949" y="53606"/>
                  </a:cubicBezTo>
                  <a:lnTo>
                    <a:pt x="31011" y="53606"/>
                  </a:lnTo>
                  <a:cubicBezTo>
                    <a:pt x="31073" y="53606"/>
                    <a:pt x="31135" y="53586"/>
                    <a:pt x="31218" y="53586"/>
                  </a:cubicBezTo>
                  <a:cubicBezTo>
                    <a:pt x="31301" y="53586"/>
                    <a:pt x="31405" y="53565"/>
                    <a:pt x="31488" y="53565"/>
                  </a:cubicBezTo>
                  <a:cubicBezTo>
                    <a:pt x="31612" y="53544"/>
                    <a:pt x="31716" y="53523"/>
                    <a:pt x="31799" y="53523"/>
                  </a:cubicBezTo>
                  <a:cubicBezTo>
                    <a:pt x="33747" y="53233"/>
                    <a:pt x="35219" y="52404"/>
                    <a:pt x="36152" y="51741"/>
                  </a:cubicBezTo>
                  <a:lnTo>
                    <a:pt x="36815" y="51741"/>
                  </a:lnTo>
                  <a:cubicBezTo>
                    <a:pt x="38183" y="51741"/>
                    <a:pt x="39427" y="51533"/>
                    <a:pt x="40588" y="51098"/>
                  </a:cubicBezTo>
                  <a:cubicBezTo>
                    <a:pt x="42495" y="50435"/>
                    <a:pt x="43863" y="49419"/>
                    <a:pt x="44692" y="48611"/>
                  </a:cubicBezTo>
                  <a:lnTo>
                    <a:pt x="44775" y="48611"/>
                  </a:lnTo>
                  <a:cubicBezTo>
                    <a:pt x="46371" y="48590"/>
                    <a:pt x="48154" y="48320"/>
                    <a:pt x="49688" y="47823"/>
                  </a:cubicBezTo>
                  <a:lnTo>
                    <a:pt x="49708" y="47823"/>
                  </a:lnTo>
                  <a:cubicBezTo>
                    <a:pt x="50890" y="47533"/>
                    <a:pt x="51968" y="47014"/>
                    <a:pt x="52921" y="46268"/>
                  </a:cubicBezTo>
                  <a:cubicBezTo>
                    <a:pt x="53709" y="45729"/>
                    <a:pt x="54372" y="45087"/>
                    <a:pt x="54891" y="44382"/>
                  </a:cubicBezTo>
                  <a:cubicBezTo>
                    <a:pt x="54953" y="45356"/>
                    <a:pt x="55202" y="46248"/>
                    <a:pt x="55616" y="47077"/>
                  </a:cubicBezTo>
                  <a:cubicBezTo>
                    <a:pt x="56362" y="49191"/>
                    <a:pt x="58145" y="50435"/>
                    <a:pt x="60425" y="50435"/>
                  </a:cubicBezTo>
                  <a:cubicBezTo>
                    <a:pt x="61109" y="50435"/>
                    <a:pt x="61669" y="50310"/>
                    <a:pt x="61980" y="50248"/>
                  </a:cubicBezTo>
                  <a:lnTo>
                    <a:pt x="62167" y="50207"/>
                  </a:lnTo>
                  <a:cubicBezTo>
                    <a:pt x="64613" y="49792"/>
                    <a:pt x="67991" y="48424"/>
                    <a:pt x="70956" y="46641"/>
                  </a:cubicBezTo>
                  <a:lnTo>
                    <a:pt x="71039" y="46600"/>
                  </a:lnTo>
                  <a:cubicBezTo>
                    <a:pt x="71080" y="46579"/>
                    <a:pt x="71142" y="46538"/>
                    <a:pt x="71184" y="46517"/>
                  </a:cubicBezTo>
                  <a:lnTo>
                    <a:pt x="71225" y="46496"/>
                  </a:lnTo>
                  <a:cubicBezTo>
                    <a:pt x="75329" y="43947"/>
                    <a:pt x="77423" y="41438"/>
                    <a:pt x="77402" y="38992"/>
                  </a:cubicBezTo>
                  <a:cubicBezTo>
                    <a:pt x="77402" y="38225"/>
                    <a:pt x="77257" y="37479"/>
                    <a:pt x="76988" y="36712"/>
                  </a:cubicBezTo>
                  <a:cubicBezTo>
                    <a:pt x="79620" y="36588"/>
                    <a:pt x="82211" y="35945"/>
                    <a:pt x="84678" y="34784"/>
                  </a:cubicBezTo>
                  <a:lnTo>
                    <a:pt x="84803" y="34722"/>
                  </a:lnTo>
                  <a:cubicBezTo>
                    <a:pt x="84968" y="34660"/>
                    <a:pt x="85134" y="34577"/>
                    <a:pt x="85300" y="34473"/>
                  </a:cubicBezTo>
                  <a:cubicBezTo>
                    <a:pt x="86689" y="33789"/>
                    <a:pt x="88036" y="32939"/>
                    <a:pt x="89321" y="31924"/>
                  </a:cubicBezTo>
                  <a:cubicBezTo>
                    <a:pt x="98670" y="24544"/>
                    <a:pt x="102422" y="18305"/>
                    <a:pt x="95519" y="6386"/>
                  </a:cubicBezTo>
                  <a:cubicBezTo>
                    <a:pt x="92783" y="1680"/>
                    <a:pt x="85487" y="1"/>
                    <a:pt x="80056" y="1"/>
                  </a:cubicBezTo>
                  <a:close/>
                  <a:moveTo>
                    <a:pt x="8023" y="54788"/>
                  </a:moveTo>
                  <a:lnTo>
                    <a:pt x="8023" y="54788"/>
                  </a:lnTo>
                  <a:cubicBezTo>
                    <a:pt x="8016" y="54788"/>
                    <a:pt x="8009" y="54788"/>
                    <a:pt x="8002" y="54788"/>
                  </a:cubicBezTo>
                  <a:lnTo>
                    <a:pt x="8043" y="54788"/>
                  </a:lnTo>
                  <a:cubicBezTo>
                    <a:pt x="8036" y="54788"/>
                    <a:pt x="8029" y="54788"/>
                    <a:pt x="8023" y="54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28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20;p61">
              <a:extLst>
                <a:ext uri="{FF2B5EF4-FFF2-40B4-BE49-F238E27FC236}">
                  <a16:creationId xmlns:a16="http://schemas.microsoft.com/office/drawing/2014/main" id="{FBFB01AC-5782-A506-6FE2-3106749FED4E}"/>
                </a:ext>
              </a:extLst>
            </p:cNvPr>
            <p:cNvSpPr/>
            <p:nvPr/>
          </p:nvSpPr>
          <p:spPr>
            <a:xfrm>
              <a:off x="4654763" y="2202452"/>
              <a:ext cx="1139086" cy="665883"/>
            </a:xfrm>
            <a:custGeom>
              <a:avLst/>
              <a:gdLst/>
              <a:ahLst/>
              <a:cxnLst/>
              <a:rect l="l" t="t" r="r" b="b"/>
              <a:pathLst>
                <a:path w="67702" h="39577" extrusionOk="0">
                  <a:moveTo>
                    <a:pt x="60716" y="1"/>
                  </a:moveTo>
                  <a:lnTo>
                    <a:pt x="56570" y="2053"/>
                  </a:lnTo>
                  <a:lnTo>
                    <a:pt x="4416" y="27881"/>
                  </a:lnTo>
                  <a:lnTo>
                    <a:pt x="3898" y="28151"/>
                  </a:lnTo>
                  <a:lnTo>
                    <a:pt x="1866" y="29146"/>
                  </a:lnTo>
                  <a:cubicBezTo>
                    <a:pt x="581" y="29788"/>
                    <a:pt x="0" y="31301"/>
                    <a:pt x="519" y="32628"/>
                  </a:cubicBezTo>
                  <a:lnTo>
                    <a:pt x="2571" y="37831"/>
                  </a:lnTo>
                  <a:cubicBezTo>
                    <a:pt x="2986" y="38910"/>
                    <a:pt x="4025" y="39576"/>
                    <a:pt x="5135" y="39576"/>
                  </a:cubicBezTo>
                  <a:cubicBezTo>
                    <a:pt x="5412" y="39576"/>
                    <a:pt x="5693" y="39535"/>
                    <a:pt x="5970" y="39448"/>
                  </a:cubicBezTo>
                  <a:lnTo>
                    <a:pt x="8230" y="38722"/>
                  </a:lnTo>
                  <a:lnTo>
                    <a:pt x="8790" y="38557"/>
                  </a:lnTo>
                  <a:lnTo>
                    <a:pt x="62312" y="21538"/>
                  </a:lnTo>
                  <a:lnTo>
                    <a:pt x="67701" y="19818"/>
                  </a:lnTo>
                  <a:lnTo>
                    <a:pt x="607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21;p61">
              <a:extLst>
                <a:ext uri="{FF2B5EF4-FFF2-40B4-BE49-F238E27FC236}">
                  <a16:creationId xmlns:a16="http://schemas.microsoft.com/office/drawing/2014/main" id="{16BDD724-19DC-8208-9D0E-90F17AB4DBFE}"/>
                </a:ext>
              </a:extLst>
            </p:cNvPr>
            <p:cNvSpPr/>
            <p:nvPr/>
          </p:nvSpPr>
          <p:spPr>
            <a:xfrm>
              <a:off x="5606536" y="2202452"/>
              <a:ext cx="187313" cy="362394"/>
            </a:xfrm>
            <a:custGeom>
              <a:avLst/>
              <a:gdLst/>
              <a:ahLst/>
              <a:cxnLst/>
              <a:rect l="l" t="t" r="r" b="b"/>
              <a:pathLst>
                <a:path w="11133" h="21539" extrusionOk="0">
                  <a:moveTo>
                    <a:pt x="4147" y="1"/>
                  </a:moveTo>
                  <a:lnTo>
                    <a:pt x="1" y="2053"/>
                  </a:lnTo>
                  <a:cubicBezTo>
                    <a:pt x="84" y="3483"/>
                    <a:pt x="208" y="4893"/>
                    <a:pt x="395" y="6302"/>
                  </a:cubicBezTo>
                  <a:cubicBezTo>
                    <a:pt x="1120" y="11671"/>
                    <a:pt x="2944" y="16895"/>
                    <a:pt x="5743" y="21538"/>
                  </a:cubicBezTo>
                  <a:lnTo>
                    <a:pt x="11132" y="19818"/>
                  </a:lnTo>
                  <a:lnTo>
                    <a:pt x="41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2;p61">
              <a:extLst>
                <a:ext uri="{FF2B5EF4-FFF2-40B4-BE49-F238E27FC236}">
                  <a16:creationId xmlns:a16="http://schemas.microsoft.com/office/drawing/2014/main" id="{2BD20B29-5B98-D892-7849-A124876A25DB}"/>
                </a:ext>
              </a:extLst>
            </p:cNvPr>
            <p:cNvSpPr/>
            <p:nvPr/>
          </p:nvSpPr>
          <p:spPr>
            <a:xfrm>
              <a:off x="5663035" y="2033815"/>
              <a:ext cx="611404" cy="531182"/>
            </a:xfrm>
            <a:custGeom>
              <a:avLst/>
              <a:gdLst/>
              <a:ahLst/>
              <a:cxnLst/>
              <a:rect l="l" t="t" r="r" b="b"/>
              <a:pathLst>
                <a:path w="36339" h="31571" extrusionOk="0">
                  <a:moveTo>
                    <a:pt x="17233" y="1"/>
                  </a:moveTo>
                  <a:cubicBezTo>
                    <a:pt x="14265" y="1"/>
                    <a:pt x="11366" y="503"/>
                    <a:pt x="9163" y="1525"/>
                  </a:cubicBezTo>
                  <a:cubicBezTo>
                    <a:pt x="9018" y="1587"/>
                    <a:pt x="8894" y="1649"/>
                    <a:pt x="8748" y="1732"/>
                  </a:cubicBezTo>
                  <a:cubicBezTo>
                    <a:pt x="8562" y="1815"/>
                    <a:pt x="8396" y="1898"/>
                    <a:pt x="8230" y="2001"/>
                  </a:cubicBezTo>
                  <a:cubicBezTo>
                    <a:pt x="3898" y="4261"/>
                    <a:pt x="1369" y="7453"/>
                    <a:pt x="436" y="8821"/>
                  </a:cubicBezTo>
                  <a:cubicBezTo>
                    <a:pt x="146" y="9257"/>
                    <a:pt x="1" y="9733"/>
                    <a:pt x="42" y="10252"/>
                  </a:cubicBezTo>
                  <a:cubicBezTo>
                    <a:pt x="208" y="12490"/>
                    <a:pt x="892" y="19331"/>
                    <a:pt x="3380" y="23974"/>
                  </a:cubicBezTo>
                  <a:cubicBezTo>
                    <a:pt x="6385" y="29633"/>
                    <a:pt x="7132" y="30483"/>
                    <a:pt x="7132" y="30483"/>
                  </a:cubicBezTo>
                  <a:cubicBezTo>
                    <a:pt x="7132" y="30483"/>
                    <a:pt x="9530" y="31570"/>
                    <a:pt x="13125" y="31570"/>
                  </a:cubicBezTo>
                  <a:cubicBezTo>
                    <a:pt x="15319" y="31570"/>
                    <a:pt x="17959" y="31165"/>
                    <a:pt x="20771" y="29861"/>
                  </a:cubicBezTo>
                  <a:cubicBezTo>
                    <a:pt x="20937" y="29778"/>
                    <a:pt x="21124" y="29695"/>
                    <a:pt x="21290" y="29592"/>
                  </a:cubicBezTo>
                  <a:cubicBezTo>
                    <a:pt x="22471" y="29011"/>
                    <a:pt x="23673" y="28244"/>
                    <a:pt x="24896" y="27291"/>
                  </a:cubicBezTo>
                  <a:cubicBezTo>
                    <a:pt x="33955" y="20160"/>
                    <a:pt x="36339" y="15247"/>
                    <a:pt x="30452" y="5111"/>
                  </a:cubicBezTo>
                  <a:cubicBezTo>
                    <a:pt x="28510" y="1740"/>
                    <a:pt x="22754" y="1"/>
                    <a:pt x="17233" y="1"/>
                  </a:cubicBezTo>
                  <a:close/>
                </a:path>
              </a:pathLst>
            </a:custGeom>
            <a:solidFill>
              <a:srgbClr val="988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3;p61">
              <a:extLst>
                <a:ext uri="{FF2B5EF4-FFF2-40B4-BE49-F238E27FC236}">
                  <a16:creationId xmlns:a16="http://schemas.microsoft.com/office/drawing/2014/main" id="{06A7A272-3BA1-B82E-38D1-020CDD993448}"/>
                </a:ext>
              </a:extLst>
            </p:cNvPr>
            <p:cNvSpPr/>
            <p:nvPr/>
          </p:nvSpPr>
          <p:spPr>
            <a:xfrm>
              <a:off x="5663035" y="2033815"/>
              <a:ext cx="611404" cy="531182"/>
            </a:xfrm>
            <a:custGeom>
              <a:avLst/>
              <a:gdLst/>
              <a:ahLst/>
              <a:cxnLst/>
              <a:rect l="l" t="t" r="r" b="b"/>
              <a:pathLst>
                <a:path w="36339" h="31571" extrusionOk="0">
                  <a:moveTo>
                    <a:pt x="17233" y="1"/>
                  </a:moveTo>
                  <a:cubicBezTo>
                    <a:pt x="14265" y="1"/>
                    <a:pt x="11366" y="503"/>
                    <a:pt x="9163" y="1525"/>
                  </a:cubicBezTo>
                  <a:cubicBezTo>
                    <a:pt x="9018" y="1587"/>
                    <a:pt x="8894" y="1649"/>
                    <a:pt x="8748" y="1732"/>
                  </a:cubicBezTo>
                  <a:cubicBezTo>
                    <a:pt x="8562" y="1815"/>
                    <a:pt x="8396" y="1898"/>
                    <a:pt x="8230" y="2001"/>
                  </a:cubicBezTo>
                  <a:cubicBezTo>
                    <a:pt x="3898" y="4261"/>
                    <a:pt x="1369" y="7453"/>
                    <a:pt x="436" y="8821"/>
                  </a:cubicBezTo>
                  <a:cubicBezTo>
                    <a:pt x="146" y="9257"/>
                    <a:pt x="1" y="9733"/>
                    <a:pt x="42" y="10252"/>
                  </a:cubicBezTo>
                  <a:cubicBezTo>
                    <a:pt x="208" y="12490"/>
                    <a:pt x="892" y="19331"/>
                    <a:pt x="3380" y="23974"/>
                  </a:cubicBezTo>
                  <a:cubicBezTo>
                    <a:pt x="6385" y="29633"/>
                    <a:pt x="7132" y="30483"/>
                    <a:pt x="7132" y="30483"/>
                  </a:cubicBezTo>
                  <a:cubicBezTo>
                    <a:pt x="7132" y="30483"/>
                    <a:pt x="9530" y="31570"/>
                    <a:pt x="13125" y="31570"/>
                  </a:cubicBezTo>
                  <a:cubicBezTo>
                    <a:pt x="15319" y="31570"/>
                    <a:pt x="17959" y="31165"/>
                    <a:pt x="20771" y="29861"/>
                  </a:cubicBezTo>
                  <a:cubicBezTo>
                    <a:pt x="20937" y="29778"/>
                    <a:pt x="21124" y="29695"/>
                    <a:pt x="21290" y="29592"/>
                  </a:cubicBezTo>
                  <a:cubicBezTo>
                    <a:pt x="22471" y="29011"/>
                    <a:pt x="23673" y="28244"/>
                    <a:pt x="24896" y="27291"/>
                  </a:cubicBezTo>
                  <a:cubicBezTo>
                    <a:pt x="33955" y="20160"/>
                    <a:pt x="36339" y="15247"/>
                    <a:pt x="30452" y="5111"/>
                  </a:cubicBezTo>
                  <a:cubicBezTo>
                    <a:pt x="28510" y="1740"/>
                    <a:pt x="22754" y="1"/>
                    <a:pt x="17233" y="1"/>
                  </a:cubicBezTo>
                  <a:close/>
                </a:path>
              </a:pathLst>
            </a:custGeom>
            <a:solidFill>
              <a:srgbClr val="28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24;p61">
              <a:extLst>
                <a:ext uri="{FF2B5EF4-FFF2-40B4-BE49-F238E27FC236}">
                  <a16:creationId xmlns:a16="http://schemas.microsoft.com/office/drawing/2014/main" id="{0B073D71-09CE-7B41-FFE8-6EDC88D120C4}"/>
                </a:ext>
              </a:extLst>
            </p:cNvPr>
            <p:cNvSpPr/>
            <p:nvPr/>
          </p:nvSpPr>
          <p:spPr>
            <a:xfrm>
              <a:off x="5801504" y="2062956"/>
              <a:ext cx="220088" cy="473287"/>
            </a:xfrm>
            <a:custGeom>
              <a:avLst/>
              <a:gdLst/>
              <a:ahLst/>
              <a:cxnLst/>
              <a:rect l="l" t="t" r="r" b="b"/>
              <a:pathLst>
                <a:path w="13081" h="28130" extrusionOk="0">
                  <a:moveTo>
                    <a:pt x="518" y="0"/>
                  </a:moveTo>
                  <a:cubicBezTo>
                    <a:pt x="353" y="83"/>
                    <a:pt x="166" y="166"/>
                    <a:pt x="0" y="269"/>
                  </a:cubicBezTo>
                  <a:cubicBezTo>
                    <a:pt x="1265" y="9743"/>
                    <a:pt x="5183" y="19029"/>
                    <a:pt x="11090" y="26533"/>
                  </a:cubicBezTo>
                  <a:cubicBezTo>
                    <a:pt x="11526" y="27093"/>
                    <a:pt x="12002" y="27653"/>
                    <a:pt x="12541" y="28129"/>
                  </a:cubicBezTo>
                  <a:cubicBezTo>
                    <a:pt x="12707" y="28046"/>
                    <a:pt x="12894" y="27963"/>
                    <a:pt x="13080" y="27860"/>
                  </a:cubicBezTo>
                  <a:cubicBezTo>
                    <a:pt x="12479" y="27383"/>
                    <a:pt x="12002" y="26782"/>
                    <a:pt x="11526" y="26202"/>
                  </a:cubicBezTo>
                  <a:cubicBezTo>
                    <a:pt x="5639" y="18718"/>
                    <a:pt x="1741" y="9452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25;p61">
              <a:extLst>
                <a:ext uri="{FF2B5EF4-FFF2-40B4-BE49-F238E27FC236}">
                  <a16:creationId xmlns:a16="http://schemas.microsoft.com/office/drawing/2014/main" id="{8E3A059C-19F5-3C7F-A741-01B5AE6D7705}"/>
                </a:ext>
              </a:extLst>
            </p:cNvPr>
            <p:cNvSpPr/>
            <p:nvPr/>
          </p:nvSpPr>
          <p:spPr>
            <a:xfrm>
              <a:off x="4720330" y="2671550"/>
              <a:ext cx="82325" cy="182417"/>
            </a:xfrm>
            <a:custGeom>
              <a:avLst/>
              <a:gdLst/>
              <a:ahLst/>
              <a:cxnLst/>
              <a:rect l="l" t="t" r="r" b="b"/>
              <a:pathLst>
                <a:path w="4893" h="10842" extrusionOk="0">
                  <a:moveTo>
                    <a:pt x="519" y="0"/>
                  </a:moveTo>
                  <a:lnTo>
                    <a:pt x="1" y="270"/>
                  </a:lnTo>
                  <a:cubicBezTo>
                    <a:pt x="685" y="4022"/>
                    <a:pt x="2177" y="7691"/>
                    <a:pt x="4333" y="10841"/>
                  </a:cubicBezTo>
                  <a:lnTo>
                    <a:pt x="4893" y="10676"/>
                  </a:lnTo>
                  <a:cubicBezTo>
                    <a:pt x="2695" y="7504"/>
                    <a:pt x="1161" y="3814"/>
                    <a:pt x="5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6;p61">
              <a:extLst>
                <a:ext uri="{FF2B5EF4-FFF2-40B4-BE49-F238E27FC236}">
                  <a16:creationId xmlns:a16="http://schemas.microsoft.com/office/drawing/2014/main" id="{272325C4-ABAF-58F7-268D-C84314D98758}"/>
                </a:ext>
              </a:extLst>
            </p:cNvPr>
            <p:cNvSpPr/>
            <p:nvPr/>
          </p:nvSpPr>
          <p:spPr>
            <a:xfrm>
              <a:off x="4718580" y="2057252"/>
              <a:ext cx="973781" cy="791583"/>
            </a:xfrm>
            <a:custGeom>
              <a:avLst/>
              <a:gdLst/>
              <a:ahLst/>
              <a:cxnLst/>
              <a:rect l="l" t="t" r="r" b="b"/>
              <a:pathLst>
                <a:path w="57877" h="47048" extrusionOk="0">
                  <a:moveTo>
                    <a:pt x="30652" y="0"/>
                  </a:moveTo>
                  <a:cubicBezTo>
                    <a:pt x="28329" y="0"/>
                    <a:pt x="26069" y="2032"/>
                    <a:pt x="24565" y="3075"/>
                  </a:cubicBezTo>
                  <a:cubicBezTo>
                    <a:pt x="23031" y="4174"/>
                    <a:pt x="21144" y="4506"/>
                    <a:pt x="19237" y="5003"/>
                  </a:cubicBezTo>
                  <a:cubicBezTo>
                    <a:pt x="17351" y="5480"/>
                    <a:pt x="15713" y="7263"/>
                    <a:pt x="14532" y="8838"/>
                  </a:cubicBezTo>
                  <a:cubicBezTo>
                    <a:pt x="13350" y="10393"/>
                    <a:pt x="11505" y="11719"/>
                    <a:pt x="9246" y="12880"/>
                  </a:cubicBezTo>
                  <a:cubicBezTo>
                    <a:pt x="6987" y="14020"/>
                    <a:pt x="6448" y="16093"/>
                    <a:pt x="5370" y="18083"/>
                  </a:cubicBezTo>
                  <a:cubicBezTo>
                    <a:pt x="4271" y="20073"/>
                    <a:pt x="3235" y="21648"/>
                    <a:pt x="1618" y="24571"/>
                  </a:cubicBezTo>
                  <a:cubicBezTo>
                    <a:pt x="1" y="27494"/>
                    <a:pt x="5017" y="34397"/>
                    <a:pt x="5017" y="34397"/>
                  </a:cubicBezTo>
                  <a:lnTo>
                    <a:pt x="9640" y="32054"/>
                  </a:lnTo>
                  <a:cubicBezTo>
                    <a:pt x="9640" y="32054"/>
                    <a:pt x="16563" y="43062"/>
                    <a:pt x="20605" y="45964"/>
                  </a:cubicBezTo>
                  <a:cubicBezTo>
                    <a:pt x="21722" y="46760"/>
                    <a:pt x="22836" y="47048"/>
                    <a:pt x="23863" y="47048"/>
                  </a:cubicBezTo>
                  <a:cubicBezTo>
                    <a:pt x="26553" y="47048"/>
                    <a:pt x="28648" y="45072"/>
                    <a:pt x="28648" y="45072"/>
                  </a:cubicBezTo>
                  <a:cubicBezTo>
                    <a:pt x="29121" y="45129"/>
                    <a:pt x="29573" y="45155"/>
                    <a:pt x="30003" y="45155"/>
                  </a:cubicBezTo>
                  <a:cubicBezTo>
                    <a:pt x="34777" y="45155"/>
                    <a:pt x="36940" y="41963"/>
                    <a:pt x="36940" y="41963"/>
                  </a:cubicBezTo>
                  <a:cubicBezTo>
                    <a:pt x="36940" y="41963"/>
                    <a:pt x="37181" y="42045"/>
                    <a:pt x="37821" y="42045"/>
                  </a:cubicBezTo>
                  <a:cubicBezTo>
                    <a:pt x="38621" y="42045"/>
                    <a:pt x="40042" y="41917"/>
                    <a:pt x="42392" y="41341"/>
                  </a:cubicBezTo>
                  <a:cubicBezTo>
                    <a:pt x="46641" y="40284"/>
                    <a:pt x="47325" y="35682"/>
                    <a:pt x="47325" y="35682"/>
                  </a:cubicBezTo>
                  <a:cubicBezTo>
                    <a:pt x="47325" y="35682"/>
                    <a:pt x="53399" y="34563"/>
                    <a:pt x="55181" y="32656"/>
                  </a:cubicBezTo>
                  <a:cubicBezTo>
                    <a:pt x="56985" y="30749"/>
                    <a:pt x="57876" y="19658"/>
                    <a:pt x="56114" y="14207"/>
                  </a:cubicBezTo>
                  <a:cubicBezTo>
                    <a:pt x="54352" y="8755"/>
                    <a:pt x="47449" y="2536"/>
                    <a:pt x="44755" y="1230"/>
                  </a:cubicBezTo>
                  <a:cubicBezTo>
                    <a:pt x="43522" y="628"/>
                    <a:pt x="42210" y="436"/>
                    <a:pt x="40957" y="436"/>
                  </a:cubicBezTo>
                  <a:cubicBezTo>
                    <a:pt x="39492" y="436"/>
                    <a:pt x="38107" y="699"/>
                    <a:pt x="37023" y="878"/>
                  </a:cubicBezTo>
                  <a:cubicBezTo>
                    <a:pt x="36750" y="923"/>
                    <a:pt x="36483" y="942"/>
                    <a:pt x="36218" y="942"/>
                  </a:cubicBezTo>
                  <a:cubicBezTo>
                    <a:pt x="34517" y="942"/>
                    <a:pt x="32951" y="133"/>
                    <a:pt x="30887" y="7"/>
                  </a:cubicBezTo>
                  <a:cubicBezTo>
                    <a:pt x="30809" y="3"/>
                    <a:pt x="30730" y="0"/>
                    <a:pt x="30652" y="0"/>
                  </a:cubicBezTo>
                  <a:close/>
                </a:path>
              </a:pathLst>
            </a:custGeom>
            <a:solidFill>
              <a:srgbClr val="B86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1">
              <a:extLst>
                <a:ext uri="{FF2B5EF4-FFF2-40B4-BE49-F238E27FC236}">
                  <a16:creationId xmlns:a16="http://schemas.microsoft.com/office/drawing/2014/main" id="{B0BD8212-AD6F-DBF8-68C5-A2AD8ADCB044}"/>
                </a:ext>
              </a:extLst>
            </p:cNvPr>
            <p:cNvSpPr/>
            <p:nvPr/>
          </p:nvSpPr>
          <p:spPr>
            <a:xfrm>
              <a:off x="4846938" y="2542502"/>
              <a:ext cx="353661" cy="307628"/>
            </a:xfrm>
            <a:custGeom>
              <a:avLst/>
              <a:gdLst/>
              <a:ahLst/>
              <a:cxnLst/>
              <a:rect l="l" t="t" r="r" b="b"/>
              <a:pathLst>
                <a:path w="21020" h="18284" fill="none" extrusionOk="0">
                  <a:moveTo>
                    <a:pt x="0" y="0"/>
                  </a:moveTo>
                  <a:cubicBezTo>
                    <a:pt x="0" y="0"/>
                    <a:pt x="7380" y="11153"/>
                    <a:pt x="9183" y="13267"/>
                  </a:cubicBezTo>
                  <a:cubicBezTo>
                    <a:pt x="10986" y="15402"/>
                    <a:pt x="13267" y="18283"/>
                    <a:pt x="16252" y="18221"/>
                  </a:cubicBezTo>
                  <a:cubicBezTo>
                    <a:pt x="19237" y="18159"/>
                    <a:pt x="21019" y="16231"/>
                    <a:pt x="21019" y="16231"/>
                  </a:cubicBezTo>
                </a:path>
              </a:pathLst>
            </a:custGeom>
            <a:noFill/>
            <a:ln w="6725" cap="rnd" cmpd="sng">
              <a:solidFill>
                <a:srgbClr val="282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1">
              <a:extLst>
                <a:ext uri="{FF2B5EF4-FFF2-40B4-BE49-F238E27FC236}">
                  <a16:creationId xmlns:a16="http://schemas.microsoft.com/office/drawing/2014/main" id="{EB755073-2D27-49B3-2163-448133A238FB}"/>
                </a:ext>
              </a:extLst>
            </p:cNvPr>
            <p:cNvSpPr/>
            <p:nvPr/>
          </p:nvSpPr>
          <p:spPr>
            <a:xfrm>
              <a:off x="4983994" y="2452522"/>
              <a:ext cx="356101" cy="368316"/>
            </a:xfrm>
            <a:custGeom>
              <a:avLst/>
              <a:gdLst/>
              <a:ahLst/>
              <a:cxnLst/>
              <a:rect l="l" t="t" r="r" b="b"/>
              <a:pathLst>
                <a:path w="21165" h="21891" fill="none" extrusionOk="0">
                  <a:moveTo>
                    <a:pt x="1" y="0"/>
                  </a:moveTo>
                  <a:cubicBezTo>
                    <a:pt x="1" y="0"/>
                    <a:pt x="10407" y="21434"/>
                    <a:pt x="13495" y="21662"/>
                  </a:cubicBezTo>
                  <a:cubicBezTo>
                    <a:pt x="16584" y="21890"/>
                    <a:pt x="18532" y="20978"/>
                    <a:pt x="21165" y="18470"/>
                  </a:cubicBezTo>
                </a:path>
              </a:pathLst>
            </a:custGeom>
            <a:noFill/>
            <a:ln w="6725" cap="rnd" cmpd="sng">
              <a:solidFill>
                <a:srgbClr val="282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9;p61">
              <a:extLst>
                <a:ext uri="{FF2B5EF4-FFF2-40B4-BE49-F238E27FC236}">
                  <a16:creationId xmlns:a16="http://schemas.microsoft.com/office/drawing/2014/main" id="{C29C4AE5-D5BA-D904-343B-DA47FC00F07A}"/>
                </a:ext>
              </a:extLst>
            </p:cNvPr>
            <p:cNvSpPr/>
            <p:nvPr/>
          </p:nvSpPr>
          <p:spPr>
            <a:xfrm>
              <a:off x="5171627" y="2272898"/>
              <a:ext cx="348092" cy="493881"/>
            </a:xfrm>
            <a:custGeom>
              <a:avLst/>
              <a:gdLst/>
              <a:ahLst/>
              <a:cxnLst/>
              <a:rect l="l" t="t" r="r" b="b"/>
              <a:pathLst>
                <a:path w="20689" h="29354" fill="none" extrusionOk="0">
                  <a:moveTo>
                    <a:pt x="13350" y="1"/>
                  </a:moveTo>
                  <a:cubicBezTo>
                    <a:pt x="13350" y="1"/>
                    <a:pt x="19735" y="17683"/>
                    <a:pt x="20170" y="22409"/>
                  </a:cubicBezTo>
                  <a:cubicBezTo>
                    <a:pt x="20688" y="28172"/>
                    <a:pt x="13537" y="29353"/>
                    <a:pt x="10655" y="29208"/>
                  </a:cubicBezTo>
                  <a:cubicBezTo>
                    <a:pt x="7753" y="29084"/>
                    <a:pt x="1" y="6779"/>
                    <a:pt x="1" y="6779"/>
                  </a:cubicBezTo>
                </a:path>
              </a:pathLst>
            </a:custGeom>
            <a:noFill/>
            <a:ln w="6725" cap="rnd" cmpd="sng">
              <a:solidFill>
                <a:srgbClr val="282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30;p61">
              <a:extLst>
                <a:ext uri="{FF2B5EF4-FFF2-40B4-BE49-F238E27FC236}">
                  <a16:creationId xmlns:a16="http://schemas.microsoft.com/office/drawing/2014/main" id="{AF1EC67A-A707-2478-5471-2E84C859D29E}"/>
                </a:ext>
              </a:extLst>
            </p:cNvPr>
            <p:cNvSpPr/>
            <p:nvPr/>
          </p:nvSpPr>
          <p:spPr>
            <a:xfrm>
              <a:off x="5562253" y="2528554"/>
              <a:ext cx="302732" cy="265398"/>
            </a:xfrm>
            <a:custGeom>
              <a:avLst/>
              <a:gdLst/>
              <a:ahLst/>
              <a:cxnLst/>
              <a:rect l="l" t="t" r="r" b="b"/>
              <a:pathLst>
                <a:path w="17993" h="15774" extrusionOk="0">
                  <a:moveTo>
                    <a:pt x="12127" y="0"/>
                  </a:moveTo>
                  <a:cubicBezTo>
                    <a:pt x="12127" y="0"/>
                    <a:pt x="3648" y="2965"/>
                    <a:pt x="1949" y="6924"/>
                  </a:cubicBezTo>
                  <a:cubicBezTo>
                    <a:pt x="249" y="10862"/>
                    <a:pt x="0" y="13764"/>
                    <a:pt x="2529" y="15485"/>
                  </a:cubicBezTo>
                  <a:cubicBezTo>
                    <a:pt x="2824" y="15682"/>
                    <a:pt x="3253" y="15774"/>
                    <a:pt x="3783" y="15774"/>
                  </a:cubicBezTo>
                  <a:cubicBezTo>
                    <a:pt x="4034" y="15774"/>
                    <a:pt x="4309" y="15753"/>
                    <a:pt x="4602" y="15713"/>
                  </a:cubicBezTo>
                  <a:cubicBezTo>
                    <a:pt x="4706" y="15692"/>
                    <a:pt x="4789" y="15692"/>
                    <a:pt x="4892" y="15671"/>
                  </a:cubicBezTo>
                  <a:cubicBezTo>
                    <a:pt x="7069" y="15298"/>
                    <a:pt x="10157" y="14013"/>
                    <a:pt x="12790" y="12438"/>
                  </a:cubicBezTo>
                  <a:cubicBezTo>
                    <a:pt x="12873" y="12376"/>
                    <a:pt x="12956" y="12334"/>
                    <a:pt x="13039" y="12293"/>
                  </a:cubicBezTo>
                  <a:cubicBezTo>
                    <a:pt x="15796" y="10593"/>
                    <a:pt x="17993" y="8582"/>
                    <a:pt x="17993" y="7027"/>
                  </a:cubicBezTo>
                  <a:cubicBezTo>
                    <a:pt x="17972" y="3255"/>
                    <a:pt x="12127" y="0"/>
                    <a:pt x="12127" y="0"/>
                  </a:cubicBezTo>
                  <a:close/>
                </a:path>
              </a:pathLst>
            </a:custGeom>
            <a:solidFill>
              <a:srgbClr val="B86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31;p61">
              <a:extLst>
                <a:ext uri="{FF2B5EF4-FFF2-40B4-BE49-F238E27FC236}">
                  <a16:creationId xmlns:a16="http://schemas.microsoft.com/office/drawing/2014/main" id="{2AECA8FE-8894-2DC6-47A8-302B555E121E}"/>
                </a:ext>
              </a:extLst>
            </p:cNvPr>
            <p:cNvSpPr/>
            <p:nvPr/>
          </p:nvSpPr>
          <p:spPr>
            <a:xfrm>
              <a:off x="5630613" y="2655886"/>
              <a:ext cx="151021" cy="137040"/>
            </a:xfrm>
            <a:custGeom>
              <a:avLst/>
              <a:gdLst/>
              <a:ahLst/>
              <a:cxnLst/>
              <a:rect l="l" t="t" r="r" b="b"/>
              <a:pathLst>
                <a:path w="8976" h="8145" extrusionOk="0">
                  <a:moveTo>
                    <a:pt x="4178" y="0"/>
                  </a:moveTo>
                  <a:cubicBezTo>
                    <a:pt x="3635" y="0"/>
                    <a:pt x="3116" y="109"/>
                    <a:pt x="2653" y="309"/>
                  </a:cubicBezTo>
                  <a:cubicBezTo>
                    <a:pt x="1099" y="993"/>
                    <a:pt x="352" y="2672"/>
                    <a:pt x="187" y="4020"/>
                  </a:cubicBezTo>
                  <a:cubicBezTo>
                    <a:pt x="0" y="5409"/>
                    <a:pt x="270" y="6860"/>
                    <a:pt x="539" y="8145"/>
                  </a:cubicBezTo>
                  <a:cubicBezTo>
                    <a:pt x="643" y="8145"/>
                    <a:pt x="726" y="8124"/>
                    <a:pt x="829" y="8103"/>
                  </a:cubicBezTo>
                  <a:cubicBezTo>
                    <a:pt x="539" y="6777"/>
                    <a:pt x="270" y="5409"/>
                    <a:pt x="456" y="4061"/>
                  </a:cubicBezTo>
                  <a:cubicBezTo>
                    <a:pt x="622" y="2776"/>
                    <a:pt x="1306" y="1201"/>
                    <a:pt x="2778" y="558"/>
                  </a:cubicBezTo>
                  <a:cubicBezTo>
                    <a:pt x="3213" y="372"/>
                    <a:pt x="3695" y="278"/>
                    <a:pt x="4197" y="278"/>
                  </a:cubicBezTo>
                  <a:cubicBezTo>
                    <a:pt x="4365" y="278"/>
                    <a:pt x="4535" y="289"/>
                    <a:pt x="4706" y="309"/>
                  </a:cubicBezTo>
                  <a:cubicBezTo>
                    <a:pt x="6136" y="517"/>
                    <a:pt x="7421" y="1491"/>
                    <a:pt x="8001" y="2797"/>
                  </a:cubicBezTo>
                  <a:cubicBezTo>
                    <a:pt x="8147" y="3108"/>
                    <a:pt x="8250" y="3460"/>
                    <a:pt x="8354" y="3792"/>
                  </a:cubicBezTo>
                  <a:cubicBezTo>
                    <a:pt x="8457" y="4144"/>
                    <a:pt x="8582" y="4517"/>
                    <a:pt x="8727" y="4870"/>
                  </a:cubicBezTo>
                  <a:cubicBezTo>
                    <a:pt x="8810" y="4808"/>
                    <a:pt x="8893" y="4766"/>
                    <a:pt x="8976" y="4725"/>
                  </a:cubicBezTo>
                  <a:cubicBezTo>
                    <a:pt x="8831" y="4414"/>
                    <a:pt x="8706" y="4061"/>
                    <a:pt x="8603" y="3709"/>
                  </a:cubicBezTo>
                  <a:cubicBezTo>
                    <a:pt x="8499" y="3377"/>
                    <a:pt x="8395" y="3025"/>
                    <a:pt x="8250" y="2693"/>
                  </a:cubicBezTo>
                  <a:cubicBezTo>
                    <a:pt x="7628" y="1284"/>
                    <a:pt x="6260" y="247"/>
                    <a:pt x="4747" y="40"/>
                  </a:cubicBezTo>
                  <a:cubicBezTo>
                    <a:pt x="4556" y="13"/>
                    <a:pt x="4365" y="0"/>
                    <a:pt x="4178" y="0"/>
                  </a:cubicBezTo>
                  <a:close/>
                </a:path>
              </a:pathLst>
            </a:custGeom>
            <a:solidFill>
              <a:srgbClr val="28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32;p61">
              <a:extLst>
                <a:ext uri="{FF2B5EF4-FFF2-40B4-BE49-F238E27FC236}">
                  <a16:creationId xmlns:a16="http://schemas.microsoft.com/office/drawing/2014/main" id="{8BCE7C05-A60F-6251-0821-68B97679BDC0}"/>
                </a:ext>
              </a:extLst>
            </p:cNvPr>
            <p:cNvSpPr/>
            <p:nvPr/>
          </p:nvSpPr>
          <p:spPr>
            <a:xfrm>
              <a:off x="5569572" y="2528907"/>
              <a:ext cx="200554" cy="278672"/>
            </a:xfrm>
            <a:custGeom>
              <a:avLst/>
              <a:gdLst/>
              <a:ahLst/>
              <a:cxnLst/>
              <a:rect l="l" t="t" r="r" b="b"/>
              <a:pathLst>
                <a:path w="11920" h="16563" fill="none" extrusionOk="0">
                  <a:moveTo>
                    <a:pt x="4188" y="15692"/>
                  </a:moveTo>
                  <a:cubicBezTo>
                    <a:pt x="4188" y="15692"/>
                    <a:pt x="1431" y="16563"/>
                    <a:pt x="705" y="13930"/>
                  </a:cubicBezTo>
                  <a:cubicBezTo>
                    <a:pt x="1" y="11297"/>
                    <a:pt x="353" y="8084"/>
                    <a:pt x="2488" y="5244"/>
                  </a:cubicBezTo>
                  <a:cubicBezTo>
                    <a:pt x="4623" y="2425"/>
                    <a:pt x="11920" y="0"/>
                    <a:pt x="11920" y="0"/>
                  </a:cubicBezTo>
                </a:path>
              </a:pathLst>
            </a:custGeom>
            <a:noFill/>
            <a:ln w="6725" cap="rnd" cmpd="sng">
              <a:solidFill>
                <a:srgbClr val="282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13A4C7F-F102-3F97-1199-E2F89EF42969}"/>
              </a:ext>
            </a:extLst>
          </p:cNvPr>
          <p:cNvSpPr txBox="1"/>
          <p:nvPr/>
        </p:nvSpPr>
        <p:spPr>
          <a:xfrm>
            <a:off x="1762042" y="3892129"/>
            <a:ext cx="285851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Characters:</a:t>
            </a:r>
            <a:r>
              <a:rPr lang="en-US" sz="1600" b="1" dirty="0"/>
              <a:t> </a:t>
            </a:r>
            <a:r>
              <a:rPr lang="en-US" dirty="0"/>
              <a:t>Bill and Kevin</a:t>
            </a:r>
            <a:endParaRPr lang="ar-SA" sz="1600" dirty="0"/>
          </a:p>
        </p:txBody>
      </p:sp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F814021C-242E-DFCF-0E27-97B2971FB260}"/>
              </a:ext>
            </a:extLst>
          </p:cNvPr>
          <p:cNvSpPr/>
          <p:nvPr/>
        </p:nvSpPr>
        <p:spPr>
          <a:xfrm>
            <a:off x="6423727" y="1220548"/>
            <a:ext cx="2597544" cy="1399923"/>
          </a:xfrm>
          <a:prstGeom prst="cloudCallout">
            <a:avLst>
              <a:gd name="adj1" fmla="val 4685"/>
              <a:gd name="adj2" fmla="val 8335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has happened?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2CB5689-3599-3E2B-E219-338D2B7C02DA}"/>
              </a:ext>
            </a:extLst>
          </p:cNvPr>
          <p:cNvSpPr txBox="1"/>
          <p:nvPr/>
        </p:nvSpPr>
        <p:spPr>
          <a:xfrm>
            <a:off x="1729672" y="4332007"/>
            <a:ext cx="5229478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Plot: </a:t>
            </a:r>
            <a:r>
              <a:rPr lang="en-US" dirty="0"/>
              <a:t>Kevin seizes a letter, reads it and gets excited before dashing out. Bill is trying to explain something, but Kevin rushes out of the door and doesn’t notice Bill..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10;p61">
            <a:extLst>
              <a:ext uri="{FF2B5EF4-FFF2-40B4-BE49-F238E27FC236}">
                <a16:creationId xmlns:a16="http://schemas.microsoft.com/office/drawing/2014/main" id="{2C528438-9B29-0405-3140-9983E414F79E}"/>
              </a:ext>
            </a:extLst>
          </p:cNvPr>
          <p:cNvSpPr/>
          <p:nvPr/>
        </p:nvSpPr>
        <p:spPr>
          <a:xfrm>
            <a:off x="8246097" y="341580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68373EC-BBB8-04B2-6F71-77C1C3786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4" t="18093" r="13717" b="44150"/>
          <a:stretch/>
        </p:blipFill>
        <p:spPr>
          <a:xfrm>
            <a:off x="421678" y="233049"/>
            <a:ext cx="8009335" cy="234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52E1705-3B8E-338D-7161-75A3BEB3B2AB}"/>
              </a:ext>
            </a:extLst>
          </p:cNvPr>
          <p:cNvSpPr/>
          <p:nvPr/>
        </p:nvSpPr>
        <p:spPr>
          <a:xfrm>
            <a:off x="877987" y="465291"/>
            <a:ext cx="942721" cy="238716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A521BFD-D0A6-3841-762B-70A24F60C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888" y="3422595"/>
            <a:ext cx="1289140" cy="1883499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B15B37D4-E8A2-651D-A091-6A25897F4596}"/>
              </a:ext>
            </a:extLst>
          </p:cNvPr>
          <p:cNvSpPr/>
          <p:nvPr/>
        </p:nvSpPr>
        <p:spPr>
          <a:xfrm>
            <a:off x="5445938" y="2725943"/>
            <a:ext cx="3083067" cy="955933"/>
          </a:xfrm>
          <a:prstGeom prst="cloudCallout">
            <a:avLst>
              <a:gd name="adj1" fmla="val 31223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has left the message and why?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B62DDCB-4D22-408D-3293-CEB05B4A1912}"/>
              </a:ext>
            </a:extLst>
          </p:cNvPr>
          <p:cNvSpPr txBox="1"/>
          <p:nvPr/>
        </p:nvSpPr>
        <p:spPr>
          <a:xfrm>
            <a:off x="406624" y="2770377"/>
            <a:ext cx="418965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sz="1600" dirty="0"/>
              <a:t> His father . He was cheered and proud</a:t>
            </a:r>
          </a:p>
          <a:p>
            <a:r>
              <a:rPr lang="en-US" sz="1600" b="1" dirty="0"/>
              <a:t>2-</a:t>
            </a:r>
            <a:r>
              <a:rPr lang="en-US" sz="1600" dirty="0"/>
              <a:t> Ali . He was grateful</a:t>
            </a:r>
          </a:p>
          <a:p>
            <a:r>
              <a:rPr lang="en-US" sz="1600" b="1" dirty="0"/>
              <a:t>3-</a:t>
            </a:r>
            <a:r>
              <a:rPr lang="en-US" sz="1600" dirty="0"/>
              <a:t> Mr. </a:t>
            </a:r>
            <a:r>
              <a:rPr lang="en-US" sz="1600" dirty="0" err="1"/>
              <a:t>Jakcson</a:t>
            </a:r>
            <a:r>
              <a:rPr lang="en-US" sz="1600" dirty="0"/>
              <a:t> . He was disappointed .</a:t>
            </a: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BAC7F234-5D3E-43E3-B7C2-E1F994FCBE0C}"/>
              </a:ext>
            </a:extLst>
          </p:cNvPr>
          <p:cNvSpPr/>
          <p:nvPr/>
        </p:nvSpPr>
        <p:spPr>
          <a:xfrm>
            <a:off x="3729080" y="3776558"/>
            <a:ext cx="3083067" cy="955933"/>
          </a:xfrm>
          <a:prstGeom prst="cloudCallout">
            <a:avLst>
              <a:gd name="adj1" fmla="val 74005"/>
              <a:gd name="adj2" fmla="val -2221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Can you speculate how Kevin will feel when he reads them?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D0EAF21-4608-7C2E-784A-3ED92EF63F4D}"/>
              </a:ext>
            </a:extLst>
          </p:cNvPr>
          <p:cNvSpPr/>
          <p:nvPr/>
        </p:nvSpPr>
        <p:spPr>
          <a:xfrm>
            <a:off x="841573" y="949463"/>
            <a:ext cx="7428488" cy="523287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56A73CE-13BA-79A2-442D-61E04876DAAA}"/>
              </a:ext>
            </a:extLst>
          </p:cNvPr>
          <p:cNvSpPr/>
          <p:nvPr/>
        </p:nvSpPr>
        <p:spPr>
          <a:xfrm>
            <a:off x="834830" y="1530741"/>
            <a:ext cx="7435230" cy="217139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5B7BD49-CF05-6E1D-B69B-056FC0FF1E6F}"/>
              </a:ext>
            </a:extLst>
          </p:cNvPr>
          <p:cNvSpPr/>
          <p:nvPr/>
        </p:nvSpPr>
        <p:spPr>
          <a:xfrm>
            <a:off x="818646" y="1797778"/>
            <a:ext cx="7467598" cy="654109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9" name="Google Shape;1699;p61">
            <a:extLst>
              <a:ext uri="{FF2B5EF4-FFF2-40B4-BE49-F238E27FC236}">
                <a16:creationId xmlns:a16="http://schemas.microsoft.com/office/drawing/2014/main" id="{5F36A850-5ADA-0225-C6A4-F9E9C65DE4DB}"/>
              </a:ext>
            </a:extLst>
          </p:cNvPr>
          <p:cNvGrpSpPr/>
          <p:nvPr/>
        </p:nvGrpSpPr>
        <p:grpSpPr>
          <a:xfrm>
            <a:off x="1872381" y="3895653"/>
            <a:ext cx="881080" cy="872274"/>
            <a:chOff x="1184800" y="4285950"/>
            <a:chExt cx="252625" cy="250100"/>
          </a:xfrm>
          <a:solidFill>
            <a:schemeClr val="accent4"/>
          </a:solidFill>
        </p:grpSpPr>
        <p:sp>
          <p:nvSpPr>
            <p:cNvPr id="21" name="Google Shape;1700;p61">
              <a:extLst>
                <a:ext uri="{FF2B5EF4-FFF2-40B4-BE49-F238E27FC236}">
                  <a16:creationId xmlns:a16="http://schemas.microsoft.com/office/drawing/2014/main" id="{053855EA-4A53-CBE8-F33D-2B917178DA98}"/>
                </a:ext>
              </a:extLst>
            </p:cNvPr>
            <p:cNvSpPr/>
            <p:nvPr/>
          </p:nvSpPr>
          <p:spPr>
            <a:xfrm>
              <a:off x="1292200" y="4285950"/>
              <a:ext cx="30550" cy="102425"/>
            </a:xfrm>
            <a:custGeom>
              <a:avLst/>
              <a:gdLst/>
              <a:ahLst/>
              <a:cxnLst/>
              <a:rect l="l" t="t" r="r" b="b"/>
              <a:pathLst>
                <a:path w="1222" h="4097" extrusionOk="0">
                  <a:moveTo>
                    <a:pt x="611" y="0"/>
                  </a:moveTo>
                  <a:cubicBezTo>
                    <a:pt x="120" y="10"/>
                    <a:pt x="0" y="551"/>
                    <a:pt x="40" y="931"/>
                  </a:cubicBezTo>
                  <a:cubicBezTo>
                    <a:pt x="140" y="1943"/>
                    <a:pt x="381" y="2964"/>
                    <a:pt x="541" y="3976"/>
                  </a:cubicBezTo>
                  <a:cubicBezTo>
                    <a:pt x="556" y="4059"/>
                    <a:pt x="617" y="4097"/>
                    <a:pt x="681" y="4097"/>
                  </a:cubicBezTo>
                  <a:cubicBezTo>
                    <a:pt x="701" y="4097"/>
                    <a:pt x="722" y="4093"/>
                    <a:pt x="741" y="4086"/>
                  </a:cubicBezTo>
                  <a:cubicBezTo>
                    <a:pt x="752" y="4088"/>
                    <a:pt x="764" y="4090"/>
                    <a:pt x="777" y="4090"/>
                  </a:cubicBezTo>
                  <a:cubicBezTo>
                    <a:pt x="860" y="4090"/>
                    <a:pt x="953" y="4030"/>
                    <a:pt x="961" y="3925"/>
                  </a:cubicBezTo>
                  <a:cubicBezTo>
                    <a:pt x="1041" y="2964"/>
                    <a:pt x="1152" y="1993"/>
                    <a:pt x="1202" y="1021"/>
                  </a:cubicBezTo>
                  <a:cubicBezTo>
                    <a:pt x="1222" y="621"/>
                    <a:pt x="1162" y="0"/>
                    <a:pt x="6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01;p61">
              <a:extLst>
                <a:ext uri="{FF2B5EF4-FFF2-40B4-BE49-F238E27FC236}">
                  <a16:creationId xmlns:a16="http://schemas.microsoft.com/office/drawing/2014/main" id="{E6AA2963-05D8-843B-42EC-79158A8D268B}"/>
                </a:ext>
              </a:extLst>
            </p:cNvPr>
            <p:cNvSpPr/>
            <p:nvPr/>
          </p:nvSpPr>
          <p:spPr>
            <a:xfrm>
              <a:off x="1299450" y="4433750"/>
              <a:ext cx="30575" cy="102300"/>
            </a:xfrm>
            <a:custGeom>
              <a:avLst/>
              <a:gdLst/>
              <a:ahLst/>
              <a:cxnLst/>
              <a:rect l="l" t="t" r="r" b="b"/>
              <a:pathLst>
                <a:path w="1223" h="4092" extrusionOk="0">
                  <a:moveTo>
                    <a:pt x="532" y="0"/>
                  </a:moveTo>
                  <a:cubicBezTo>
                    <a:pt x="515" y="0"/>
                    <a:pt x="498" y="2"/>
                    <a:pt x="481" y="6"/>
                  </a:cubicBezTo>
                  <a:cubicBezTo>
                    <a:pt x="474" y="5"/>
                    <a:pt x="466" y="5"/>
                    <a:pt x="458" y="5"/>
                  </a:cubicBezTo>
                  <a:cubicBezTo>
                    <a:pt x="373" y="5"/>
                    <a:pt x="280" y="56"/>
                    <a:pt x="271" y="166"/>
                  </a:cubicBezTo>
                  <a:cubicBezTo>
                    <a:pt x="181" y="1138"/>
                    <a:pt x="71" y="2109"/>
                    <a:pt x="20" y="3081"/>
                  </a:cubicBezTo>
                  <a:cubicBezTo>
                    <a:pt x="0" y="3471"/>
                    <a:pt x="61" y="4092"/>
                    <a:pt x="611" y="4092"/>
                  </a:cubicBezTo>
                  <a:cubicBezTo>
                    <a:pt x="1102" y="4092"/>
                    <a:pt x="1222" y="3541"/>
                    <a:pt x="1182" y="3171"/>
                  </a:cubicBezTo>
                  <a:cubicBezTo>
                    <a:pt x="1082" y="2149"/>
                    <a:pt x="852" y="1128"/>
                    <a:pt x="681" y="126"/>
                  </a:cubicBezTo>
                  <a:cubicBezTo>
                    <a:pt x="665" y="37"/>
                    <a:pt x="603" y="0"/>
                    <a:pt x="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02;p61">
              <a:extLst>
                <a:ext uri="{FF2B5EF4-FFF2-40B4-BE49-F238E27FC236}">
                  <a16:creationId xmlns:a16="http://schemas.microsoft.com/office/drawing/2014/main" id="{3F4287E9-F1D7-5740-A9A4-7F76799C0888}"/>
                </a:ext>
              </a:extLst>
            </p:cNvPr>
            <p:cNvSpPr/>
            <p:nvPr/>
          </p:nvSpPr>
          <p:spPr>
            <a:xfrm>
              <a:off x="1184800" y="4400025"/>
              <a:ext cx="103650" cy="29000"/>
            </a:xfrm>
            <a:custGeom>
              <a:avLst/>
              <a:gdLst/>
              <a:ahLst/>
              <a:cxnLst/>
              <a:rect l="l" t="t" r="r" b="b"/>
              <a:pathLst>
                <a:path w="4146" h="1160" extrusionOk="0">
                  <a:moveTo>
                    <a:pt x="905" y="0"/>
                  </a:moveTo>
                  <a:cubicBezTo>
                    <a:pt x="511" y="0"/>
                    <a:pt x="0" y="98"/>
                    <a:pt x="0" y="584"/>
                  </a:cubicBezTo>
                  <a:cubicBezTo>
                    <a:pt x="0" y="1026"/>
                    <a:pt x="447" y="1160"/>
                    <a:pt x="822" y="1160"/>
                  </a:cubicBezTo>
                  <a:cubicBezTo>
                    <a:pt x="863" y="1160"/>
                    <a:pt x="903" y="1158"/>
                    <a:pt x="941" y="1155"/>
                  </a:cubicBezTo>
                  <a:cubicBezTo>
                    <a:pt x="1963" y="1045"/>
                    <a:pt x="2994" y="815"/>
                    <a:pt x="4016" y="654"/>
                  </a:cubicBezTo>
                  <a:cubicBezTo>
                    <a:pt x="4116" y="634"/>
                    <a:pt x="4146" y="544"/>
                    <a:pt x="4126" y="464"/>
                  </a:cubicBezTo>
                  <a:lnTo>
                    <a:pt x="4126" y="454"/>
                  </a:lnTo>
                  <a:cubicBezTo>
                    <a:pt x="4146" y="364"/>
                    <a:pt x="4086" y="254"/>
                    <a:pt x="3966" y="244"/>
                  </a:cubicBezTo>
                  <a:cubicBezTo>
                    <a:pt x="2994" y="164"/>
                    <a:pt x="2013" y="43"/>
                    <a:pt x="1031" y="3"/>
                  </a:cubicBezTo>
                  <a:cubicBezTo>
                    <a:pt x="991" y="1"/>
                    <a:pt x="949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3;p61">
              <a:extLst>
                <a:ext uri="{FF2B5EF4-FFF2-40B4-BE49-F238E27FC236}">
                  <a16:creationId xmlns:a16="http://schemas.microsoft.com/office/drawing/2014/main" id="{B01334AF-E4DC-BEDB-CCFC-CE76BF4A3848}"/>
                </a:ext>
              </a:extLst>
            </p:cNvPr>
            <p:cNvSpPr/>
            <p:nvPr/>
          </p:nvSpPr>
          <p:spPr>
            <a:xfrm>
              <a:off x="1333750" y="4393150"/>
              <a:ext cx="103675" cy="29075"/>
            </a:xfrm>
            <a:custGeom>
              <a:avLst/>
              <a:gdLst/>
              <a:ahLst/>
              <a:cxnLst/>
              <a:rect l="l" t="t" r="r" b="b"/>
              <a:pathLst>
                <a:path w="4147" h="1163" extrusionOk="0">
                  <a:moveTo>
                    <a:pt x="3354" y="1"/>
                  </a:moveTo>
                  <a:cubicBezTo>
                    <a:pt x="3306" y="1"/>
                    <a:pt x="3259" y="3"/>
                    <a:pt x="3215" y="8"/>
                  </a:cubicBezTo>
                  <a:lnTo>
                    <a:pt x="3205" y="8"/>
                  </a:lnTo>
                  <a:cubicBezTo>
                    <a:pt x="2183" y="108"/>
                    <a:pt x="1152" y="338"/>
                    <a:pt x="131" y="509"/>
                  </a:cubicBezTo>
                  <a:cubicBezTo>
                    <a:pt x="30" y="529"/>
                    <a:pt x="0" y="619"/>
                    <a:pt x="20" y="699"/>
                  </a:cubicBezTo>
                  <a:cubicBezTo>
                    <a:pt x="0" y="789"/>
                    <a:pt x="60" y="909"/>
                    <a:pt x="181" y="919"/>
                  </a:cubicBezTo>
                  <a:cubicBezTo>
                    <a:pt x="1162" y="999"/>
                    <a:pt x="2143" y="1110"/>
                    <a:pt x="3115" y="1160"/>
                  </a:cubicBezTo>
                  <a:cubicBezTo>
                    <a:pt x="3155" y="1162"/>
                    <a:pt x="3197" y="1163"/>
                    <a:pt x="3240" y="1163"/>
                  </a:cubicBezTo>
                  <a:cubicBezTo>
                    <a:pt x="3635" y="1163"/>
                    <a:pt x="4146" y="1065"/>
                    <a:pt x="4146" y="569"/>
                  </a:cubicBezTo>
                  <a:cubicBezTo>
                    <a:pt x="4146" y="144"/>
                    <a:pt x="3716" y="1"/>
                    <a:pt x="3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4;p61">
              <a:extLst>
                <a:ext uri="{FF2B5EF4-FFF2-40B4-BE49-F238E27FC236}">
                  <a16:creationId xmlns:a16="http://schemas.microsoft.com/office/drawing/2014/main" id="{18137314-C7F4-E284-8BD7-6F978D5A0703}"/>
                </a:ext>
              </a:extLst>
            </p:cNvPr>
            <p:cNvSpPr/>
            <p:nvPr/>
          </p:nvSpPr>
          <p:spPr>
            <a:xfrm>
              <a:off x="1324225" y="4316350"/>
              <a:ext cx="83400" cy="80350"/>
            </a:xfrm>
            <a:custGeom>
              <a:avLst/>
              <a:gdLst/>
              <a:ahLst/>
              <a:cxnLst/>
              <a:rect l="l" t="t" r="r" b="b"/>
              <a:pathLst>
                <a:path w="3336" h="3214" extrusionOk="0">
                  <a:moveTo>
                    <a:pt x="2587" y="0"/>
                  </a:moveTo>
                  <a:cubicBezTo>
                    <a:pt x="2319" y="0"/>
                    <a:pt x="2048" y="208"/>
                    <a:pt x="1883" y="406"/>
                  </a:cubicBezTo>
                  <a:cubicBezTo>
                    <a:pt x="1223" y="1197"/>
                    <a:pt x="662" y="2079"/>
                    <a:pt x="61" y="2910"/>
                  </a:cubicBezTo>
                  <a:cubicBezTo>
                    <a:pt x="1" y="3000"/>
                    <a:pt x="41" y="3090"/>
                    <a:pt x="121" y="3130"/>
                  </a:cubicBezTo>
                  <a:cubicBezTo>
                    <a:pt x="152" y="3180"/>
                    <a:pt x="210" y="3214"/>
                    <a:pt x="270" y="3214"/>
                  </a:cubicBezTo>
                  <a:cubicBezTo>
                    <a:pt x="308" y="3214"/>
                    <a:pt x="347" y="3201"/>
                    <a:pt x="381" y="3170"/>
                  </a:cubicBezTo>
                  <a:cubicBezTo>
                    <a:pt x="1132" y="2539"/>
                    <a:pt x="1913" y="1938"/>
                    <a:pt x="2634" y="1287"/>
                  </a:cubicBezTo>
                  <a:cubicBezTo>
                    <a:pt x="2935" y="1017"/>
                    <a:pt x="3335" y="536"/>
                    <a:pt x="2945" y="156"/>
                  </a:cubicBezTo>
                  <a:cubicBezTo>
                    <a:pt x="2834" y="45"/>
                    <a:pt x="2711" y="0"/>
                    <a:pt x="2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05;p61">
              <a:extLst>
                <a:ext uri="{FF2B5EF4-FFF2-40B4-BE49-F238E27FC236}">
                  <a16:creationId xmlns:a16="http://schemas.microsoft.com/office/drawing/2014/main" id="{78511BA4-A10F-CBA0-31D8-A218F90D68DB}"/>
                </a:ext>
              </a:extLst>
            </p:cNvPr>
            <p:cNvSpPr/>
            <p:nvPr/>
          </p:nvSpPr>
          <p:spPr>
            <a:xfrm>
              <a:off x="1214575" y="4425550"/>
              <a:ext cx="83400" cy="80250"/>
            </a:xfrm>
            <a:custGeom>
              <a:avLst/>
              <a:gdLst/>
              <a:ahLst/>
              <a:cxnLst/>
              <a:rect l="l" t="t" r="r" b="b"/>
              <a:pathLst>
                <a:path w="3336" h="3210" extrusionOk="0">
                  <a:moveTo>
                    <a:pt x="3066" y="0"/>
                  </a:moveTo>
                  <a:cubicBezTo>
                    <a:pt x="3028" y="0"/>
                    <a:pt x="2989" y="13"/>
                    <a:pt x="2955" y="44"/>
                  </a:cubicBezTo>
                  <a:cubicBezTo>
                    <a:pt x="2204" y="665"/>
                    <a:pt x="1423" y="1276"/>
                    <a:pt x="702" y="1926"/>
                  </a:cubicBezTo>
                  <a:cubicBezTo>
                    <a:pt x="401" y="2187"/>
                    <a:pt x="1" y="2678"/>
                    <a:pt x="391" y="3058"/>
                  </a:cubicBezTo>
                  <a:cubicBezTo>
                    <a:pt x="502" y="3165"/>
                    <a:pt x="624" y="3209"/>
                    <a:pt x="748" y="3209"/>
                  </a:cubicBezTo>
                  <a:cubicBezTo>
                    <a:pt x="1016" y="3209"/>
                    <a:pt x="1288" y="3003"/>
                    <a:pt x="1453" y="2798"/>
                  </a:cubicBezTo>
                  <a:cubicBezTo>
                    <a:pt x="2114" y="2007"/>
                    <a:pt x="2674" y="1125"/>
                    <a:pt x="3275" y="294"/>
                  </a:cubicBezTo>
                  <a:cubicBezTo>
                    <a:pt x="3335" y="204"/>
                    <a:pt x="3295" y="124"/>
                    <a:pt x="3215" y="84"/>
                  </a:cubicBezTo>
                  <a:cubicBezTo>
                    <a:pt x="3184" y="34"/>
                    <a:pt x="3127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06;p61">
              <a:extLst>
                <a:ext uri="{FF2B5EF4-FFF2-40B4-BE49-F238E27FC236}">
                  <a16:creationId xmlns:a16="http://schemas.microsoft.com/office/drawing/2014/main" id="{716159CF-7A10-F6DC-F0C6-E4C49232C72E}"/>
                </a:ext>
              </a:extLst>
            </p:cNvPr>
            <p:cNvSpPr/>
            <p:nvPr/>
          </p:nvSpPr>
          <p:spPr>
            <a:xfrm>
              <a:off x="1210575" y="4321175"/>
              <a:ext cx="86900" cy="76175"/>
            </a:xfrm>
            <a:custGeom>
              <a:avLst/>
              <a:gdLst/>
              <a:ahLst/>
              <a:cxnLst/>
              <a:rect l="l" t="t" r="r" b="b"/>
              <a:pathLst>
                <a:path w="3476" h="3047" extrusionOk="0">
                  <a:moveTo>
                    <a:pt x="711" y="1"/>
                  </a:moveTo>
                  <a:cubicBezTo>
                    <a:pt x="587" y="1"/>
                    <a:pt x="464" y="47"/>
                    <a:pt x="351" y="163"/>
                  </a:cubicBezTo>
                  <a:cubicBezTo>
                    <a:pt x="0" y="504"/>
                    <a:pt x="311" y="974"/>
                    <a:pt x="601" y="1215"/>
                  </a:cubicBezTo>
                  <a:cubicBezTo>
                    <a:pt x="1402" y="1866"/>
                    <a:pt x="2294" y="2416"/>
                    <a:pt x="3135" y="3017"/>
                  </a:cubicBezTo>
                  <a:cubicBezTo>
                    <a:pt x="3165" y="3037"/>
                    <a:pt x="3195" y="3046"/>
                    <a:pt x="3223" y="3046"/>
                  </a:cubicBezTo>
                  <a:cubicBezTo>
                    <a:pt x="3279" y="3046"/>
                    <a:pt x="3328" y="3011"/>
                    <a:pt x="3355" y="2957"/>
                  </a:cubicBezTo>
                  <a:cubicBezTo>
                    <a:pt x="3435" y="2907"/>
                    <a:pt x="3475" y="2787"/>
                    <a:pt x="3395" y="2697"/>
                  </a:cubicBezTo>
                  <a:cubicBezTo>
                    <a:pt x="2764" y="1956"/>
                    <a:pt x="2153" y="1185"/>
                    <a:pt x="1493" y="464"/>
                  </a:cubicBezTo>
                  <a:cubicBezTo>
                    <a:pt x="1302" y="259"/>
                    <a:pt x="1004" y="1"/>
                    <a:pt x="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07;p61">
              <a:extLst>
                <a:ext uri="{FF2B5EF4-FFF2-40B4-BE49-F238E27FC236}">
                  <a16:creationId xmlns:a16="http://schemas.microsoft.com/office/drawing/2014/main" id="{8B40F571-ABAD-FB36-20EA-48F12B7854F6}"/>
                </a:ext>
              </a:extLst>
            </p:cNvPr>
            <p:cNvSpPr/>
            <p:nvPr/>
          </p:nvSpPr>
          <p:spPr>
            <a:xfrm>
              <a:off x="1324725" y="4424800"/>
              <a:ext cx="86900" cy="76150"/>
            </a:xfrm>
            <a:custGeom>
              <a:avLst/>
              <a:gdLst/>
              <a:ahLst/>
              <a:cxnLst/>
              <a:rect l="l" t="t" r="r" b="b"/>
              <a:pathLst>
                <a:path w="3476" h="3046" extrusionOk="0">
                  <a:moveTo>
                    <a:pt x="251" y="0"/>
                  </a:moveTo>
                  <a:cubicBezTo>
                    <a:pt x="196" y="0"/>
                    <a:pt x="147" y="38"/>
                    <a:pt x="121" y="84"/>
                  </a:cubicBezTo>
                  <a:cubicBezTo>
                    <a:pt x="51" y="144"/>
                    <a:pt x="1" y="254"/>
                    <a:pt x="81" y="354"/>
                  </a:cubicBezTo>
                  <a:cubicBezTo>
                    <a:pt x="712" y="1095"/>
                    <a:pt x="1323" y="1856"/>
                    <a:pt x="1984" y="2577"/>
                  </a:cubicBezTo>
                  <a:cubicBezTo>
                    <a:pt x="2174" y="2789"/>
                    <a:pt x="2474" y="3045"/>
                    <a:pt x="2771" y="3045"/>
                  </a:cubicBezTo>
                  <a:cubicBezTo>
                    <a:pt x="2896" y="3045"/>
                    <a:pt x="3020" y="3000"/>
                    <a:pt x="3135" y="2888"/>
                  </a:cubicBezTo>
                  <a:cubicBezTo>
                    <a:pt x="3476" y="2537"/>
                    <a:pt x="3165" y="2067"/>
                    <a:pt x="2875" y="1826"/>
                  </a:cubicBezTo>
                  <a:cubicBezTo>
                    <a:pt x="2074" y="1185"/>
                    <a:pt x="1182" y="625"/>
                    <a:pt x="341" y="34"/>
                  </a:cubicBezTo>
                  <a:cubicBezTo>
                    <a:pt x="311" y="10"/>
                    <a:pt x="280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03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DCAC0D3-5799-F3C7-67CC-61B57916C09A}"/>
              </a:ext>
            </a:extLst>
          </p:cNvPr>
          <p:cNvSpPr/>
          <p:nvPr/>
        </p:nvSpPr>
        <p:spPr>
          <a:xfrm>
            <a:off x="756606" y="724236"/>
            <a:ext cx="1104562" cy="238716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03167A5-E2F9-B43E-827C-8148EF30B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" t="30050" r="11416" b="6862"/>
          <a:stretch/>
        </p:blipFill>
        <p:spPr>
          <a:xfrm>
            <a:off x="800743" y="204141"/>
            <a:ext cx="7113635" cy="294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C9D3C769-30E0-D5EA-756A-71EECE0A1A5F}"/>
              </a:ext>
            </a:extLst>
          </p:cNvPr>
          <p:cNvSpPr/>
          <p:nvPr/>
        </p:nvSpPr>
        <p:spPr>
          <a:xfrm>
            <a:off x="1104564" y="303450"/>
            <a:ext cx="1007457" cy="1739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BF50F25-5881-2483-251E-757E27936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323" y="3438026"/>
            <a:ext cx="1289140" cy="1883499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65CBECB3-F4C9-3921-ACEA-44E343B1A9B4}"/>
              </a:ext>
            </a:extLst>
          </p:cNvPr>
          <p:cNvSpPr/>
          <p:nvPr/>
        </p:nvSpPr>
        <p:spPr>
          <a:xfrm>
            <a:off x="4782393" y="3251925"/>
            <a:ext cx="3034513" cy="955933"/>
          </a:xfrm>
          <a:prstGeom prst="cloudCallout">
            <a:avLst>
              <a:gd name="adj1" fmla="val 39359"/>
              <a:gd name="adj2" fmla="val 4974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has left the message and why?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A68B5A6-4746-A9CB-DB4E-DF0CFFBAA36B}"/>
              </a:ext>
            </a:extLst>
          </p:cNvPr>
          <p:cNvSpPr txBox="1"/>
          <p:nvPr/>
        </p:nvSpPr>
        <p:spPr>
          <a:xfrm>
            <a:off x="406624" y="3417740"/>
            <a:ext cx="418965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sz="1600" dirty="0"/>
              <a:t> From Bill to explain that letter was not from the university offering him a place. </a:t>
            </a: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D188EDB0-3A38-971C-5617-4537BF0C89E6}"/>
              </a:ext>
            </a:extLst>
          </p:cNvPr>
          <p:cNvSpPr/>
          <p:nvPr/>
        </p:nvSpPr>
        <p:spPr>
          <a:xfrm>
            <a:off x="4789137" y="3234392"/>
            <a:ext cx="3034513" cy="955933"/>
          </a:xfrm>
          <a:prstGeom prst="cloudCallout">
            <a:avLst>
              <a:gd name="adj1" fmla="val 39359"/>
              <a:gd name="adj2" fmla="val 4974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How does Bill feel?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ADBE79E-9819-AD41-14B3-6EA1F9906F27}"/>
              </a:ext>
            </a:extLst>
          </p:cNvPr>
          <p:cNvSpPr txBox="1"/>
          <p:nvPr/>
        </p:nvSpPr>
        <p:spPr>
          <a:xfrm>
            <a:off x="979809" y="4282238"/>
            <a:ext cx="418965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2-</a:t>
            </a:r>
            <a:r>
              <a:rPr lang="en-US" sz="1600" dirty="0"/>
              <a:t> He feel  sorry about </a:t>
            </a:r>
            <a:r>
              <a:rPr lang="en-US" sz="1600" dirty="0" err="1"/>
              <a:t>Kiven</a:t>
            </a:r>
            <a:r>
              <a:rPr lang="en-US" sz="1600" dirty="0"/>
              <a:t>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B6F4A0F-2DBC-87C5-C305-D3C96E9BEAB7}"/>
              </a:ext>
            </a:extLst>
          </p:cNvPr>
          <p:cNvSpPr/>
          <p:nvPr/>
        </p:nvSpPr>
        <p:spPr>
          <a:xfrm>
            <a:off x="4448183" y="516949"/>
            <a:ext cx="2980305" cy="162782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438634B-E210-5935-9BA4-C4276720694C}"/>
              </a:ext>
            </a:extLst>
          </p:cNvPr>
          <p:cNvSpPr/>
          <p:nvPr/>
        </p:nvSpPr>
        <p:spPr>
          <a:xfrm>
            <a:off x="1201929" y="725994"/>
            <a:ext cx="2366659" cy="156038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50"/>
          <p:cNvSpPr/>
          <p:nvPr/>
        </p:nvSpPr>
        <p:spPr>
          <a:xfrm>
            <a:off x="2242571" y="4075807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50"/>
          <p:cNvSpPr/>
          <p:nvPr/>
        </p:nvSpPr>
        <p:spPr>
          <a:xfrm>
            <a:off x="3797248" y="4461103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50"/>
          <p:cNvSpPr/>
          <p:nvPr/>
        </p:nvSpPr>
        <p:spPr>
          <a:xfrm>
            <a:off x="6027893" y="333219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7B769D4-0C94-2175-155B-85DC63795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1" t="25645" r="6017" b="15201"/>
          <a:stretch/>
        </p:blipFill>
        <p:spPr>
          <a:xfrm>
            <a:off x="497662" y="916018"/>
            <a:ext cx="8278153" cy="3346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3BC9F7B-3FC5-F5FB-BD6F-F50E1D3DD06D}"/>
              </a:ext>
            </a:extLst>
          </p:cNvPr>
          <p:cNvSpPr/>
          <p:nvPr/>
        </p:nvSpPr>
        <p:spPr>
          <a:xfrm>
            <a:off x="873941" y="1586039"/>
            <a:ext cx="2055376" cy="250853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Education Learning Png Clipart - Student Writing Png Transparent Png - Full  Size Clipart (#5208775) - PinClipart">
            <a:extLst>
              <a:ext uri="{FF2B5EF4-FFF2-40B4-BE49-F238E27FC236}">
                <a16:creationId xmlns:a16="http://schemas.microsoft.com/office/drawing/2014/main" id="{588638D0-59B3-4B78-D13E-D358C3DAD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98" y="2433708"/>
            <a:ext cx="1852704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31E231F-707D-0AB0-7728-2C03F12B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1" y="1255644"/>
            <a:ext cx="8312727" cy="327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6341BAF1-A2D3-B3EB-8B0C-D862D0B4471E}"/>
              </a:ext>
            </a:extLst>
          </p:cNvPr>
          <p:cNvSpPr/>
          <p:nvPr/>
        </p:nvSpPr>
        <p:spPr>
          <a:xfrm>
            <a:off x="1014769" y="289246"/>
            <a:ext cx="6203327" cy="606345"/>
          </a:xfrm>
          <a:prstGeom prst="wedgeRoundRectCallout">
            <a:avLst>
              <a:gd name="adj1" fmla="val -55000"/>
              <a:gd name="adj2" fmla="val 1915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Remember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: </a:t>
            </a: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Follow these steps when you writing a sitcom: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59"/>
          <p:cNvSpPr/>
          <p:nvPr/>
        </p:nvSpPr>
        <p:spPr>
          <a:xfrm>
            <a:off x="4831350" y="1284150"/>
            <a:ext cx="3246600" cy="2575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dist="85725" dir="2760000" algn="bl" rotWithShape="0">
              <a:schemeClr val="accent4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6" name="Google Shape;1636;p59"/>
          <p:cNvGrpSpPr/>
          <p:nvPr/>
        </p:nvGrpSpPr>
        <p:grpSpPr>
          <a:xfrm>
            <a:off x="4943073" y="3330208"/>
            <a:ext cx="3004463" cy="345663"/>
            <a:chOff x="4943073" y="3207958"/>
            <a:chExt cx="3004463" cy="345663"/>
          </a:xfrm>
        </p:grpSpPr>
        <p:sp>
          <p:nvSpPr>
            <p:cNvPr id="1637" name="Google Shape;1637;p59"/>
            <p:cNvSpPr/>
            <p:nvPr/>
          </p:nvSpPr>
          <p:spPr>
            <a:xfrm>
              <a:off x="4943073" y="3536236"/>
              <a:ext cx="3004463" cy="17385"/>
            </a:xfrm>
            <a:custGeom>
              <a:avLst/>
              <a:gdLst/>
              <a:ahLst/>
              <a:cxnLst/>
              <a:rect l="l" t="t" r="r" b="b"/>
              <a:pathLst>
                <a:path w="155712" h="901" extrusionOk="0">
                  <a:moveTo>
                    <a:pt x="434" y="0"/>
                  </a:moveTo>
                  <a:cubicBezTo>
                    <a:pt x="200" y="0"/>
                    <a:pt x="0" y="200"/>
                    <a:pt x="0" y="467"/>
                  </a:cubicBezTo>
                  <a:cubicBezTo>
                    <a:pt x="0" y="701"/>
                    <a:pt x="200" y="901"/>
                    <a:pt x="434" y="901"/>
                  </a:cubicBezTo>
                  <a:lnTo>
                    <a:pt x="155278" y="901"/>
                  </a:lnTo>
                  <a:cubicBezTo>
                    <a:pt x="155511" y="901"/>
                    <a:pt x="155711" y="701"/>
                    <a:pt x="155711" y="467"/>
                  </a:cubicBezTo>
                  <a:cubicBezTo>
                    <a:pt x="155711" y="200"/>
                    <a:pt x="155511" y="0"/>
                    <a:pt x="155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8" name="Google Shape;1638;p59"/>
            <p:cNvGrpSpPr/>
            <p:nvPr/>
          </p:nvGrpSpPr>
          <p:grpSpPr>
            <a:xfrm>
              <a:off x="4955943" y="3207958"/>
              <a:ext cx="1018263" cy="142919"/>
              <a:chOff x="4955943" y="3207958"/>
              <a:chExt cx="1018263" cy="142919"/>
            </a:xfrm>
          </p:grpSpPr>
          <p:sp>
            <p:nvSpPr>
              <p:cNvPr id="1639" name="Google Shape;1639;p59"/>
              <p:cNvSpPr/>
              <p:nvPr/>
            </p:nvSpPr>
            <p:spPr>
              <a:xfrm>
                <a:off x="4994554" y="3207958"/>
                <a:ext cx="97845" cy="10621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5505" extrusionOk="0">
                    <a:moveTo>
                      <a:pt x="2169" y="1"/>
                    </a:moveTo>
                    <a:cubicBezTo>
                      <a:pt x="1969" y="1"/>
                      <a:pt x="1835" y="134"/>
                      <a:pt x="1802" y="334"/>
                    </a:cubicBezTo>
                    <a:cubicBezTo>
                      <a:pt x="1769" y="735"/>
                      <a:pt x="1669" y="1135"/>
                      <a:pt x="1502" y="1535"/>
                    </a:cubicBezTo>
                    <a:cubicBezTo>
                      <a:pt x="1402" y="1735"/>
                      <a:pt x="1202" y="1902"/>
                      <a:pt x="968" y="1902"/>
                    </a:cubicBezTo>
                    <a:lnTo>
                      <a:pt x="568" y="1902"/>
                    </a:lnTo>
                    <a:cubicBezTo>
                      <a:pt x="234" y="1902"/>
                      <a:pt x="1" y="2136"/>
                      <a:pt x="1" y="2436"/>
                    </a:cubicBezTo>
                    <a:lnTo>
                      <a:pt x="1" y="5038"/>
                    </a:lnTo>
                    <a:cubicBezTo>
                      <a:pt x="1" y="5305"/>
                      <a:pt x="201" y="5505"/>
                      <a:pt x="468" y="5505"/>
                    </a:cubicBezTo>
                    <a:lnTo>
                      <a:pt x="3770" y="5505"/>
                    </a:lnTo>
                    <a:cubicBezTo>
                      <a:pt x="3970" y="5505"/>
                      <a:pt x="4170" y="5338"/>
                      <a:pt x="4170" y="5105"/>
                    </a:cubicBezTo>
                    <a:cubicBezTo>
                      <a:pt x="4170" y="4938"/>
                      <a:pt x="4070" y="4804"/>
                      <a:pt x="3903" y="4738"/>
                    </a:cubicBezTo>
                    <a:cubicBezTo>
                      <a:pt x="3903" y="4738"/>
                      <a:pt x="3903" y="4704"/>
                      <a:pt x="3903" y="4704"/>
                    </a:cubicBezTo>
                    <a:lnTo>
                      <a:pt x="4037" y="4704"/>
                    </a:lnTo>
                    <a:cubicBezTo>
                      <a:pt x="4304" y="4704"/>
                      <a:pt x="4504" y="4504"/>
                      <a:pt x="4504" y="4237"/>
                    </a:cubicBezTo>
                    <a:cubicBezTo>
                      <a:pt x="4504" y="4037"/>
                      <a:pt x="4370" y="3870"/>
                      <a:pt x="4204" y="3804"/>
                    </a:cubicBezTo>
                    <a:cubicBezTo>
                      <a:pt x="4204" y="3804"/>
                      <a:pt x="4204" y="3804"/>
                      <a:pt x="4204" y="3770"/>
                    </a:cubicBezTo>
                    <a:lnTo>
                      <a:pt x="4337" y="3770"/>
                    </a:lnTo>
                    <a:cubicBezTo>
                      <a:pt x="4604" y="3770"/>
                      <a:pt x="4804" y="3570"/>
                      <a:pt x="4804" y="3303"/>
                    </a:cubicBezTo>
                    <a:cubicBezTo>
                      <a:pt x="4804" y="3103"/>
                      <a:pt x="4704" y="2936"/>
                      <a:pt x="4504" y="2870"/>
                    </a:cubicBezTo>
                    <a:cubicBezTo>
                      <a:pt x="4504" y="2870"/>
                      <a:pt x="4504" y="2836"/>
                      <a:pt x="4504" y="2836"/>
                    </a:cubicBezTo>
                    <a:lnTo>
                      <a:pt x="4571" y="2836"/>
                    </a:lnTo>
                    <a:cubicBezTo>
                      <a:pt x="4837" y="2836"/>
                      <a:pt x="5071" y="2603"/>
                      <a:pt x="5038" y="2336"/>
                    </a:cubicBezTo>
                    <a:cubicBezTo>
                      <a:pt x="5038" y="2069"/>
                      <a:pt x="4837" y="1902"/>
                      <a:pt x="4571" y="1902"/>
                    </a:cubicBezTo>
                    <a:lnTo>
                      <a:pt x="3136" y="1902"/>
                    </a:lnTo>
                    <a:cubicBezTo>
                      <a:pt x="2969" y="1902"/>
                      <a:pt x="2869" y="1769"/>
                      <a:pt x="2869" y="1602"/>
                    </a:cubicBezTo>
                    <a:lnTo>
                      <a:pt x="2903" y="1302"/>
                    </a:lnTo>
                    <a:cubicBezTo>
                      <a:pt x="2936" y="1002"/>
                      <a:pt x="2969" y="635"/>
                      <a:pt x="2803" y="368"/>
                    </a:cubicBezTo>
                    <a:cubicBezTo>
                      <a:pt x="2669" y="168"/>
                      <a:pt x="2436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9"/>
              <p:cNvSpPr/>
              <p:nvPr/>
            </p:nvSpPr>
            <p:spPr>
              <a:xfrm>
                <a:off x="4955943" y="3244658"/>
                <a:ext cx="34770" cy="6952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03" extrusionOk="0">
                    <a:moveTo>
                      <a:pt x="401" y="0"/>
                    </a:moveTo>
                    <a:cubicBezTo>
                      <a:pt x="167" y="0"/>
                      <a:pt x="0" y="200"/>
                      <a:pt x="0" y="434"/>
                    </a:cubicBezTo>
                    <a:lnTo>
                      <a:pt x="0" y="3203"/>
                    </a:lnTo>
                    <a:cubicBezTo>
                      <a:pt x="0" y="3436"/>
                      <a:pt x="167" y="3603"/>
                      <a:pt x="401" y="3603"/>
                    </a:cubicBezTo>
                    <a:lnTo>
                      <a:pt x="1401" y="3603"/>
                    </a:lnTo>
                    <a:cubicBezTo>
                      <a:pt x="1635" y="3603"/>
                      <a:pt x="1802" y="3436"/>
                      <a:pt x="1802" y="3203"/>
                    </a:cubicBezTo>
                    <a:lnTo>
                      <a:pt x="1802" y="434"/>
                    </a:lnTo>
                    <a:cubicBezTo>
                      <a:pt x="1802" y="200"/>
                      <a:pt x="1601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9"/>
              <p:cNvSpPr/>
              <p:nvPr/>
            </p:nvSpPr>
            <p:spPr>
              <a:xfrm>
                <a:off x="5183148" y="3244658"/>
                <a:ext cx="97845" cy="10621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5505" extrusionOk="0">
                    <a:moveTo>
                      <a:pt x="1301" y="0"/>
                    </a:moveTo>
                    <a:cubicBezTo>
                      <a:pt x="1068" y="0"/>
                      <a:pt x="901" y="200"/>
                      <a:pt x="901" y="401"/>
                    </a:cubicBezTo>
                    <a:cubicBezTo>
                      <a:pt x="901" y="567"/>
                      <a:pt x="1001" y="734"/>
                      <a:pt x="1134" y="801"/>
                    </a:cubicBezTo>
                    <a:cubicBezTo>
                      <a:pt x="1134" y="801"/>
                      <a:pt x="1168" y="801"/>
                      <a:pt x="1168" y="834"/>
                    </a:cubicBezTo>
                    <a:lnTo>
                      <a:pt x="1001" y="834"/>
                    </a:lnTo>
                    <a:cubicBezTo>
                      <a:pt x="768" y="834"/>
                      <a:pt x="534" y="1034"/>
                      <a:pt x="534" y="1301"/>
                    </a:cubicBezTo>
                    <a:cubicBezTo>
                      <a:pt x="534" y="1501"/>
                      <a:pt x="667" y="1668"/>
                      <a:pt x="834" y="1735"/>
                    </a:cubicBezTo>
                    <a:cubicBezTo>
                      <a:pt x="834" y="1735"/>
                      <a:pt x="834" y="1768"/>
                      <a:pt x="834" y="1768"/>
                    </a:cubicBezTo>
                    <a:lnTo>
                      <a:pt x="701" y="1768"/>
                    </a:lnTo>
                    <a:cubicBezTo>
                      <a:pt x="434" y="1768"/>
                      <a:pt x="234" y="1968"/>
                      <a:pt x="234" y="2235"/>
                    </a:cubicBezTo>
                    <a:cubicBezTo>
                      <a:pt x="234" y="2435"/>
                      <a:pt x="367" y="2602"/>
                      <a:pt x="534" y="2669"/>
                    </a:cubicBezTo>
                    <a:cubicBezTo>
                      <a:pt x="534" y="2702"/>
                      <a:pt x="534" y="2702"/>
                      <a:pt x="534" y="2702"/>
                    </a:cubicBezTo>
                    <a:lnTo>
                      <a:pt x="467" y="2702"/>
                    </a:lnTo>
                    <a:cubicBezTo>
                      <a:pt x="200" y="2702"/>
                      <a:pt x="0" y="2936"/>
                      <a:pt x="0" y="3203"/>
                    </a:cubicBezTo>
                    <a:cubicBezTo>
                      <a:pt x="0" y="3436"/>
                      <a:pt x="234" y="3636"/>
                      <a:pt x="467" y="3636"/>
                    </a:cubicBezTo>
                    <a:lnTo>
                      <a:pt x="1935" y="3636"/>
                    </a:lnTo>
                    <a:cubicBezTo>
                      <a:pt x="2068" y="3636"/>
                      <a:pt x="2202" y="3770"/>
                      <a:pt x="2169" y="3903"/>
                    </a:cubicBezTo>
                    <a:lnTo>
                      <a:pt x="2135" y="4237"/>
                    </a:lnTo>
                    <a:cubicBezTo>
                      <a:pt x="2102" y="4503"/>
                      <a:pt x="2068" y="4870"/>
                      <a:pt x="2235" y="5137"/>
                    </a:cubicBezTo>
                    <a:cubicBezTo>
                      <a:pt x="2369" y="5371"/>
                      <a:pt x="2636" y="5504"/>
                      <a:pt x="2902" y="5504"/>
                    </a:cubicBezTo>
                    <a:cubicBezTo>
                      <a:pt x="3069" y="5504"/>
                      <a:pt x="3236" y="5371"/>
                      <a:pt x="3236" y="5204"/>
                    </a:cubicBezTo>
                    <a:cubicBezTo>
                      <a:pt x="3269" y="4770"/>
                      <a:pt x="3369" y="4370"/>
                      <a:pt x="3536" y="4003"/>
                    </a:cubicBezTo>
                    <a:cubicBezTo>
                      <a:pt x="3636" y="3770"/>
                      <a:pt x="3870" y="3636"/>
                      <a:pt x="4103" y="3636"/>
                    </a:cubicBezTo>
                    <a:lnTo>
                      <a:pt x="4504" y="3636"/>
                    </a:lnTo>
                    <a:cubicBezTo>
                      <a:pt x="4804" y="3636"/>
                      <a:pt x="5071" y="3369"/>
                      <a:pt x="5071" y="3069"/>
                    </a:cubicBezTo>
                    <a:lnTo>
                      <a:pt x="5071" y="467"/>
                    </a:lnTo>
                    <a:cubicBezTo>
                      <a:pt x="5071" y="200"/>
                      <a:pt x="4837" y="0"/>
                      <a:pt x="4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9"/>
              <p:cNvSpPr/>
              <p:nvPr/>
            </p:nvSpPr>
            <p:spPr>
              <a:xfrm>
                <a:off x="5284199" y="3244658"/>
                <a:ext cx="35426" cy="6952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3603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lnTo>
                      <a:pt x="0" y="3203"/>
                    </a:lnTo>
                    <a:cubicBezTo>
                      <a:pt x="0" y="3436"/>
                      <a:pt x="201" y="3603"/>
                      <a:pt x="434" y="3603"/>
                    </a:cubicBezTo>
                    <a:lnTo>
                      <a:pt x="1401" y="3603"/>
                    </a:lnTo>
                    <a:cubicBezTo>
                      <a:pt x="1635" y="3603"/>
                      <a:pt x="1835" y="3436"/>
                      <a:pt x="1835" y="3203"/>
                    </a:cubicBezTo>
                    <a:lnTo>
                      <a:pt x="1835" y="434"/>
                    </a:lnTo>
                    <a:cubicBezTo>
                      <a:pt x="1835" y="200"/>
                      <a:pt x="1635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9"/>
              <p:cNvSpPr/>
              <p:nvPr/>
            </p:nvSpPr>
            <p:spPr>
              <a:xfrm>
                <a:off x="5415505" y="3238985"/>
                <a:ext cx="127443" cy="75193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3897" extrusionOk="0">
                    <a:moveTo>
                      <a:pt x="3697" y="0"/>
                    </a:moveTo>
                    <a:cubicBezTo>
                      <a:pt x="3490" y="0"/>
                      <a:pt x="3303" y="169"/>
                      <a:pt x="3303" y="394"/>
                    </a:cubicBezTo>
                    <a:lnTo>
                      <a:pt x="3303" y="1128"/>
                    </a:lnTo>
                    <a:cubicBezTo>
                      <a:pt x="2035" y="1195"/>
                      <a:pt x="0" y="1662"/>
                      <a:pt x="0" y="3897"/>
                    </a:cubicBezTo>
                    <a:cubicBezTo>
                      <a:pt x="0" y="3897"/>
                      <a:pt x="801" y="2796"/>
                      <a:pt x="3303" y="2563"/>
                    </a:cubicBezTo>
                    <a:lnTo>
                      <a:pt x="3303" y="3230"/>
                    </a:lnTo>
                    <a:cubicBezTo>
                      <a:pt x="3303" y="3458"/>
                      <a:pt x="3496" y="3610"/>
                      <a:pt x="3707" y="3610"/>
                    </a:cubicBezTo>
                    <a:cubicBezTo>
                      <a:pt x="3772" y="3610"/>
                      <a:pt x="3840" y="3595"/>
                      <a:pt x="3903" y="3563"/>
                    </a:cubicBezTo>
                    <a:lnTo>
                      <a:pt x="6338" y="2162"/>
                    </a:lnTo>
                    <a:cubicBezTo>
                      <a:pt x="6605" y="1995"/>
                      <a:pt x="6605" y="1629"/>
                      <a:pt x="6338" y="1462"/>
                    </a:cubicBezTo>
                    <a:lnTo>
                      <a:pt x="3903" y="61"/>
                    </a:lnTo>
                    <a:cubicBezTo>
                      <a:pt x="3836" y="19"/>
                      <a:pt x="3765" y="0"/>
                      <a:pt x="3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9"/>
              <p:cNvSpPr/>
              <p:nvPr/>
            </p:nvSpPr>
            <p:spPr>
              <a:xfrm>
                <a:off x="5653013" y="3269762"/>
                <a:ext cx="32840" cy="8374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34" extrusionOk="0">
                    <a:moveTo>
                      <a:pt x="0" y="0"/>
                    </a:moveTo>
                    <a:lnTo>
                      <a:pt x="0" y="434"/>
                    </a:lnTo>
                    <a:lnTo>
                      <a:pt x="1701" y="434"/>
                    </a:lnTo>
                    <a:lnTo>
                      <a:pt x="17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9"/>
              <p:cNvSpPr/>
              <p:nvPr/>
            </p:nvSpPr>
            <p:spPr>
              <a:xfrm>
                <a:off x="5653013" y="3281976"/>
                <a:ext cx="32840" cy="8393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35" extrusionOk="0">
                    <a:moveTo>
                      <a:pt x="0" y="1"/>
                    </a:moveTo>
                    <a:lnTo>
                      <a:pt x="0" y="435"/>
                    </a:lnTo>
                    <a:lnTo>
                      <a:pt x="1701" y="435"/>
                    </a:lnTo>
                    <a:lnTo>
                      <a:pt x="17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9"/>
              <p:cNvSpPr/>
              <p:nvPr/>
            </p:nvSpPr>
            <p:spPr>
              <a:xfrm>
                <a:off x="5653013" y="3294866"/>
                <a:ext cx="32840" cy="773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01" extrusionOk="0">
                    <a:moveTo>
                      <a:pt x="0" y="0"/>
                    </a:moveTo>
                    <a:lnTo>
                      <a:pt x="0" y="400"/>
                    </a:lnTo>
                    <a:lnTo>
                      <a:pt x="1701" y="400"/>
                    </a:lnTo>
                    <a:lnTo>
                      <a:pt x="17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9"/>
              <p:cNvSpPr/>
              <p:nvPr/>
            </p:nvSpPr>
            <p:spPr>
              <a:xfrm>
                <a:off x="5653013" y="3307080"/>
                <a:ext cx="32840" cy="8393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35" extrusionOk="0">
                    <a:moveTo>
                      <a:pt x="0" y="1"/>
                    </a:moveTo>
                    <a:lnTo>
                      <a:pt x="0" y="435"/>
                    </a:lnTo>
                    <a:lnTo>
                      <a:pt x="1701" y="435"/>
                    </a:lnTo>
                    <a:lnTo>
                      <a:pt x="17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9"/>
              <p:cNvSpPr/>
              <p:nvPr/>
            </p:nvSpPr>
            <p:spPr>
              <a:xfrm>
                <a:off x="5705131" y="3269762"/>
                <a:ext cx="44436" cy="4441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2" extrusionOk="0">
                    <a:moveTo>
                      <a:pt x="1002" y="0"/>
                    </a:moveTo>
                    <a:cubicBezTo>
                      <a:pt x="868" y="0"/>
                      <a:pt x="768" y="100"/>
                      <a:pt x="768" y="234"/>
                    </a:cubicBezTo>
                    <a:lnTo>
                      <a:pt x="768" y="534"/>
                    </a:lnTo>
                    <a:cubicBezTo>
                      <a:pt x="768" y="667"/>
                      <a:pt x="668" y="767"/>
                      <a:pt x="535" y="767"/>
                    </a:cubicBezTo>
                    <a:lnTo>
                      <a:pt x="234" y="767"/>
                    </a:lnTo>
                    <a:cubicBezTo>
                      <a:pt x="101" y="767"/>
                      <a:pt x="1" y="867"/>
                      <a:pt x="1" y="1001"/>
                    </a:cubicBezTo>
                    <a:lnTo>
                      <a:pt x="1" y="1301"/>
                    </a:lnTo>
                    <a:cubicBezTo>
                      <a:pt x="1" y="1435"/>
                      <a:pt x="101" y="1535"/>
                      <a:pt x="234" y="1535"/>
                    </a:cubicBezTo>
                    <a:lnTo>
                      <a:pt x="535" y="1535"/>
                    </a:lnTo>
                    <a:cubicBezTo>
                      <a:pt x="668" y="1535"/>
                      <a:pt x="768" y="1668"/>
                      <a:pt x="768" y="1801"/>
                    </a:cubicBezTo>
                    <a:lnTo>
                      <a:pt x="768" y="2068"/>
                    </a:lnTo>
                    <a:cubicBezTo>
                      <a:pt x="768" y="2202"/>
                      <a:pt x="868" y="2302"/>
                      <a:pt x="1002" y="2302"/>
                    </a:cubicBezTo>
                    <a:lnTo>
                      <a:pt x="1302" y="2302"/>
                    </a:lnTo>
                    <a:cubicBezTo>
                      <a:pt x="1435" y="2302"/>
                      <a:pt x="1535" y="2202"/>
                      <a:pt x="1535" y="2068"/>
                    </a:cubicBezTo>
                    <a:lnTo>
                      <a:pt x="1535" y="1801"/>
                    </a:lnTo>
                    <a:cubicBezTo>
                      <a:pt x="1535" y="1668"/>
                      <a:pt x="1635" y="1535"/>
                      <a:pt x="1802" y="1535"/>
                    </a:cubicBezTo>
                    <a:lnTo>
                      <a:pt x="2069" y="1535"/>
                    </a:lnTo>
                    <a:cubicBezTo>
                      <a:pt x="2203" y="1535"/>
                      <a:pt x="2303" y="1435"/>
                      <a:pt x="2303" y="1301"/>
                    </a:cubicBezTo>
                    <a:lnTo>
                      <a:pt x="2303" y="1001"/>
                    </a:lnTo>
                    <a:cubicBezTo>
                      <a:pt x="2303" y="867"/>
                      <a:pt x="2203" y="767"/>
                      <a:pt x="2069" y="767"/>
                    </a:cubicBezTo>
                    <a:lnTo>
                      <a:pt x="1802" y="767"/>
                    </a:lnTo>
                    <a:cubicBezTo>
                      <a:pt x="1669" y="767"/>
                      <a:pt x="1535" y="667"/>
                      <a:pt x="1535" y="534"/>
                    </a:cubicBezTo>
                    <a:lnTo>
                      <a:pt x="1535" y="234"/>
                    </a:lnTo>
                    <a:cubicBezTo>
                      <a:pt x="1535" y="100"/>
                      <a:pt x="1435" y="0"/>
                      <a:pt x="1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9"/>
              <p:cNvSpPr/>
              <p:nvPr/>
            </p:nvSpPr>
            <p:spPr>
              <a:xfrm>
                <a:off x="5891796" y="3272328"/>
                <a:ext cx="16111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1"/>
                    </a:moveTo>
                    <a:cubicBezTo>
                      <a:pt x="201" y="1"/>
                      <a:pt x="1" y="167"/>
                      <a:pt x="1" y="401"/>
                    </a:cubicBezTo>
                    <a:cubicBezTo>
                      <a:pt x="1" y="634"/>
                      <a:pt x="201" y="835"/>
                      <a:pt x="434" y="835"/>
                    </a:cubicBezTo>
                    <a:cubicBezTo>
                      <a:pt x="634" y="835"/>
                      <a:pt x="834" y="634"/>
                      <a:pt x="834" y="401"/>
                    </a:cubicBezTo>
                    <a:cubicBezTo>
                      <a:pt x="834" y="167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9"/>
              <p:cNvSpPr/>
              <p:nvPr/>
            </p:nvSpPr>
            <p:spPr>
              <a:xfrm>
                <a:off x="5925273" y="3272328"/>
                <a:ext cx="16111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00" y="1"/>
                    </a:moveTo>
                    <a:cubicBezTo>
                      <a:pt x="167" y="1"/>
                      <a:pt x="0" y="167"/>
                      <a:pt x="0" y="401"/>
                    </a:cubicBezTo>
                    <a:cubicBezTo>
                      <a:pt x="0" y="634"/>
                      <a:pt x="167" y="835"/>
                      <a:pt x="400" y="835"/>
                    </a:cubicBezTo>
                    <a:cubicBezTo>
                      <a:pt x="634" y="835"/>
                      <a:pt x="834" y="634"/>
                      <a:pt x="834" y="401"/>
                    </a:cubicBezTo>
                    <a:cubicBezTo>
                      <a:pt x="834" y="167"/>
                      <a:pt x="634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9"/>
              <p:cNvSpPr/>
              <p:nvPr/>
            </p:nvSpPr>
            <p:spPr>
              <a:xfrm>
                <a:off x="5958095" y="3272328"/>
                <a:ext cx="16111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1"/>
                    </a:moveTo>
                    <a:cubicBezTo>
                      <a:pt x="200" y="1"/>
                      <a:pt x="0" y="167"/>
                      <a:pt x="0" y="401"/>
                    </a:cubicBezTo>
                    <a:cubicBezTo>
                      <a:pt x="0" y="634"/>
                      <a:pt x="200" y="835"/>
                      <a:pt x="434" y="835"/>
                    </a:cubicBezTo>
                    <a:cubicBezTo>
                      <a:pt x="667" y="835"/>
                      <a:pt x="834" y="634"/>
                      <a:pt x="834" y="401"/>
                    </a:cubicBezTo>
                    <a:cubicBezTo>
                      <a:pt x="834" y="167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9"/>
              <p:cNvSpPr/>
              <p:nvPr/>
            </p:nvSpPr>
            <p:spPr>
              <a:xfrm>
                <a:off x="5653013" y="3244658"/>
                <a:ext cx="105563" cy="8374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434" extrusionOk="0">
                    <a:moveTo>
                      <a:pt x="0" y="0"/>
                    </a:moveTo>
                    <a:lnTo>
                      <a:pt x="0" y="434"/>
                    </a:lnTo>
                    <a:lnTo>
                      <a:pt x="5471" y="434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9"/>
              <p:cNvSpPr/>
              <p:nvPr/>
            </p:nvSpPr>
            <p:spPr>
              <a:xfrm>
                <a:off x="5653013" y="3257528"/>
                <a:ext cx="105563" cy="7737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401" extrusionOk="0">
                    <a:moveTo>
                      <a:pt x="0" y="0"/>
                    </a:moveTo>
                    <a:lnTo>
                      <a:pt x="0" y="401"/>
                    </a:lnTo>
                    <a:lnTo>
                      <a:pt x="5471" y="401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54" name="Google Shape;1654;p59"/>
          <p:cNvSpPr txBox="1">
            <a:spLocks noGrp="1"/>
          </p:cNvSpPr>
          <p:nvPr>
            <p:ph type="title"/>
          </p:nvPr>
        </p:nvSpPr>
        <p:spPr>
          <a:xfrm>
            <a:off x="839485" y="2574905"/>
            <a:ext cx="3789159" cy="53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Remember</a:t>
            </a:r>
            <a:endParaRPr sz="5400" dirty="0"/>
          </a:p>
        </p:txBody>
      </p:sp>
      <p:sp>
        <p:nvSpPr>
          <p:cNvPr id="1658" name="Google Shape;1658;p59"/>
          <p:cNvSpPr/>
          <p:nvPr/>
        </p:nvSpPr>
        <p:spPr>
          <a:xfrm>
            <a:off x="2489482" y="713798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فَتَبَسَّمَ ضَاحِكاً مِّن قَوْلِهَا )... - زولا كرم الجزائرية | فيسبوك">
            <a:extLst>
              <a:ext uri="{FF2B5EF4-FFF2-40B4-BE49-F238E27FC236}">
                <a16:creationId xmlns:a16="http://schemas.microsoft.com/office/drawing/2014/main" id="{EF71AE51-1A5B-D348-6BA6-88A3B2CBA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7"/>
          <a:stretch/>
        </p:blipFill>
        <p:spPr bwMode="auto">
          <a:xfrm>
            <a:off x="5135868" y="1459138"/>
            <a:ext cx="2537956" cy="172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733;p61">
            <a:extLst>
              <a:ext uri="{FF2B5EF4-FFF2-40B4-BE49-F238E27FC236}">
                <a16:creationId xmlns:a16="http://schemas.microsoft.com/office/drawing/2014/main" id="{FE2E7298-DFA6-1AA2-036B-4D1BC52F512B}"/>
              </a:ext>
            </a:extLst>
          </p:cNvPr>
          <p:cNvGrpSpPr/>
          <p:nvPr/>
        </p:nvGrpSpPr>
        <p:grpSpPr>
          <a:xfrm>
            <a:off x="241801" y="3742952"/>
            <a:ext cx="1594573" cy="1251376"/>
            <a:chOff x="4813103" y="3122157"/>
            <a:chExt cx="1594573" cy="1251376"/>
          </a:xfrm>
        </p:grpSpPr>
        <p:sp>
          <p:nvSpPr>
            <p:cNvPr id="6" name="Google Shape;1734;p61">
              <a:extLst>
                <a:ext uri="{FF2B5EF4-FFF2-40B4-BE49-F238E27FC236}">
                  <a16:creationId xmlns:a16="http://schemas.microsoft.com/office/drawing/2014/main" id="{5FD86430-8550-D654-7741-141BA88D0A35}"/>
                </a:ext>
              </a:extLst>
            </p:cNvPr>
            <p:cNvSpPr/>
            <p:nvPr/>
          </p:nvSpPr>
          <p:spPr>
            <a:xfrm>
              <a:off x="4813103" y="3122157"/>
              <a:ext cx="1594573" cy="1251376"/>
            </a:xfrm>
            <a:custGeom>
              <a:avLst/>
              <a:gdLst/>
              <a:ahLst/>
              <a:cxnLst/>
              <a:rect l="l" t="t" r="r" b="b"/>
              <a:pathLst>
                <a:path w="94774" h="74376" extrusionOk="0">
                  <a:moveTo>
                    <a:pt x="72883" y="10095"/>
                  </a:moveTo>
                  <a:lnTo>
                    <a:pt x="73215" y="11733"/>
                  </a:lnTo>
                  <a:lnTo>
                    <a:pt x="17620" y="22408"/>
                  </a:lnTo>
                  <a:lnTo>
                    <a:pt x="16874" y="19112"/>
                  </a:lnTo>
                  <a:lnTo>
                    <a:pt x="72883" y="10095"/>
                  </a:lnTo>
                  <a:close/>
                  <a:moveTo>
                    <a:pt x="81403" y="0"/>
                  </a:moveTo>
                  <a:lnTo>
                    <a:pt x="10572" y="11525"/>
                  </a:lnTo>
                  <a:lnTo>
                    <a:pt x="5494" y="12375"/>
                  </a:lnTo>
                  <a:lnTo>
                    <a:pt x="7898" y="24253"/>
                  </a:lnTo>
                  <a:lnTo>
                    <a:pt x="0" y="25766"/>
                  </a:lnTo>
                  <a:lnTo>
                    <a:pt x="9619" y="74376"/>
                  </a:lnTo>
                  <a:lnTo>
                    <a:pt x="19693" y="72573"/>
                  </a:lnTo>
                  <a:lnTo>
                    <a:pt x="94773" y="59119"/>
                  </a:lnTo>
                  <a:lnTo>
                    <a:pt x="89695" y="22408"/>
                  </a:lnTo>
                  <a:lnTo>
                    <a:pt x="87829" y="8934"/>
                  </a:lnTo>
                  <a:lnTo>
                    <a:pt x="83372" y="9784"/>
                  </a:lnTo>
                  <a:lnTo>
                    <a:pt x="814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22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5;p61">
              <a:extLst>
                <a:ext uri="{FF2B5EF4-FFF2-40B4-BE49-F238E27FC236}">
                  <a16:creationId xmlns:a16="http://schemas.microsoft.com/office/drawing/2014/main" id="{B815F2E8-3065-24EE-F1D2-635A5ACF8A1A}"/>
                </a:ext>
              </a:extLst>
            </p:cNvPr>
            <p:cNvSpPr/>
            <p:nvPr/>
          </p:nvSpPr>
          <p:spPr>
            <a:xfrm>
              <a:off x="4952952" y="3169940"/>
              <a:ext cx="1226627" cy="393066"/>
            </a:xfrm>
            <a:custGeom>
              <a:avLst/>
              <a:gdLst/>
              <a:ahLst/>
              <a:cxnLst/>
              <a:rect l="l" t="t" r="r" b="b"/>
              <a:pathLst>
                <a:path w="72905" h="23362" extrusionOk="0">
                  <a:moveTo>
                    <a:pt x="70790" y="0"/>
                  </a:moveTo>
                  <a:lnTo>
                    <a:pt x="2426" y="11132"/>
                  </a:lnTo>
                  <a:lnTo>
                    <a:pt x="1" y="11525"/>
                  </a:lnTo>
                  <a:lnTo>
                    <a:pt x="2385" y="23362"/>
                  </a:lnTo>
                  <a:lnTo>
                    <a:pt x="5017" y="22968"/>
                  </a:lnTo>
                  <a:lnTo>
                    <a:pt x="7131" y="22657"/>
                  </a:lnTo>
                  <a:lnTo>
                    <a:pt x="5162" y="14034"/>
                  </a:lnTo>
                  <a:lnTo>
                    <a:pt x="66333" y="4187"/>
                  </a:lnTo>
                  <a:lnTo>
                    <a:pt x="67888" y="11567"/>
                  </a:lnTo>
                  <a:lnTo>
                    <a:pt x="70769" y="10986"/>
                  </a:lnTo>
                  <a:lnTo>
                    <a:pt x="72904" y="10530"/>
                  </a:lnTo>
                  <a:lnTo>
                    <a:pt x="70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6;p61">
              <a:extLst>
                <a:ext uri="{FF2B5EF4-FFF2-40B4-BE49-F238E27FC236}">
                  <a16:creationId xmlns:a16="http://schemas.microsoft.com/office/drawing/2014/main" id="{86FCEF8A-C5B2-520D-9E09-FB158109BACB}"/>
                </a:ext>
              </a:extLst>
            </p:cNvPr>
            <p:cNvSpPr/>
            <p:nvPr/>
          </p:nvSpPr>
          <p:spPr>
            <a:xfrm>
              <a:off x="4952952" y="3357219"/>
              <a:ext cx="84428" cy="205787"/>
            </a:xfrm>
            <a:custGeom>
              <a:avLst/>
              <a:gdLst/>
              <a:ahLst/>
              <a:cxnLst/>
              <a:rect l="l" t="t" r="r" b="b"/>
              <a:pathLst>
                <a:path w="5018" h="12231" extrusionOk="0">
                  <a:moveTo>
                    <a:pt x="2426" y="1"/>
                  </a:moveTo>
                  <a:lnTo>
                    <a:pt x="1" y="394"/>
                  </a:lnTo>
                  <a:lnTo>
                    <a:pt x="2385" y="12231"/>
                  </a:lnTo>
                  <a:lnTo>
                    <a:pt x="5017" y="11837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7;p61">
              <a:extLst>
                <a:ext uri="{FF2B5EF4-FFF2-40B4-BE49-F238E27FC236}">
                  <a16:creationId xmlns:a16="http://schemas.microsoft.com/office/drawing/2014/main" id="{3DE0BBFD-BD46-9E74-833C-03B028111306}"/>
                </a:ext>
              </a:extLst>
            </p:cNvPr>
            <p:cNvSpPr/>
            <p:nvPr/>
          </p:nvSpPr>
          <p:spPr>
            <a:xfrm>
              <a:off x="6069005" y="3231671"/>
              <a:ext cx="74653" cy="132884"/>
            </a:xfrm>
            <a:custGeom>
              <a:avLst/>
              <a:gdLst/>
              <a:ahLst/>
              <a:cxnLst/>
              <a:rect l="l" t="t" r="r" b="b"/>
              <a:pathLst>
                <a:path w="4437" h="7898" extrusionOk="0">
                  <a:moveTo>
                    <a:pt x="2985" y="0"/>
                  </a:moveTo>
                  <a:lnTo>
                    <a:pt x="0" y="518"/>
                  </a:lnTo>
                  <a:lnTo>
                    <a:pt x="1555" y="7898"/>
                  </a:lnTo>
                  <a:lnTo>
                    <a:pt x="4436" y="7317"/>
                  </a:lnTo>
                  <a:lnTo>
                    <a:pt x="29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8;p61">
              <a:extLst>
                <a:ext uri="{FF2B5EF4-FFF2-40B4-BE49-F238E27FC236}">
                  <a16:creationId xmlns:a16="http://schemas.microsoft.com/office/drawing/2014/main" id="{EC8F0AC5-1FBB-DEDE-46E8-268E6D23FE8C}"/>
                </a:ext>
              </a:extLst>
            </p:cNvPr>
            <p:cNvSpPr/>
            <p:nvPr/>
          </p:nvSpPr>
          <p:spPr>
            <a:xfrm>
              <a:off x="4860179" y="3321987"/>
              <a:ext cx="1494127" cy="999237"/>
            </a:xfrm>
            <a:custGeom>
              <a:avLst/>
              <a:gdLst/>
              <a:ahLst/>
              <a:cxnLst/>
              <a:rect l="l" t="t" r="r" b="b"/>
              <a:pathLst>
                <a:path w="88804" h="59390" extrusionOk="0">
                  <a:moveTo>
                    <a:pt x="82585" y="1"/>
                  </a:moveTo>
                  <a:lnTo>
                    <a:pt x="7111" y="14470"/>
                  </a:lnTo>
                  <a:lnTo>
                    <a:pt x="1" y="15817"/>
                  </a:lnTo>
                  <a:lnTo>
                    <a:pt x="8624" y="59390"/>
                  </a:lnTo>
                  <a:lnTo>
                    <a:pt x="16190" y="58022"/>
                  </a:lnTo>
                  <a:lnTo>
                    <a:pt x="88804" y="45004"/>
                  </a:lnTo>
                  <a:lnTo>
                    <a:pt x="84285" y="12272"/>
                  </a:lnTo>
                  <a:lnTo>
                    <a:pt x="84077" y="10759"/>
                  </a:lnTo>
                  <a:lnTo>
                    <a:pt x="825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9;p61">
              <a:extLst>
                <a:ext uri="{FF2B5EF4-FFF2-40B4-BE49-F238E27FC236}">
                  <a16:creationId xmlns:a16="http://schemas.microsoft.com/office/drawing/2014/main" id="{95FC8FF6-BC1D-3BA4-65AE-6A77D0ABDEE4}"/>
                </a:ext>
              </a:extLst>
            </p:cNvPr>
            <p:cNvSpPr/>
            <p:nvPr/>
          </p:nvSpPr>
          <p:spPr>
            <a:xfrm>
              <a:off x="4979805" y="3321987"/>
              <a:ext cx="1374502" cy="976220"/>
            </a:xfrm>
            <a:custGeom>
              <a:avLst/>
              <a:gdLst/>
              <a:ahLst/>
              <a:cxnLst/>
              <a:rect l="l" t="t" r="r" b="b"/>
              <a:pathLst>
                <a:path w="81694" h="58022" extrusionOk="0">
                  <a:moveTo>
                    <a:pt x="75475" y="1"/>
                  </a:moveTo>
                  <a:lnTo>
                    <a:pt x="1" y="14470"/>
                  </a:lnTo>
                  <a:lnTo>
                    <a:pt x="2385" y="25933"/>
                  </a:lnTo>
                  <a:lnTo>
                    <a:pt x="2737" y="27550"/>
                  </a:lnTo>
                  <a:lnTo>
                    <a:pt x="9080" y="58022"/>
                  </a:lnTo>
                  <a:lnTo>
                    <a:pt x="81694" y="45004"/>
                  </a:lnTo>
                  <a:lnTo>
                    <a:pt x="77175" y="12272"/>
                  </a:lnTo>
                  <a:lnTo>
                    <a:pt x="76967" y="10759"/>
                  </a:lnTo>
                  <a:lnTo>
                    <a:pt x="754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40;p61">
              <a:extLst>
                <a:ext uri="{FF2B5EF4-FFF2-40B4-BE49-F238E27FC236}">
                  <a16:creationId xmlns:a16="http://schemas.microsoft.com/office/drawing/2014/main" id="{0D4AB34A-CBD2-70C5-E45A-9F167D5BC35D}"/>
                </a:ext>
              </a:extLst>
            </p:cNvPr>
            <p:cNvSpPr/>
            <p:nvPr/>
          </p:nvSpPr>
          <p:spPr>
            <a:xfrm>
              <a:off x="5101870" y="3786122"/>
              <a:ext cx="431797" cy="412515"/>
            </a:xfrm>
            <a:custGeom>
              <a:avLst/>
              <a:gdLst/>
              <a:ahLst/>
              <a:cxnLst/>
              <a:rect l="l" t="t" r="r" b="b"/>
              <a:pathLst>
                <a:path w="25664" h="24518" extrusionOk="0">
                  <a:moveTo>
                    <a:pt x="12694" y="0"/>
                  </a:moveTo>
                  <a:cubicBezTo>
                    <a:pt x="12041" y="0"/>
                    <a:pt x="11381" y="56"/>
                    <a:pt x="10718" y="171"/>
                  </a:cubicBezTo>
                  <a:cubicBezTo>
                    <a:pt x="4292" y="1311"/>
                    <a:pt x="1" y="7613"/>
                    <a:pt x="1162" y="14288"/>
                  </a:cubicBezTo>
                  <a:cubicBezTo>
                    <a:pt x="2202" y="20268"/>
                    <a:pt x="7268" y="24517"/>
                    <a:pt x="12948" y="24517"/>
                  </a:cubicBezTo>
                  <a:cubicBezTo>
                    <a:pt x="13607" y="24517"/>
                    <a:pt x="14276" y="24460"/>
                    <a:pt x="14947" y="24341"/>
                  </a:cubicBezTo>
                  <a:cubicBezTo>
                    <a:pt x="21373" y="23222"/>
                    <a:pt x="25663" y="16899"/>
                    <a:pt x="24503" y="10225"/>
                  </a:cubicBezTo>
                  <a:cubicBezTo>
                    <a:pt x="23461" y="4237"/>
                    <a:pt x="18382" y="0"/>
                    <a:pt x="1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41;p61">
              <a:extLst>
                <a:ext uri="{FF2B5EF4-FFF2-40B4-BE49-F238E27FC236}">
                  <a16:creationId xmlns:a16="http://schemas.microsoft.com/office/drawing/2014/main" id="{8E39AE84-52BA-5415-B43C-CCA3F7136A49}"/>
                </a:ext>
              </a:extLst>
            </p:cNvPr>
            <p:cNvSpPr/>
            <p:nvPr/>
          </p:nvSpPr>
          <p:spPr>
            <a:xfrm>
              <a:off x="5116525" y="3785499"/>
              <a:ext cx="402488" cy="414013"/>
            </a:xfrm>
            <a:custGeom>
              <a:avLst/>
              <a:gdLst/>
              <a:ahLst/>
              <a:cxnLst/>
              <a:rect l="l" t="t" r="r" b="b"/>
              <a:pathLst>
                <a:path w="23922" h="24607" fill="none" extrusionOk="0">
                  <a:moveTo>
                    <a:pt x="22823" y="10407"/>
                  </a:moveTo>
                  <a:cubicBezTo>
                    <a:pt x="23922" y="16626"/>
                    <a:pt x="19921" y="22513"/>
                    <a:pt x="13910" y="23549"/>
                  </a:cubicBezTo>
                  <a:cubicBezTo>
                    <a:pt x="7919" y="24606"/>
                    <a:pt x="2177" y="20419"/>
                    <a:pt x="1079" y="14200"/>
                  </a:cubicBezTo>
                  <a:cubicBezTo>
                    <a:pt x="1" y="7981"/>
                    <a:pt x="4001" y="2094"/>
                    <a:pt x="9992" y="1037"/>
                  </a:cubicBezTo>
                  <a:cubicBezTo>
                    <a:pt x="16003" y="1"/>
                    <a:pt x="21745" y="4188"/>
                    <a:pt x="22823" y="10407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FFFFFF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42;p61">
              <a:extLst>
                <a:ext uri="{FF2B5EF4-FFF2-40B4-BE49-F238E27FC236}">
                  <a16:creationId xmlns:a16="http://schemas.microsoft.com/office/drawing/2014/main" id="{2EDFA8DA-568F-6699-C780-07FECD951CA5}"/>
                </a:ext>
              </a:extLst>
            </p:cNvPr>
            <p:cNvSpPr/>
            <p:nvPr/>
          </p:nvSpPr>
          <p:spPr>
            <a:xfrm>
              <a:off x="5231961" y="3897116"/>
              <a:ext cx="171615" cy="176477"/>
            </a:xfrm>
            <a:custGeom>
              <a:avLst/>
              <a:gdLst/>
              <a:ahLst/>
              <a:cxnLst/>
              <a:rect l="l" t="t" r="r" b="b"/>
              <a:pathLst>
                <a:path w="10200" h="10489" fill="none" extrusionOk="0">
                  <a:moveTo>
                    <a:pt x="9743" y="4436"/>
                  </a:moveTo>
                  <a:cubicBezTo>
                    <a:pt x="10200" y="7089"/>
                    <a:pt x="8500" y="9598"/>
                    <a:pt x="5929" y="10054"/>
                  </a:cubicBezTo>
                  <a:cubicBezTo>
                    <a:pt x="3380" y="10489"/>
                    <a:pt x="934" y="8706"/>
                    <a:pt x="457" y="6053"/>
                  </a:cubicBezTo>
                  <a:cubicBezTo>
                    <a:pt x="1" y="3400"/>
                    <a:pt x="1701" y="891"/>
                    <a:pt x="4271" y="435"/>
                  </a:cubicBezTo>
                  <a:cubicBezTo>
                    <a:pt x="6821" y="0"/>
                    <a:pt x="9267" y="1783"/>
                    <a:pt x="9743" y="4436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FFFFFF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43;p61">
              <a:extLst>
                <a:ext uri="{FF2B5EF4-FFF2-40B4-BE49-F238E27FC236}">
                  <a16:creationId xmlns:a16="http://schemas.microsoft.com/office/drawing/2014/main" id="{647A8717-56B5-FA6E-B53B-665719F7B476}"/>
                </a:ext>
              </a:extLst>
            </p:cNvPr>
            <p:cNvSpPr/>
            <p:nvPr/>
          </p:nvSpPr>
          <p:spPr>
            <a:xfrm>
              <a:off x="5949733" y="3628404"/>
              <a:ext cx="366566" cy="391989"/>
            </a:xfrm>
            <a:custGeom>
              <a:avLst/>
              <a:gdLst/>
              <a:ahLst/>
              <a:cxnLst/>
              <a:rect l="l" t="t" r="r" b="b"/>
              <a:pathLst>
                <a:path w="21787" h="23298" extrusionOk="0">
                  <a:moveTo>
                    <a:pt x="10561" y="1"/>
                  </a:moveTo>
                  <a:cubicBezTo>
                    <a:pt x="10187" y="1"/>
                    <a:pt x="9811" y="24"/>
                    <a:pt x="9432" y="72"/>
                  </a:cubicBezTo>
                  <a:cubicBezTo>
                    <a:pt x="3876" y="756"/>
                    <a:pt x="0" y="6519"/>
                    <a:pt x="809" y="12924"/>
                  </a:cubicBezTo>
                  <a:cubicBezTo>
                    <a:pt x="1562" y="18876"/>
                    <a:pt x="6118" y="23297"/>
                    <a:pt x="11233" y="23297"/>
                  </a:cubicBezTo>
                  <a:cubicBezTo>
                    <a:pt x="11604" y="23297"/>
                    <a:pt x="11979" y="23274"/>
                    <a:pt x="12355" y="23226"/>
                  </a:cubicBezTo>
                  <a:cubicBezTo>
                    <a:pt x="17931" y="22521"/>
                    <a:pt x="21786" y="16780"/>
                    <a:pt x="20978" y="10374"/>
                  </a:cubicBezTo>
                  <a:cubicBezTo>
                    <a:pt x="20244" y="4404"/>
                    <a:pt x="15692" y="1"/>
                    <a:pt x="10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44;p61">
              <a:extLst>
                <a:ext uri="{FF2B5EF4-FFF2-40B4-BE49-F238E27FC236}">
                  <a16:creationId xmlns:a16="http://schemas.microsoft.com/office/drawing/2014/main" id="{07CF5112-32B8-D67F-893E-A30D0EC79697}"/>
                </a:ext>
              </a:extLst>
            </p:cNvPr>
            <p:cNvSpPr/>
            <p:nvPr/>
          </p:nvSpPr>
          <p:spPr>
            <a:xfrm>
              <a:off x="5962637" y="3631702"/>
              <a:ext cx="341447" cy="385057"/>
            </a:xfrm>
            <a:custGeom>
              <a:avLst/>
              <a:gdLst/>
              <a:ahLst/>
              <a:cxnLst/>
              <a:rect l="l" t="t" r="r" b="b"/>
              <a:pathLst>
                <a:path w="20294" h="22886" fill="none" extrusionOk="0">
                  <a:moveTo>
                    <a:pt x="19527" y="10261"/>
                  </a:moveTo>
                  <a:cubicBezTo>
                    <a:pt x="20294" y="16210"/>
                    <a:pt x="16687" y="21579"/>
                    <a:pt x="11505" y="22222"/>
                  </a:cubicBezTo>
                  <a:cubicBezTo>
                    <a:pt x="6302" y="22885"/>
                    <a:pt x="1493" y="18594"/>
                    <a:pt x="746" y="12624"/>
                  </a:cubicBezTo>
                  <a:cubicBezTo>
                    <a:pt x="0" y="6675"/>
                    <a:pt x="3586" y="1306"/>
                    <a:pt x="8768" y="643"/>
                  </a:cubicBezTo>
                  <a:cubicBezTo>
                    <a:pt x="13971" y="0"/>
                    <a:pt x="18780" y="4291"/>
                    <a:pt x="19527" y="10261"/>
                  </a:cubicBezTo>
                  <a:close/>
                </a:path>
              </a:pathLst>
            </a:custGeom>
            <a:noFill/>
            <a:ln w="2600" cap="flat" cmpd="sng">
              <a:solidFill>
                <a:srgbClr val="FFFFFF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5;p61">
              <a:extLst>
                <a:ext uri="{FF2B5EF4-FFF2-40B4-BE49-F238E27FC236}">
                  <a16:creationId xmlns:a16="http://schemas.microsoft.com/office/drawing/2014/main" id="{86F24F37-645D-1B82-918C-1D829A747256}"/>
                </a:ext>
              </a:extLst>
            </p:cNvPr>
            <p:cNvSpPr/>
            <p:nvPr/>
          </p:nvSpPr>
          <p:spPr>
            <a:xfrm>
              <a:off x="6060626" y="3735277"/>
              <a:ext cx="145805" cy="164296"/>
            </a:xfrm>
            <a:custGeom>
              <a:avLst/>
              <a:gdLst/>
              <a:ahLst/>
              <a:cxnLst/>
              <a:rect l="l" t="t" r="r" b="b"/>
              <a:pathLst>
                <a:path w="8666" h="9765" fill="none" extrusionOk="0">
                  <a:moveTo>
                    <a:pt x="8334" y="4375"/>
                  </a:moveTo>
                  <a:cubicBezTo>
                    <a:pt x="8666" y="6924"/>
                    <a:pt x="7132" y="9205"/>
                    <a:pt x="4914" y="9495"/>
                  </a:cubicBezTo>
                  <a:cubicBezTo>
                    <a:pt x="2696" y="9764"/>
                    <a:pt x="643" y="7940"/>
                    <a:pt x="333" y="5390"/>
                  </a:cubicBezTo>
                  <a:cubicBezTo>
                    <a:pt x="1" y="2841"/>
                    <a:pt x="1535" y="561"/>
                    <a:pt x="3753" y="291"/>
                  </a:cubicBezTo>
                  <a:cubicBezTo>
                    <a:pt x="5971" y="1"/>
                    <a:pt x="8023" y="1846"/>
                    <a:pt x="8334" y="4375"/>
                  </a:cubicBezTo>
                  <a:close/>
                </a:path>
              </a:pathLst>
            </a:custGeom>
            <a:noFill/>
            <a:ln w="2600" cap="flat" cmpd="sng">
              <a:solidFill>
                <a:srgbClr val="FFFFFF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6;p61">
              <a:extLst>
                <a:ext uri="{FF2B5EF4-FFF2-40B4-BE49-F238E27FC236}">
                  <a16:creationId xmlns:a16="http://schemas.microsoft.com/office/drawing/2014/main" id="{E159AAD1-5B54-622D-1B46-770A92EDBD52}"/>
                </a:ext>
              </a:extLst>
            </p:cNvPr>
            <p:cNvSpPr/>
            <p:nvPr/>
          </p:nvSpPr>
          <p:spPr>
            <a:xfrm>
              <a:off x="5048518" y="3799414"/>
              <a:ext cx="41524" cy="39858"/>
            </a:xfrm>
            <a:custGeom>
              <a:avLst/>
              <a:gdLst/>
              <a:ahLst/>
              <a:cxnLst/>
              <a:rect l="l" t="t" r="r" b="b"/>
              <a:pathLst>
                <a:path w="2468" h="2369" extrusionOk="0">
                  <a:moveTo>
                    <a:pt x="1249" y="0"/>
                  </a:moveTo>
                  <a:cubicBezTo>
                    <a:pt x="638" y="0"/>
                    <a:pt x="102" y="464"/>
                    <a:pt x="63" y="1081"/>
                  </a:cubicBezTo>
                  <a:cubicBezTo>
                    <a:pt x="0" y="1744"/>
                    <a:pt x="498" y="2304"/>
                    <a:pt x="1141" y="2366"/>
                  </a:cubicBezTo>
                  <a:cubicBezTo>
                    <a:pt x="1167" y="2368"/>
                    <a:pt x="1193" y="2369"/>
                    <a:pt x="1218" y="2369"/>
                  </a:cubicBezTo>
                  <a:cubicBezTo>
                    <a:pt x="1828" y="2369"/>
                    <a:pt x="2345" y="1905"/>
                    <a:pt x="2405" y="1288"/>
                  </a:cubicBezTo>
                  <a:cubicBezTo>
                    <a:pt x="2467" y="625"/>
                    <a:pt x="1970" y="65"/>
                    <a:pt x="1327" y="3"/>
                  </a:cubicBezTo>
                  <a:cubicBezTo>
                    <a:pt x="1301" y="1"/>
                    <a:pt x="1275" y="0"/>
                    <a:pt x="1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7;p61">
              <a:extLst>
                <a:ext uri="{FF2B5EF4-FFF2-40B4-BE49-F238E27FC236}">
                  <a16:creationId xmlns:a16="http://schemas.microsoft.com/office/drawing/2014/main" id="{D7F2859E-1237-4330-4C0B-C29BDA117384}"/>
                </a:ext>
              </a:extLst>
            </p:cNvPr>
            <p:cNvSpPr/>
            <p:nvPr/>
          </p:nvSpPr>
          <p:spPr>
            <a:xfrm>
              <a:off x="6225242" y="3544414"/>
              <a:ext cx="41171" cy="39556"/>
            </a:xfrm>
            <a:custGeom>
              <a:avLst/>
              <a:gdLst/>
              <a:ahLst/>
              <a:cxnLst/>
              <a:rect l="l" t="t" r="r" b="b"/>
              <a:pathLst>
                <a:path w="2447" h="2351" extrusionOk="0">
                  <a:moveTo>
                    <a:pt x="1194" y="1"/>
                  </a:moveTo>
                  <a:cubicBezTo>
                    <a:pt x="600" y="1"/>
                    <a:pt x="101" y="460"/>
                    <a:pt x="42" y="1084"/>
                  </a:cubicBezTo>
                  <a:cubicBezTo>
                    <a:pt x="1" y="1727"/>
                    <a:pt x="478" y="2286"/>
                    <a:pt x="1120" y="2348"/>
                  </a:cubicBezTo>
                  <a:cubicBezTo>
                    <a:pt x="1146" y="2350"/>
                    <a:pt x="1172" y="2351"/>
                    <a:pt x="1198" y="2351"/>
                  </a:cubicBezTo>
                  <a:cubicBezTo>
                    <a:pt x="1809" y="2351"/>
                    <a:pt x="2345" y="1887"/>
                    <a:pt x="2385" y="1270"/>
                  </a:cubicBezTo>
                  <a:cubicBezTo>
                    <a:pt x="2447" y="628"/>
                    <a:pt x="1970" y="47"/>
                    <a:pt x="1307" y="6"/>
                  </a:cubicBezTo>
                  <a:cubicBezTo>
                    <a:pt x="1269" y="2"/>
                    <a:pt x="1232" y="1"/>
                    <a:pt x="1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8;p61">
              <a:extLst>
                <a:ext uri="{FF2B5EF4-FFF2-40B4-BE49-F238E27FC236}">
                  <a16:creationId xmlns:a16="http://schemas.microsoft.com/office/drawing/2014/main" id="{487E7458-A409-3E41-A0FC-0243D683A848}"/>
                </a:ext>
              </a:extLst>
            </p:cNvPr>
            <p:cNvSpPr/>
            <p:nvPr/>
          </p:nvSpPr>
          <p:spPr>
            <a:xfrm>
              <a:off x="4994460" y="3503008"/>
              <a:ext cx="1283815" cy="288094"/>
            </a:xfrm>
            <a:custGeom>
              <a:avLst/>
              <a:gdLst/>
              <a:ahLst/>
              <a:cxnLst/>
              <a:rect l="l" t="t" r="r" b="b"/>
              <a:pathLst>
                <a:path w="76304" h="17123" extrusionOk="0">
                  <a:moveTo>
                    <a:pt x="76096" y="0"/>
                  </a:moveTo>
                  <a:lnTo>
                    <a:pt x="1514" y="15174"/>
                  </a:lnTo>
                  <a:lnTo>
                    <a:pt x="0" y="15485"/>
                  </a:lnTo>
                  <a:lnTo>
                    <a:pt x="291" y="17122"/>
                  </a:lnTo>
                  <a:lnTo>
                    <a:pt x="1866" y="16791"/>
                  </a:lnTo>
                  <a:lnTo>
                    <a:pt x="76304" y="1513"/>
                  </a:lnTo>
                  <a:lnTo>
                    <a:pt x="760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9;p61">
              <a:extLst>
                <a:ext uri="{FF2B5EF4-FFF2-40B4-BE49-F238E27FC236}">
                  <a16:creationId xmlns:a16="http://schemas.microsoft.com/office/drawing/2014/main" id="{48C8CF43-D9C9-1D87-77BD-D07991B205E0}"/>
                </a:ext>
              </a:extLst>
            </p:cNvPr>
            <p:cNvSpPr/>
            <p:nvPr/>
          </p:nvSpPr>
          <p:spPr>
            <a:xfrm>
              <a:off x="5534340" y="3764586"/>
              <a:ext cx="428314" cy="329938"/>
            </a:xfrm>
            <a:custGeom>
              <a:avLst/>
              <a:gdLst/>
              <a:ahLst/>
              <a:cxnLst/>
              <a:rect l="l" t="t" r="r" b="b"/>
              <a:pathLst>
                <a:path w="25457" h="19610" extrusionOk="0">
                  <a:moveTo>
                    <a:pt x="23010" y="0"/>
                  </a:moveTo>
                  <a:lnTo>
                    <a:pt x="1" y="4519"/>
                  </a:lnTo>
                  <a:lnTo>
                    <a:pt x="2965" y="19610"/>
                  </a:lnTo>
                  <a:lnTo>
                    <a:pt x="25456" y="14842"/>
                  </a:lnTo>
                  <a:lnTo>
                    <a:pt x="23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50;p61">
              <a:extLst>
                <a:ext uri="{FF2B5EF4-FFF2-40B4-BE49-F238E27FC236}">
                  <a16:creationId xmlns:a16="http://schemas.microsoft.com/office/drawing/2014/main" id="{74269892-B264-818C-E368-4CCF292C6672}"/>
                </a:ext>
              </a:extLst>
            </p:cNvPr>
            <p:cNvSpPr/>
            <p:nvPr/>
          </p:nvSpPr>
          <p:spPr>
            <a:xfrm>
              <a:off x="5558753" y="3785163"/>
              <a:ext cx="383324" cy="284258"/>
            </a:xfrm>
            <a:custGeom>
              <a:avLst/>
              <a:gdLst/>
              <a:ahLst/>
              <a:cxnLst/>
              <a:rect l="l" t="t" r="r" b="b"/>
              <a:pathLst>
                <a:path w="22783" h="16895" extrusionOk="0">
                  <a:moveTo>
                    <a:pt x="20336" y="0"/>
                  </a:moveTo>
                  <a:lnTo>
                    <a:pt x="1" y="4001"/>
                  </a:lnTo>
                  <a:lnTo>
                    <a:pt x="2654" y="16894"/>
                  </a:lnTo>
                  <a:lnTo>
                    <a:pt x="22782" y="12583"/>
                  </a:lnTo>
                  <a:lnTo>
                    <a:pt x="20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51;p61">
              <a:extLst>
                <a:ext uri="{FF2B5EF4-FFF2-40B4-BE49-F238E27FC236}">
                  <a16:creationId xmlns:a16="http://schemas.microsoft.com/office/drawing/2014/main" id="{A333C3FB-A7FF-68C8-9BEE-88C421C67C61}"/>
                </a:ext>
              </a:extLst>
            </p:cNvPr>
            <p:cNvSpPr/>
            <p:nvPr/>
          </p:nvSpPr>
          <p:spPr>
            <a:xfrm>
              <a:off x="5609683" y="3917222"/>
              <a:ext cx="59645" cy="57390"/>
            </a:xfrm>
            <a:custGeom>
              <a:avLst/>
              <a:gdLst/>
              <a:ahLst/>
              <a:cxnLst/>
              <a:rect l="l" t="t" r="r" b="b"/>
              <a:pathLst>
                <a:path w="3545" h="3411" extrusionOk="0">
                  <a:moveTo>
                    <a:pt x="1758" y="1"/>
                  </a:moveTo>
                  <a:cubicBezTo>
                    <a:pt x="888" y="1"/>
                    <a:pt x="141" y="679"/>
                    <a:pt x="63" y="1562"/>
                  </a:cubicBezTo>
                  <a:cubicBezTo>
                    <a:pt x="0" y="2495"/>
                    <a:pt x="705" y="3324"/>
                    <a:pt x="1638" y="3407"/>
                  </a:cubicBezTo>
                  <a:cubicBezTo>
                    <a:pt x="1677" y="3410"/>
                    <a:pt x="1717" y="3411"/>
                    <a:pt x="1755" y="3411"/>
                  </a:cubicBezTo>
                  <a:cubicBezTo>
                    <a:pt x="2638" y="3411"/>
                    <a:pt x="3383" y="2745"/>
                    <a:pt x="3462" y="1832"/>
                  </a:cubicBezTo>
                  <a:cubicBezTo>
                    <a:pt x="3545" y="899"/>
                    <a:pt x="2840" y="90"/>
                    <a:pt x="1907" y="7"/>
                  </a:cubicBezTo>
                  <a:cubicBezTo>
                    <a:pt x="1857" y="3"/>
                    <a:pt x="1808" y="1"/>
                    <a:pt x="1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52;p61">
              <a:extLst>
                <a:ext uri="{FF2B5EF4-FFF2-40B4-BE49-F238E27FC236}">
                  <a16:creationId xmlns:a16="http://schemas.microsoft.com/office/drawing/2014/main" id="{EC01BB70-AE3B-B9E2-3CE6-260DCE805300}"/>
                </a:ext>
              </a:extLst>
            </p:cNvPr>
            <p:cNvSpPr/>
            <p:nvPr/>
          </p:nvSpPr>
          <p:spPr>
            <a:xfrm>
              <a:off x="5844391" y="3873275"/>
              <a:ext cx="59661" cy="57087"/>
            </a:xfrm>
            <a:custGeom>
              <a:avLst/>
              <a:gdLst/>
              <a:ahLst/>
              <a:cxnLst/>
              <a:rect l="l" t="t" r="r" b="b"/>
              <a:pathLst>
                <a:path w="3546" h="3393" extrusionOk="0">
                  <a:moveTo>
                    <a:pt x="1759" y="1"/>
                  </a:moveTo>
                  <a:cubicBezTo>
                    <a:pt x="888" y="1"/>
                    <a:pt x="143" y="679"/>
                    <a:pt x="84" y="1562"/>
                  </a:cubicBezTo>
                  <a:cubicBezTo>
                    <a:pt x="1" y="2495"/>
                    <a:pt x="706" y="3303"/>
                    <a:pt x="1639" y="3386"/>
                  </a:cubicBezTo>
                  <a:cubicBezTo>
                    <a:pt x="1689" y="3391"/>
                    <a:pt x="1738" y="3393"/>
                    <a:pt x="1788" y="3393"/>
                  </a:cubicBezTo>
                  <a:cubicBezTo>
                    <a:pt x="2658" y="3393"/>
                    <a:pt x="3404" y="2714"/>
                    <a:pt x="3463" y="1832"/>
                  </a:cubicBezTo>
                  <a:cubicBezTo>
                    <a:pt x="3546" y="899"/>
                    <a:pt x="2841" y="70"/>
                    <a:pt x="1908" y="8"/>
                  </a:cubicBezTo>
                  <a:cubicBezTo>
                    <a:pt x="1858" y="3"/>
                    <a:pt x="1808" y="1"/>
                    <a:pt x="1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53;p61">
              <a:extLst>
                <a:ext uri="{FF2B5EF4-FFF2-40B4-BE49-F238E27FC236}">
                  <a16:creationId xmlns:a16="http://schemas.microsoft.com/office/drawing/2014/main" id="{C3FFDCA4-51D8-6C95-3CF2-191D472732C0}"/>
                </a:ext>
              </a:extLst>
            </p:cNvPr>
            <p:cNvSpPr/>
            <p:nvPr/>
          </p:nvSpPr>
          <p:spPr>
            <a:xfrm>
              <a:off x="5711861" y="3986390"/>
              <a:ext cx="147892" cy="60705"/>
            </a:xfrm>
            <a:custGeom>
              <a:avLst/>
              <a:gdLst/>
              <a:ahLst/>
              <a:cxnLst/>
              <a:rect l="l" t="t" r="r" b="b"/>
              <a:pathLst>
                <a:path w="8790" h="3608" fill="none" extrusionOk="0">
                  <a:moveTo>
                    <a:pt x="1" y="3608"/>
                  </a:moveTo>
                  <a:lnTo>
                    <a:pt x="208" y="2799"/>
                  </a:lnTo>
                  <a:cubicBezTo>
                    <a:pt x="436" y="1908"/>
                    <a:pt x="1162" y="1224"/>
                    <a:pt x="2074" y="1016"/>
                  </a:cubicBezTo>
                  <a:lnTo>
                    <a:pt x="5929" y="208"/>
                  </a:lnTo>
                  <a:cubicBezTo>
                    <a:pt x="6883" y="1"/>
                    <a:pt x="7878" y="395"/>
                    <a:pt x="8438" y="1182"/>
                  </a:cubicBezTo>
                  <a:lnTo>
                    <a:pt x="8790" y="1659"/>
                  </a:lnTo>
                </a:path>
              </a:pathLst>
            </a:custGeom>
            <a:solidFill>
              <a:schemeClr val="dk1"/>
            </a:solidFill>
            <a:ln w="6225" cap="rnd" cmpd="sng">
              <a:solidFill>
                <a:srgbClr val="282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54;p61">
              <a:extLst>
                <a:ext uri="{FF2B5EF4-FFF2-40B4-BE49-F238E27FC236}">
                  <a16:creationId xmlns:a16="http://schemas.microsoft.com/office/drawing/2014/main" id="{CF82266D-A1D9-61B5-1B0E-E4787A74ECBA}"/>
                </a:ext>
              </a:extLst>
            </p:cNvPr>
            <p:cNvSpPr/>
            <p:nvPr/>
          </p:nvSpPr>
          <p:spPr>
            <a:xfrm>
              <a:off x="5692680" y="3893970"/>
              <a:ext cx="133944" cy="57912"/>
            </a:xfrm>
            <a:custGeom>
              <a:avLst/>
              <a:gdLst/>
              <a:ahLst/>
              <a:cxnLst/>
              <a:rect l="l" t="t" r="r" b="b"/>
              <a:pathLst>
                <a:path w="7961" h="3442" fill="none" extrusionOk="0">
                  <a:moveTo>
                    <a:pt x="6945" y="2301"/>
                  </a:moveTo>
                  <a:lnTo>
                    <a:pt x="1410" y="3338"/>
                  </a:lnTo>
                  <a:cubicBezTo>
                    <a:pt x="809" y="3442"/>
                    <a:pt x="229" y="3048"/>
                    <a:pt x="125" y="2447"/>
                  </a:cubicBezTo>
                  <a:lnTo>
                    <a:pt x="125" y="2447"/>
                  </a:lnTo>
                  <a:cubicBezTo>
                    <a:pt x="1" y="1845"/>
                    <a:pt x="415" y="1265"/>
                    <a:pt x="1017" y="1141"/>
                  </a:cubicBezTo>
                  <a:lnTo>
                    <a:pt x="6551" y="125"/>
                  </a:lnTo>
                  <a:cubicBezTo>
                    <a:pt x="7152" y="1"/>
                    <a:pt x="7733" y="415"/>
                    <a:pt x="7836" y="1016"/>
                  </a:cubicBezTo>
                  <a:lnTo>
                    <a:pt x="7836" y="1016"/>
                  </a:lnTo>
                  <a:cubicBezTo>
                    <a:pt x="7961" y="1617"/>
                    <a:pt x="7546" y="2198"/>
                    <a:pt x="6945" y="2301"/>
                  </a:cubicBezTo>
                  <a:close/>
                </a:path>
              </a:pathLst>
            </a:custGeom>
            <a:solidFill>
              <a:schemeClr val="dk1"/>
            </a:solidFill>
            <a:ln w="6225" cap="rnd" cmpd="sng">
              <a:solidFill>
                <a:srgbClr val="282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5;p61">
              <a:extLst>
                <a:ext uri="{FF2B5EF4-FFF2-40B4-BE49-F238E27FC236}">
                  <a16:creationId xmlns:a16="http://schemas.microsoft.com/office/drawing/2014/main" id="{22E1BD1A-114B-139C-8EBD-6896015CC25C}"/>
                </a:ext>
              </a:extLst>
            </p:cNvPr>
            <p:cNvSpPr/>
            <p:nvPr/>
          </p:nvSpPr>
          <p:spPr>
            <a:xfrm>
              <a:off x="5498082" y="3671106"/>
              <a:ext cx="109514" cy="543397"/>
            </a:xfrm>
            <a:custGeom>
              <a:avLst/>
              <a:gdLst/>
              <a:ahLst/>
              <a:cxnLst/>
              <a:rect l="l" t="t" r="r" b="b"/>
              <a:pathLst>
                <a:path w="6509" h="32297" fill="none" extrusionOk="0">
                  <a:moveTo>
                    <a:pt x="0" y="1"/>
                  </a:moveTo>
                  <a:lnTo>
                    <a:pt x="6509" y="32297"/>
                  </a:lnTo>
                </a:path>
              </a:pathLst>
            </a:custGeom>
            <a:noFill/>
            <a:ln w="12425" cap="flat" cmpd="sng">
              <a:solidFill>
                <a:srgbClr val="28203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6;p61">
              <a:extLst>
                <a:ext uri="{FF2B5EF4-FFF2-40B4-BE49-F238E27FC236}">
                  <a16:creationId xmlns:a16="http://schemas.microsoft.com/office/drawing/2014/main" id="{DB1B4357-316E-B533-523E-4D7510438CCA}"/>
                </a:ext>
              </a:extLst>
            </p:cNvPr>
            <p:cNvSpPr/>
            <p:nvPr/>
          </p:nvSpPr>
          <p:spPr>
            <a:xfrm>
              <a:off x="5890088" y="3594737"/>
              <a:ext cx="98712" cy="551406"/>
            </a:xfrm>
            <a:custGeom>
              <a:avLst/>
              <a:gdLst/>
              <a:ahLst/>
              <a:cxnLst/>
              <a:rect l="l" t="t" r="r" b="b"/>
              <a:pathLst>
                <a:path w="5867" h="32773" fill="none" extrusionOk="0">
                  <a:moveTo>
                    <a:pt x="0" y="0"/>
                  </a:moveTo>
                  <a:lnTo>
                    <a:pt x="5867" y="32773"/>
                  </a:lnTo>
                </a:path>
              </a:pathLst>
            </a:custGeom>
            <a:noFill/>
            <a:ln w="12425" cap="flat" cmpd="sng">
              <a:solidFill>
                <a:srgbClr val="28203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7;p61">
              <a:extLst>
                <a:ext uri="{FF2B5EF4-FFF2-40B4-BE49-F238E27FC236}">
                  <a16:creationId xmlns:a16="http://schemas.microsoft.com/office/drawing/2014/main" id="{ABF13F34-2048-3FB9-E554-B7140A410C3F}"/>
                </a:ext>
              </a:extLst>
            </p:cNvPr>
            <p:cNvSpPr/>
            <p:nvPr/>
          </p:nvSpPr>
          <p:spPr>
            <a:xfrm>
              <a:off x="5530857" y="3747492"/>
              <a:ext cx="387850" cy="80928"/>
            </a:xfrm>
            <a:custGeom>
              <a:avLst/>
              <a:gdLst/>
              <a:ahLst/>
              <a:cxnLst/>
              <a:rect l="l" t="t" r="r" b="b"/>
              <a:pathLst>
                <a:path w="23052" h="4810" fill="none" extrusionOk="0">
                  <a:moveTo>
                    <a:pt x="1" y="4809"/>
                  </a:moveTo>
                  <a:lnTo>
                    <a:pt x="23051" y="0"/>
                  </a:lnTo>
                </a:path>
              </a:pathLst>
            </a:custGeom>
            <a:noFill/>
            <a:ln w="12425" cap="flat" cmpd="sng">
              <a:solidFill>
                <a:srgbClr val="28203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8;p61">
              <a:extLst>
                <a:ext uri="{FF2B5EF4-FFF2-40B4-BE49-F238E27FC236}">
                  <a16:creationId xmlns:a16="http://schemas.microsoft.com/office/drawing/2014/main" id="{CBB5D2ED-59B6-6739-3D5C-28028BD8A807}"/>
                </a:ext>
              </a:extLst>
            </p:cNvPr>
            <p:cNvSpPr/>
            <p:nvPr/>
          </p:nvSpPr>
          <p:spPr>
            <a:xfrm>
              <a:off x="5542366" y="3651236"/>
              <a:ext cx="337627" cy="131487"/>
            </a:xfrm>
            <a:custGeom>
              <a:avLst/>
              <a:gdLst/>
              <a:ahLst/>
              <a:cxnLst/>
              <a:rect l="l" t="t" r="r" b="b"/>
              <a:pathLst>
                <a:path w="20067" h="7815" extrusionOk="0">
                  <a:moveTo>
                    <a:pt x="19424" y="0"/>
                  </a:moveTo>
                  <a:lnTo>
                    <a:pt x="1" y="4042"/>
                  </a:lnTo>
                  <a:lnTo>
                    <a:pt x="851" y="7815"/>
                  </a:lnTo>
                  <a:lnTo>
                    <a:pt x="20066" y="3690"/>
                  </a:lnTo>
                  <a:lnTo>
                    <a:pt x="194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9;p61">
              <a:extLst>
                <a:ext uri="{FF2B5EF4-FFF2-40B4-BE49-F238E27FC236}">
                  <a16:creationId xmlns:a16="http://schemas.microsoft.com/office/drawing/2014/main" id="{B9E67231-6D0F-EF17-28D7-874C387B1CEB}"/>
                </a:ext>
              </a:extLst>
            </p:cNvPr>
            <p:cNvSpPr/>
            <p:nvPr/>
          </p:nvSpPr>
          <p:spPr>
            <a:xfrm>
              <a:off x="5555270" y="3736673"/>
              <a:ext cx="9439" cy="45714"/>
            </a:xfrm>
            <a:custGeom>
              <a:avLst/>
              <a:gdLst/>
              <a:ahLst/>
              <a:cxnLst/>
              <a:rect l="l" t="t" r="r" b="b"/>
              <a:pathLst>
                <a:path w="561" h="2717" fill="none" extrusionOk="0">
                  <a:moveTo>
                    <a:pt x="1" y="1"/>
                  </a:moveTo>
                  <a:lnTo>
                    <a:pt x="560" y="2716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760;p61">
              <a:extLst>
                <a:ext uri="{FF2B5EF4-FFF2-40B4-BE49-F238E27FC236}">
                  <a16:creationId xmlns:a16="http://schemas.microsoft.com/office/drawing/2014/main" id="{D241F9C9-EB1E-9FF4-2677-92175ECA95CC}"/>
                </a:ext>
              </a:extLst>
            </p:cNvPr>
            <p:cNvSpPr/>
            <p:nvPr/>
          </p:nvSpPr>
          <p:spPr>
            <a:xfrm>
              <a:off x="5584916" y="3744345"/>
              <a:ext cx="6646" cy="32455"/>
            </a:xfrm>
            <a:custGeom>
              <a:avLst/>
              <a:gdLst/>
              <a:ahLst/>
              <a:cxnLst/>
              <a:rect l="l" t="t" r="r" b="b"/>
              <a:pathLst>
                <a:path w="395" h="1929" fill="none" extrusionOk="0">
                  <a:moveTo>
                    <a:pt x="1" y="1"/>
                  </a:moveTo>
                  <a:lnTo>
                    <a:pt x="394" y="1929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761;p61">
              <a:extLst>
                <a:ext uri="{FF2B5EF4-FFF2-40B4-BE49-F238E27FC236}">
                  <a16:creationId xmlns:a16="http://schemas.microsoft.com/office/drawing/2014/main" id="{74ED2EDD-69E1-CD8C-E5FA-B1B96F424744}"/>
                </a:ext>
              </a:extLst>
            </p:cNvPr>
            <p:cNvSpPr/>
            <p:nvPr/>
          </p:nvSpPr>
          <p:spPr>
            <a:xfrm>
              <a:off x="5611416" y="3737716"/>
              <a:ext cx="6999" cy="33852"/>
            </a:xfrm>
            <a:custGeom>
              <a:avLst/>
              <a:gdLst/>
              <a:ahLst/>
              <a:cxnLst/>
              <a:rect l="l" t="t" r="r" b="b"/>
              <a:pathLst>
                <a:path w="416" h="2012" fill="none" extrusionOk="0">
                  <a:moveTo>
                    <a:pt x="1" y="1"/>
                  </a:moveTo>
                  <a:lnTo>
                    <a:pt x="416" y="2012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762;p61">
              <a:extLst>
                <a:ext uri="{FF2B5EF4-FFF2-40B4-BE49-F238E27FC236}">
                  <a16:creationId xmlns:a16="http://schemas.microsoft.com/office/drawing/2014/main" id="{5E7D357B-1F2B-DD11-2259-89A771427871}"/>
                </a:ext>
              </a:extLst>
            </p:cNvPr>
            <p:cNvSpPr/>
            <p:nvPr/>
          </p:nvSpPr>
          <p:spPr>
            <a:xfrm>
              <a:off x="5635845" y="3720286"/>
              <a:ext cx="9422" cy="45697"/>
            </a:xfrm>
            <a:custGeom>
              <a:avLst/>
              <a:gdLst/>
              <a:ahLst/>
              <a:cxnLst/>
              <a:rect l="l" t="t" r="r" b="b"/>
              <a:pathLst>
                <a:path w="560" h="2716" fill="none" extrusionOk="0">
                  <a:moveTo>
                    <a:pt x="0" y="0"/>
                  </a:moveTo>
                  <a:lnTo>
                    <a:pt x="560" y="2716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763;p61">
              <a:extLst>
                <a:ext uri="{FF2B5EF4-FFF2-40B4-BE49-F238E27FC236}">
                  <a16:creationId xmlns:a16="http://schemas.microsoft.com/office/drawing/2014/main" id="{B5ADB146-867A-0BB7-14DB-87A0242DBD6D}"/>
                </a:ext>
              </a:extLst>
            </p:cNvPr>
            <p:cNvSpPr/>
            <p:nvPr/>
          </p:nvSpPr>
          <p:spPr>
            <a:xfrm>
              <a:off x="5713257" y="3704235"/>
              <a:ext cx="9439" cy="45714"/>
            </a:xfrm>
            <a:custGeom>
              <a:avLst/>
              <a:gdLst/>
              <a:ahLst/>
              <a:cxnLst/>
              <a:rect l="l" t="t" r="r" b="b"/>
              <a:pathLst>
                <a:path w="561" h="2717" fill="none" extrusionOk="0">
                  <a:moveTo>
                    <a:pt x="1" y="1"/>
                  </a:moveTo>
                  <a:lnTo>
                    <a:pt x="561" y="2716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764;p61">
              <a:extLst>
                <a:ext uri="{FF2B5EF4-FFF2-40B4-BE49-F238E27FC236}">
                  <a16:creationId xmlns:a16="http://schemas.microsoft.com/office/drawing/2014/main" id="{5BB41FCA-F5E2-A5D3-3AE2-03942DF2E758}"/>
                </a:ext>
              </a:extLst>
            </p:cNvPr>
            <p:cNvSpPr/>
            <p:nvPr/>
          </p:nvSpPr>
          <p:spPr>
            <a:xfrm>
              <a:off x="5665828" y="3728648"/>
              <a:ext cx="6293" cy="31766"/>
            </a:xfrm>
            <a:custGeom>
              <a:avLst/>
              <a:gdLst/>
              <a:ahLst/>
              <a:cxnLst/>
              <a:rect l="l" t="t" r="r" b="b"/>
              <a:pathLst>
                <a:path w="374" h="1888" fill="none" extrusionOk="0">
                  <a:moveTo>
                    <a:pt x="1" y="1"/>
                  </a:moveTo>
                  <a:lnTo>
                    <a:pt x="374" y="1887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765;p61">
              <a:extLst>
                <a:ext uri="{FF2B5EF4-FFF2-40B4-BE49-F238E27FC236}">
                  <a16:creationId xmlns:a16="http://schemas.microsoft.com/office/drawing/2014/main" id="{3C1CB86D-387E-ED2A-678C-99F6CAEBA1E0}"/>
                </a:ext>
              </a:extLst>
            </p:cNvPr>
            <p:cNvSpPr/>
            <p:nvPr/>
          </p:nvSpPr>
          <p:spPr>
            <a:xfrm>
              <a:off x="5692680" y="3723768"/>
              <a:ext cx="6293" cy="31059"/>
            </a:xfrm>
            <a:custGeom>
              <a:avLst/>
              <a:gdLst/>
              <a:ahLst/>
              <a:cxnLst/>
              <a:rect l="l" t="t" r="r" b="b"/>
              <a:pathLst>
                <a:path w="374" h="1846" fill="none" extrusionOk="0">
                  <a:moveTo>
                    <a:pt x="1" y="1"/>
                  </a:moveTo>
                  <a:lnTo>
                    <a:pt x="374" y="1846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766;p61">
              <a:extLst>
                <a:ext uri="{FF2B5EF4-FFF2-40B4-BE49-F238E27FC236}">
                  <a16:creationId xmlns:a16="http://schemas.microsoft.com/office/drawing/2014/main" id="{9898D9FB-3E1B-24A2-D79C-D0A1D1CDBCFB}"/>
                </a:ext>
              </a:extLst>
            </p:cNvPr>
            <p:cNvSpPr/>
            <p:nvPr/>
          </p:nvSpPr>
          <p:spPr>
            <a:xfrm>
              <a:off x="5786850" y="3689243"/>
              <a:ext cx="9439" cy="45714"/>
            </a:xfrm>
            <a:custGeom>
              <a:avLst/>
              <a:gdLst/>
              <a:ahLst/>
              <a:cxnLst/>
              <a:rect l="l" t="t" r="r" b="b"/>
              <a:pathLst>
                <a:path w="561" h="2717" fill="none" extrusionOk="0">
                  <a:moveTo>
                    <a:pt x="1" y="1"/>
                  </a:moveTo>
                  <a:lnTo>
                    <a:pt x="560" y="2716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767;p61">
              <a:extLst>
                <a:ext uri="{FF2B5EF4-FFF2-40B4-BE49-F238E27FC236}">
                  <a16:creationId xmlns:a16="http://schemas.microsoft.com/office/drawing/2014/main" id="{D8E565EC-6AE0-B5A7-5825-057A8E90A951}"/>
                </a:ext>
              </a:extLst>
            </p:cNvPr>
            <p:cNvSpPr/>
            <p:nvPr/>
          </p:nvSpPr>
          <p:spPr>
            <a:xfrm>
              <a:off x="5739420" y="3713303"/>
              <a:ext cx="6293" cy="32102"/>
            </a:xfrm>
            <a:custGeom>
              <a:avLst/>
              <a:gdLst/>
              <a:ahLst/>
              <a:cxnLst/>
              <a:rect l="l" t="t" r="r" b="b"/>
              <a:pathLst>
                <a:path w="374" h="1908" fill="none" extrusionOk="0">
                  <a:moveTo>
                    <a:pt x="1" y="1"/>
                  </a:moveTo>
                  <a:lnTo>
                    <a:pt x="374" y="1908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768;p61">
              <a:extLst>
                <a:ext uri="{FF2B5EF4-FFF2-40B4-BE49-F238E27FC236}">
                  <a16:creationId xmlns:a16="http://schemas.microsoft.com/office/drawing/2014/main" id="{75FAD5F9-8591-761F-18E9-5EA11367A9F1}"/>
                </a:ext>
              </a:extLst>
            </p:cNvPr>
            <p:cNvSpPr/>
            <p:nvPr/>
          </p:nvSpPr>
          <p:spPr>
            <a:xfrm>
              <a:off x="5766273" y="3708777"/>
              <a:ext cx="6293" cy="31059"/>
            </a:xfrm>
            <a:custGeom>
              <a:avLst/>
              <a:gdLst/>
              <a:ahLst/>
              <a:cxnLst/>
              <a:rect l="l" t="t" r="r" b="b"/>
              <a:pathLst>
                <a:path w="374" h="1846" fill="none" extrusionOk="0">
                  <a:moveTo>
                    <a:pt x="1" y="0"/>
                  </a:moveTo>
                  <a:lnTo>
                    <a:pt x="374" y="1845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769;p61">
              <a:extLst>
                <a:ext uri="{FF2B5EF4-FFF2-40B4-BE49-F238E27FC236}">
                  <a16:creationId xmlns:a16="http://schemas.microsoft.com/office/drawing/2014/main" id="{29F8F377-6636-9BD3-C2D0-32C437909D96}"/>
                </a:ext>
              </a:extLst>
            </p:cNvPr>
            <p:cNvSpPr/>
            <p:nvPr/>
          </p:nvSpPr>
          <p:spPr>
            <a:xfrm>
              <a:off x="5863235" y="3673546"/>
              <a:ext cx="9422" cy="45714"/>
            </a:xfrm>
            <a:custGeom>
              <a:avLst/>
              <a:gdLst/>
              <a:ahLst/>
              <a:cxnLst/>
              <a:rect l="l" t="t" r="r" b="b"/>
              <a:pathLst>
                <a:path w="560" h="2717" fill="none" extrusionOk="0">
                  <a:moveTo>
                    <a:pt x="0" y="1"/>
                  </a:moveTo>
                  <a:lnTo>
                    <a:pt x="560" y="2716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770;p61">
              <a:extLst>
                <a:ext uri="{FF2B5EF4-FFF2-40B4-BE49-F238E27FC236}">
                  <a16:creationId xmlns:a16="http://schemas.microsoft.com/office/drawing/2014/main" id="{04A13CFD-6221-3F9A-7B98-9ABD7F834D6B}"/>
                </a:ext>
              </a:extLst>
            </p:cNvPr>
            <p:cNvSpPr/>
            <p:nvPr/>
          </p:nvSpPr>
          <p:spPr>
            <a:xfrm>
              <a:off x="5815806" y="3697622"/>
              <a:ext cx="6629" cy="32102"/>
            </a:xfrm>
            <a:custGeom>
              <a:avLst/>
              <a:gdLst/>
              <a:ahLst/>
              <a:cxnLst/>
              <a:rect l="l" t="t" r="r" b="b"/>
              <a:pathLst>
                <a:path w="394" h="1908" fill="none" extrusionOk="0">
                  <a:moveTo>
                    <a:pt x="0" y="0"/>
                  </a:moveTo>
                  <a:lnTo>
                    <a:pt x="394" y="1907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771;p61">
              <a:extLst>
                <a:ext uri="{FF2B5EF4-FFF2-40B4-BE49-F238E27FC236}">
                  <a16:creationId xmlns:a16="http://schemas.microsoft.com/office/drawing/2014/main" id="{F6136F90-1AF2-9DB1-544D-6741AB448C32}"/>
                </a:ext>
              </a:extLst>
            </p:cNvPr>
            <p:cNvSpPr/>
            <p:nvPr/>
          </p:nvSpPr>
          <p:spPr>
            <a:xfrm>
              <a:off x="5842658" y="3693080"/>
              <a:ext cx="6646" cy="31059"/>
            </a:xfrm>
            <a:custGeom>
              <a:avLst/>
              <a:gdLst/>
              <a:ahLst/>
              <a:cxnLst/>
              <a:rect l="l" t="t" r="r" b="b"/>
              <a:pathLst>
                <a:path w="395" h="1846" fill="none" extrusionOk="0">
                  <a:moveTo>
                    <a:pt x="0" y="1"/>
                  </a:moveTo>
                  <a:lnTo>
                    <a:pt x="394" y="1845"/>
                  </a:lnTo>
                </a:path>
              </a:pathLst>
            </a:custGeom>
            <a:noFill/>
            <a:ln w="4675" cap="rnd" cmpd="sng">
              <a:solidFill>
                <a:srgbClr val="9881B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772;p61">
              <a:extLst>
                <a:ext uri="{FF2B5EF4-FFF2-40B4-BE49-F238E27FC236}">
                  <a16:creationId xmlns:a16="http://schemas.microsoft.com/office/drawing/2014/main" id="{CACBDA00-F198-FAAB-E9F6-47E0CF3660D0}"/>
                </a:ext>
              </a:extLst>
            </p:cNvPr>
            <p:cNvSpPr/>
            <p:nvPr/>
          </p:nvSpPr>
          <p:spPr>
            <a:xfrm>
              <a:off x="5216617" y="3520085"/>
              <a:ext cx="47800" cy="201967"/>
            </a:xfrm>
            <a:custGeom>
              <a:avLst/>
              <a:gdLst/>
              <a:ahLst/>
              <a:cxnLst/>
              <a:rect l="l" t="t" r="r" b="b"/>
              <a:pathLst>
                <a:path w="2841" h="12004" fill="none" extrusionOk="0">
                  <a:moveTo>
                    <a:pt x="2841" y="12003"/>
                  </a:moveTo>
                  <a:lnTo>
                    <a:pt x="1" y="1"/>
                  </a:lnTo>
                </a:path>
              </a:pathLst>
            </a:custGeom>
            <a:noFill/>
            <a:ln w="12425" cap="flat" cmpd="sng">
              <a:solidFill>
                <a:srgbClr val="28203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773;p61">
              <a:extLst>
                <a:ext uri="{FF2B5EF4-FFF2-40B4-BE49-F238E27FC236}">
                  <a16:creationId xmlns:a16="http://schemas.microsoft.com/office/drawing/2014/main" id="{B9D78A37-9BB3-0838-0F7F-D045B8B0F4DA}"/>
                </a:ext>
              </a:extLst>
            </p:cNvPr>
            <p:cNvSpPr/>
            <p:nvPr/>
          </p:nvSpPr>
          <p:spPr>
            <a:xfrm>
              <a:off x="5068405" y="3586005"/>
              <a:ext cx="101505" cy="101505"/>
            </a:xfrm>
            <a:custGeom>
              <a:avLst/>
              <a:gdLst/>
              <a:ahLst/>
              <a:cxnLst/>
              <a:rect l="l" t="t" r="r" b="b"/>
              <a:pathLst>
                <a:path w="6033" h="6033" fill="none" extrusionOk="0">
                  <a:moveTo>
                    <a:pt x="5908" y="3255"/>
                  </a:moveTo>
                  <a:cubicBezTo>
                    <a:pt x="5783" y="4851"/>
                    <a:pt x="4374" y="6033"/>
                    <a:pt x="2778" y="5909"/>
                  </a:cubicBezTo>
                  <a:cubicBezTo>
                    <a:pt x="1182" y="5784"/>
                    <a:pt x="0" y="4395"/>
                    <a:pt x="124" y="2799"/>
                  </a:cubicBezTo>
                  <a:cubicBezTo>
                    <a:pt x="249" y="1182"/>
                    <a:pt x="1658" y="1"/>
                    <a:pt x="3254" y="125"/>
                  </a:cubicBezTo>
                  <a:cubicBezTo>
                    <a:pt x="4851" y="270"/>
                    <a:pt x="6032" y="1659"/>
                    <a:pt x="5908" y="3255"/>
                  </a:cubicBezTo>
                  <a:close/>
                </a:path>
              </a:pathLst>
            </a:custGeom>
            <a:noFill/>
            <a:ln w="12425" cap="flat" cmpd="sng">
              <a:solidFill>
                <a:srgbClr val="28203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774;p61">
              <a:extLst>
                <a:ext uri="{FF2B5EF4-FFF2-40B4-BE49-F238E27FC236}">
                  <a16:creationId xmlns:a16="http://schemas.microsoft.com/office/drawing/2014/main" id="{B95F12A7-7538-7744-975E-149DD6CA7E7A}"/>
                </a:ext>
              </a:extLst>
            </p:cNvPr>
            <p:cNvSpPr/>
            <p:nvPr/>
          </p:nvSpPr>
          <p:spPr>
            <a:xfrm>
              <a:off x="6080513" y="3384913"/>
              <a:ext cx="101505" cy="97383"/>
            </a:xfrm>
            <a:custGeom>
              <a:avLst/>
              <a:gdLst/>
              <a:ahLst/>
              <a:cxnLst/>
              <a:rect l="l" t="t" r="r" b="b"/>
              <a:pathLst>
                <a:path w="6033" h="5788" extrusionOk="0">
                  <a:moveTo>
                    <a:pt x="2973" y="1"/>
                  </a:moveTo>
                  <a:cubicBezTo>
                    <a:pt x="1489" y="1"/>
                    <a:pt x="242" y="1158"/>
                    <a:pt x="125" y="2666"/>
                  </a:cubicBezTo>
                  <a:cubicBezTo>
                    <a:pt x="0" y="4262"/>
                    <a:pt x="1182" y="5651"/>
                    <a:pt x="2778" y="5776"/>
                  </a:cubicBezTo>
                  <a:cubicBezTo>
                    <a:pt x="2866" y="5783"/>
                    <a:pt x="2953" y="5787"/>
                    <a:pt x="3039" y="5787"/>
                  </a:cubicBezTo>
                  <a:cubicBezTo>
                    <a:pt x="4523" y="5787"/>
                    <a:pt x="5771" y="4631"/>
                    <a:pt x="5908" y="3122"/>
                  </a:cubicBezTo>
                  <a:cubicBezTo>
                    <a:pt x="6033" y="1526"/>
                    <a:pt x="4830" y="137"/>
                    <a:pt x="3234" y="13"/>
                  </a:cubicBezTo>
                  <a:cubicBezTo>
                    <a:pt x="3147" y="5"/>
                    <a:pt x="3059" y="1"/>
                    <a:pt x="2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775;p61">
              <a:extLst>
                <a:ext uri="{FF2B5EF4-FFF2-40B4-BE49-F238E27FC236}">
                  <a16:creationId xmlns:a16="http://schemas.microsoft.com/office/drawing/2014/main" id="{C11DF829-44ED-3754-762C-9E28B9409E47}"/>
                </a:ext>
              </a:extLst>
            </p:cNvPr>
            <p:cNvSpPr/>
            <p:nvPr/>
          </p:nvSpPr>
          <p:spPr>
            <a:xfrm>
              <a:off x="5267546" y="3407795"/>
              <a:ext cx="734159" cy="244854"/>
            </a:xfrm>
            <a:custGeom>
              <a:avLst/>
              <a:gdLst/>
              <a:ahLst/>
              <a:cxnLst/>
              <a:rect l="l" t="t" r="r" b="b"/>
              <a:pathLst>
                <a:path w="43635" h="14553" extrusionOk="0">
                  <a:moveTo>
                    <a:pt x="42474" y="0"/>
                  </a:moveTo>
                  <a:lnTo>
                    <a:pt x="0" y="8520"/>
                  </a:lnTo>
                  <a:lnTo>
                    <a:pt x="1223" y="14552"/>
                  </a:lnTo>
                  <a:lnTo>
                    <a:pt x="43635" y="6095"/>
                  </a:lnTo>
                  <a:lnTo>
                    <a:pt x="42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50"/>
          <p:cNvSpPr txBox="1">
            <a:spLocks noGrp="1"/>
          </p:cNvSpPr>
          <p:nvPr>
            <p:ph type="title"/>
          </p:nvPr>
        </p:nvSpPr>
        <p:spPr>
          <a:xfrm>
            <a:off x="3286657" y="1214160"/>
            <a:ext cx="5036100" cy="1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Homework</a:t>
            </a:r>
            <a:endParaRPr sz="8000" dirty="0"/>
          </a:p>
        </p:txBody>
      </p:sp>
      <p:sp>
        <p:nvSpPr>
          <p:cNvPr id="1369" name="Google Shape;1369;p50"/>
          <p:cNvSpPr txBox="1">
            <a:spLocks noGrp="1"/>
          </p:cNvSpPr>
          <p:nvPr>
            <p:ph type="subTitle" idx="1"/>
          </p:nvPr>
        </p:nvSpPr>
        <p:spPr>
          <a:xfrm>
            <a:off x="3681875" y="2724750"/>
            <a:ext cx="4037927" cy="495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, page </a:t>
            </a:r>
            <a:r>
              <a:rPr lang="en-US" sz="1800" b="1" dirty="0"/>
              <a:t>( 8)</a:t>
            </a:r>
            <a:r>
              <a:rPr lang="en-US" sz="1800" dirty="0"/>
              <a:t> , exercise </a:t>
            </a:r>
            <a:r>
              <a:rPr lang="en-US" sz="1800" b="1" dirty="0"/>
              <a:t>( K)</a:t>
            </a:r>
            <a:endParaRPr sz="1800" b="1" dirty="0"/>
          </a:p>
        </p:txBody>
      </p:sp>
      <p:grpSp>
        <p:nvGrpSpPr>
          <p:cNvPr id="1371" name="Google Shape;1371;p50"/>
          <p:cNvGrpSpPr/>
          <p:nvPr/>
        </p:nvGrpSpPr>
        <p:grpSpPr>
          <a:xfrm flipH="1">
            <a:off x="7869724" y="3741073"/>
            <a:ext cx="944360" cy="1213396"/>
            <a:chOff x="2260050" y="1764175"/>
            <a:chExt cx="306700" cy="394075"/>
          </a:xfrm>
        </p:grpSpPr>
        <p:sp>
          <p:nvSpPr>
            <p:cNvPr id="1372" name="Google Shape;1372;p50"/>
            <p:cNvSpPr/>
            <p:nvPr/>
          </p:nvSpPr>
          <p:spPr>
            <a:xfrm>
              <a:off x="2260050" y="1764175"/>
              <a:ext cx="306700" cy="394075"/>
            </a:xfrm>
            <a:custGeom>
              <a:avLst/>
              <a:gdLst/>
              <a:ahLst/>
              <a:cxnLst/>
              <a:rect l="l" t="t" r="r" b="b"/>
              <a:pathLst>
                <a:path w="12268" h="15763" extrusionOk="0">
                  <a:moveTo>
                    <a:pt x="1342" y="0"/>
                  </a:moveTo>
                  <a:cubicBezTo>
                    <a:pt x="851" y="0"/>
                    <a:pt x="401" y="291"/>
                    <a:pt x="200" y="751"/>
                  </a:cubicBezTo>
                  <a:cubicBezTo>
                    <a:pt x="0" y="1212"/>
                    <a:pt x="90" y="1743"/>
                    <a:pt x="441" y="2113"/>
                  </a:cubicBezTo>
                  <a:lnTo>
                    <a:pt x="3405" y="5217"/>
                  </a:lnTo>
                  <a:cubicBezTo>
                    <a:pt x="3405" y="5217"/>
                    <a:pt x="3175" y="5207"/>
                    <a:pt x="3175" y="5207"/>
                  </a:cubicBezTo>
                  <a:cubicBezTo>
                    <a:pt x="2674" y="5207"/>
                    <a:pt x="2223" y="5508"/>
                    <a:pt x="2023" y="5959"/>
                  </a:cubicBezTo>
                  <a:cubicBezTo>
                    <a:pt x="1823" y="6419"/>
                    <a:pt x="1913" y="6960"/>
                    <a:pt x="2263" y="7330"/>
                  </a:cubicBezTo>
                  <a:lnTo>
                    <a:pt x="9954" y="15372"/>
                  </a:lnTo>
                  <a:cubicBezTo>
                    <a:pt x="10204" y="15632"/>
                    <a:pt x="10535" y="15762"/>
                    <a:pt x="10865" y="15762"/>
                  </a:cubicBezTo>
                  <a:cubicBezTo>
                    <a:pt x="11136" y="15762"/>
                    <a:pt x="11416" y="15672"/>
                    <a:pt x="11636" y="15492"/>
                  </a:cubicBezTo>
                  <a:cubicBezTo>
                    <a:pt x="12147" y="15081"/>
                    <a:pt x="12267" y="14360"/>
                    <a:pt x="11907" y="13820"/>
                  </a:cubicBezTo>
                  <a:lnTo>
                    <a:pt x="9473" y="10084"/>
                  </a:lnTo>
                  <a:lnTo>
                    <a:pt x="9473" y="10084"/>
                  </a:lnTo>
                  <a:cubicBezTo>
                    <a:pt x="9474" y="10084"/>
                    <a:pt x="10805" y="10104"/>
                    <a:pt x="10805" y="10104"/>
                  </a:cubicBezTo>
                  <a:cubicBezTo>
                    <a:pt x="11276" y="10104"/>
                    <a:pt x="11707" y="9844"/>
                    <a:pt x="11917" y="9423"/>
                  </a:cubicBezTo>
                  <a:cubicBezTo>
                    <a:pt x="12137" y="9003"/>
                    <a:pt x="12097" y="8492"/>
                    <a:pt x="11817" y="8112"/>
                  </a:cubicBezTo>
                  <a:lnTo>
                    <a:pt x="6239" y="561"/>
                  </a:lnTo>
                  <a:cubicBezTo>
                    <a:pt x="6009" y="251"/>
                    <a:pt x="5648" y="60"/>
                    <a:pt x="5258" y="60"/>
                  </a:cubicBezTo>
                  <a:cubicBezTo>
                    <a:pt x="5258" y="60"/>
                    <a:pt x="1352" y="0"/>
                    <a:pt x="1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0"/>
            <p:cNvSpPr/>
            <p:nvPr/>
          </p:nvSpPr>
          <p:spPr>
            <a:xfrm>
              <a:off x="2293600" y="1795200"/>
              <a:ext cx="238100" cy="331750"/>
            </a:xfrm>
            <a:custGeom>
              <a:avLst/>
              <a:gdLst/>
              <a:ahLst/>
              <a:cxnLst/>
              <a:rect l="l" t="t" r="r" b="b"/>
              <a:pathLst>
                <a:path w="9524" h="13270" extrusionOk="0">
                  <a:moveTo>
                    <a:pt x="0" y="1"/>
                  </a:moveTo>
                  <a:lnTo>
                    <a:pt x="5037" y="5268"/>
                  </a:lnTo>
                  <a:lnTo>
                    <a:pt x="1833" y="5218"/>
                  </a:lnTo>
                  <a:lnTo>
                    <a:pt x="1833" y="5218"/>
                  </a:lnTo>
                  <a:lnTo>
                    <a:pt x="9523" y="13269"/>
                  </a:lnTo>
                  <a:lnTo>
                    <a:pt x="9523" y="13269"/>
                  </a:lnTo>
                  <a:lnTo>
                    <a:pt x="5788" y="7551"/>
                  </a:lnTo>
                  <a:lnTo>
                    <a:pt x="5788" y="7551"/>
                  </a:lnTo>
                  <a:lnTo>
                    <a:pt x="9463" y="7612"/>
                  </a:lnTo>
                  <a:lnTo>
                    <a:pt x="3896" y="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4" name="Google Shape;1374;p50"/>
          <p:cNvSpPr/>
          <p:nvPr/>
        </p:nvSpPr>
        <p:spPr>
          <a:xfrm>
            <a:off x="2242571" y="4075807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50"/>
          <p:cNvSpPr/>
          <p:nvPr/>
        </p:nvSpPr>
        <p:spPr>
          <a:xfrm>
            <a:off x="5674600" y="4258802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F7917DB-A06A-54D1-9DCD-7293BD41A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47" y="1149069"/>
            <a:ext cx="2435705" cy="2468072"/>
          </a:xfrm>
          <a:prstGeom prst="ellipse">
            <a:avLst/>
          </a:prstGeom>
          <a:ln w="762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76" name="Google Shape;1376;p50"/>
          <p:cNvSpPr/>
          <p:nvPr/>
        </p:nvSpPr>
        <p:spPr>
          <a:xfrm>
            <a:off x="5607107" y="608348"/>
            <a:ext cx="399784" cy="422661"/>
          </a:xfrm>
          <a:custGeom>
            <a:avLst/>
            <a:gdLst/>
            <a:ahLst/>
            <a:cxnLst/>
            <a:rect l="l" t="t" r="r" b="b"/>
            <a:pathLst>
              <a:path w="6304" h="6665" extrusionOk="0">
                <a:moveTo>
                  <a:pt x="5943" y="0"/>
                </a:moveTo>
                <a:lnTo>
                  <a:pt x="0" y="3566"/>
                </a:lnTo>
                <a:lnTo>
                  <a:pt x="6304" y="6665"/>
                </a:lnTo>
                <a:lnTo>
                  <a:pt x="59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7" name="Google Shape;1377;p50"/>
          <p:cNvGrpSpPr/>
          <p:nvPr/>
        </p:nvGrpSpPr>
        <p:grpSpPr>
          <a:xfrm rot="-1747696">
            <a:off x="726598" y="2956205"/>
            <a:ext cx="1284648" cy="1284274"/>
            <a:chOff x="4379500" y="1040900"/>
            <a:chExt cx="858725" cy="858475"/>
          </a:xfrm>
        </p:grpSpPr>
        <p:sp>
          <p:nvSpPr>
            <p:cNvPr id="1378" name="Google Shape;1378;p50"/>
            <p:cNvSpPr/>
            <p:nvPr/>
          </p:nvSpPr>
          <p:spPr>
            <a:xfrm>
              <a:off x="4379500" y="1040900"/>
              <a:ext cx="858725" cy="858475"/>
            </a:xfrm>
            <a:custGeom>
              <a:avLst/>
              <a:gdLst/>
              <a:ahLst/>
              <a:cxnLst/>
              <a:rect l="l" t="t" r="r" b="b"/>
              <a:pathLst>
                <a:path w="34349" h="34339" extrusionOk="0">
                  <a:moveTo>
                    <a:pt x="17175" y="1"/>
                  </a:moveTo>
                  <a:cubicBezTo>
                    <a:pt x="7692" y="1"/>
                    <a:pt x="1" y="7692"/>
                    <a:pt x="1" y="17175"/>
                  </a:cubicBezTo>
                  <a:cubicBezTo>
                    <a:pt x="1" y="26658"/>
                    <a:pt x="7692" y="34339"/>
                    <a:pt x="17175" y="34339"/>
                  </a:cubicBezTo>
                  <a:cubicBezTo>
                    <a:pt x="26658" y="34339"/>
                    <a:pt x="34349" y="26658"/>
                    <a:pt x="34349" y="17175"/>
                  </a:cubicBezTo>
                  <a:cubicBezTo>
                    <a:pt x="34349" y="7692"/>
                    <a:pt x="26658" y="1"/>
                    <a:pt x="17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04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0"/>
            <p:cNvSpPr/>
            <p:nvPr/>
          </p:nvSpPr>
          <p:spPr>
            <a:xfrm>
              <a:off x="4409300" y="1095575"/>
              <a:ext cx="790625" cy="749350"/>
            </a:xfrm>
            <a:custGeom>
              <a:avLst/>
              <a:gdLst/>
              <a:ahLst/>
              <a:cxnLst/>
              <a:rect l="l" t="t" r="r" b="b"/>
              <a:pathLst>
                <a:path w="31625" h="29974" extrusionOk="0">
                  <a:moveTo>
                    <a:pt x="15986" y="0"/>
                  </a:moveTo>
                  <a:cubicBezTo>
                    <a:pt x="12461" y="0"/>
                    <a:pt x="8922" y="1237"/>
                    <a:pt x="6069" y="3752"/>
                  </a:cubicBezTo>
                  <a:cubicBezTo>
                    <a:pt x="4337" y="5274"/>
                    <a:pt x="3045" y="7117"/>
                    <a:pt x="2194" y="9110"/>
                  </a:cubicBezTo>
                  <a:cubicBezTo>
                    <a:pt x="1" y="14257"/>
                    <a:pt x="802" y="20425"/>
                    <a:pt x="4747" y="24902"/>
                  </a:cubicBezTo>
                  <a:cubicBezTo>
                    <a:pt x="4767" y="24932"/>
                    <a:pt x="4787" y="24952"/>
                    <a:pt x="4817" y="24972"/>
                  </a:cubicBezTo>
                  <a:cubicBezTo>
                    <a:pt x="7771" y="28282"/>
                    <a:pt x="11872" y="29973"/>
                    <a:pt x="15993" y="29973"/>
                  </a:cubicBezTo>
                  <a:cubicBezTo>
                    <a:pt x="19514" y="29973"/>
                    <a:pt x="23050" y="28738"/>
                    <a:pt x="25897" y="26223"/>
                  </a:cubicBezTo>
                  <a:cubicBezTo>
                    <a:pt x="28350" y="24060"/>
                    <a:pt x="29932" y="21267"/>
                    <a:pt x="30603" y="18292"/>
                  </a:cubicBezTo>
                  <a:cubicBezTo>
                    <a:pt x="31625" y="13766"/>
                    <a:pt x="30533" y="8819"/>
                    <a:pt x="27219" y="5064"/>
                  </a:cubicBezTo>
                  <a:cubicBezTo>
                    <a:pt x="27008" y="4824"/>
                    <a:pt x="26788" y="4593"/>
                    <a:pt x="26568" y="4373"/>
                  </a:cubicBezTo>
                  <a:cubicBezTo>
                    <a:pt x="26357" y="4163"/>
                    <a:pt x="26147" y="3962"/>
                    <a:pt x="25927" y="3772"/>
                  </a:cubicBezTo>
                  <a:cubicBezTo>
                    <a:pt x="25366" y="3271"/>
                    <a:pt x="24775" y="2821"/>
                    <a:pt x="24164" y="2420"/>
                  </a:cubicBezTo>
                  <a:cubicBezTo>
                    <a:pt x="21697" y="814"/>
                    <a:pt x="18846" y="0"/>
                    <a:pt x="159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4880700" y="1156075"/>
              <a:ext cx="176775" cy="221075"/>
            </a:xfrm>
            <a:custGeom>
              <a:avLst/>
              <a:gdLst/>
              <a:ahLst/>
              <a:cxnLst/>
              <a:rect l="l" t="t" r="r" b="b"/>
              <a:pathLst>
                <a:path w="7071" h="8843" extrusionOk="0">
                  <a:moveTo>
                    <a:pt x="5308" y="0"/>
                  </a:moveTo>
                  <a:lnTo>
                    <a:pt x="1" y="8682"/>
                  </a:lnTo>
                  <a:lnTo>
                    <a:pt x="271" y="8843"/>
                  </a:lnTo>
                  <a:lnTo>
                    <a:pt x="7071" y="1352"/>
                  </a:lnTo>
                  <a:cubicBezTo>
                    <a:pt x="6510" y="851"/>
                    <a:pt x="5919" y="401"/>
                    <a:pt x="5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4883975" y="1204625"/>
              <a:ext cx="315950" cy="348275"/>
            </a:xfrm>
            <a:custGeom>
              <a:avLst/>
              <a:gdLst/>
              <a:ahLst/>
              <a:cxnLst/>
              <a:rect l="l" t="t" r="r" b="b"/>
              <a:pathLst>
                <a:path w="12638" h="13931" extrusionOk="0">
                  <a:moveTo>
                    <a:pt x="7581" y="1"/>
                  </a:moveTo>
                  <a:lnTo>
                    <a:pt x="0" y="8002"/>
                  </a:lnTo>
                  <a:lnTo>
                    <a:pt x="1402" y="11046"/>
                  </a:lnTo>
                  <a:lnTo>
                    <a:pt x="11616" y="13930"/>
                  </a:lnTo>
                  <a:cubicBezTo>
                    <a:pt x="12638" y="9404"/>
                    <a:pt x="11546" y="4457"/>
                    <a:pt x="8232" y="702"/>
                  </a:cubicBezTo>
                  <a:cubicBezTo>
                    <a:pt x="8021" y="462"/>
                    <a:pt x="7801" y="231"/>
                    <a:pt x="7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4409300" y="1323300"/>
              <a:ext cx="319725" cy="396575"/>
            </a:xfrm>
            <a:custGeom>
              <a:avLst/>
              <a:gdLst/>
              <a:ahLst/>
              <a:cxnLst/>
              <a:rect l="l" t="t" r="r" b="b"/>
              <a:pathLst>
                <a:path w="12789" h="15863" extrusionOk="0">
                  <a:moveTo>
                    <a:pt x="2194" y="1"/>
                  </a:moveTo>
                  <a:lnTo>
                    <a:pt x="2194" y="1"/>
                  </a:lnTo>
                  <a:cubicBezTo>
                    <a:pt x="1" y="5148"/>
                    <a:pt x="802" y="11316"/>
                    <a:pt x="4747" y="15793"/>
                  </a:cubicBezTo>
                  <a:cubicBezTo>
                    <a:pt x="4767" y="15823"/>
                    <a:pt x="4787" y="15843"/>
                    <a:pt x="4817" y="15863"/>
                  </a:cubicBezTo>
                  <a:lnTo>
                    <a:pt x="12788" y="7902"/>
                  </a:lnTo>
                  <a:lnTo>
                    <a:pt x="12077" y="4467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4642875" y="1324775"/>
              <a:ext cx="332250" cy="291200"/>
            </a:xfrm>
            <a:custGeom>
              <a:avLst/>
              <a:gdLst/>
              <a:ahLst/>
              <a:cxnLst/>
              <a:rect l="l" t="t" r="r" b="b"/>
              <a:pathLst>
                <a:path w="13290" h="11648" extrusionOk="0">
                  <a:moveTo>
                    <a:pt x="6640" y="0"/>
                  </a:moveTo>
                  <a:cubicBezTo>
                    <a:pt x="5774" y="0"/>
                    <a:pt x="4895" y="194"/>
                    <a:pt x="4066" y="603"/>
                  </a:cubicBezTo>
                  <a:cubicBezTo>
                    <a:pt x="1182" y="2025"/>
                    <a:pt x="1" y="5509"/>
                    <a:pt x="1423" y="8393"/>
                  </a:cubicBezTo>
                  <a:cubicBezTo>
                    <a:pt x="2437" y="10451"/>
                    <a:pt x="4502" y="11647"/>
                    <a:pt x="6649" y="11647"/>
                  </a:cubicBezTo>
                  <a:cubicBezTo>
                    <a:pt x="7512" y="11647"/>
                    <a:pt x="8387" y="11454"/>
                    <a:pt x="9214" y="11047"/>
                  </a:cubicBezTo>
                  <a:cubicBezTo>
                    <a:pt x="12098" y="9625"/>
                    <a:pt x="13289" y="6130"/>
                    <a:pt x="11867" y="3246"/>
                  </a:cubicBezTo>
                  <a:cubicBezTo>
                    <a:pt x="10854" y="1191"/>
                    <a:pt x="8788" y="0"/>
                    <a:pt x="6640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4625600" y="1287000"/>
              <a:ext cx="366550" cy="366550"/>
            </a:xfrm>
            <a:custGeom>
              <a:avLst/>
              <a:gdLst/>
              <a:ahLst/>
              <a:cxnLst/>
              <a:rect l="l" t="t" r="r" b="b"/>
              <a:pathLst>
                <a:path w="14662" h="14662" fill="none" extrusionOk="0">
                  <a:moveTo>
                    <a:pt x="12258" y="2975"/>
                  </a:moveTo>
                  <a:cubicBezTo>
                    <a:pt x="14661" y="5699"/>
                    <a:pt x="14401" y="9854"/>
                    <a:pt x="11677" y="12258"/>
                  </a:cubicBezTo>
                  <a:cubicBezTo>
                    <a:pt x="8963" y="14661"/>
                    <a:pt x="4807" y="14401"/>
                    <a:pt x="2404" y="11677"/>
                  </a:cubicBezTo>
                  <a:cubicBezTo>
                    <a:pt x="1" y="8953"/>
                    <a:pt x="261" y="4797"/>
                    <a:pt x="2985" y="2404"/>
                  </a:cubicBezTo>
                  <a:cubicBezTo>
                    <a:pt x="5709" y="1"/>
                    <a:pt x="9864" y="261"/>
                    <a:pt x="12258" y="2975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F5E84E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>
              <a:off x="4778825" y="1443300"/>
              <a:ext cx="60100" cy="53825"/>
            </a:xfrm>
            <a:custGeom>
              <a:avLst/>
              <a:gdLst/>
              <a:ahLst/>
              <a:cxnLst/>
              <a:rect l="l" t="t" r="r" b="b"/>
              <a:pathLst>
                <a:path w="2404" h="2153" extrusionOk="0">
                  <a:moveTo>
                    <a:pt x="1202" y="0"/>
                  </a:moveTo>
                  <a:cubicBezTo>
                    <a:pt x="950" y="0"/>
                    <a:pt x="697" y="89"/>
                    <a:pt x="491" y="268"/>
                  </a:cubicBezTo>
                  <a:cubicBezTo>
                    <a:pt x="50" y="658"/>
                    <a:pt x="0" y="1339"/>
                    <a:pt x="401" y="1790"/>
                  </a:cubicBezTo>
                  <a:cubicBezTo>
                    <a:pt x="612" y="2028"/>
                    <a:pt x="909" y="2152"/>
                    <a:pt x="1207" y="2152"/>
                  </a:cubicBezTo>
                  <a:cubicBezTo>
                    <a:pt x="1458" y="2152"/>
                    <a:pt x="1711" y="2064"/>
                    <a:pt x="1913" y="1880"/>
                  </a:cubicBezTo>
                  <a:cubicBezTo>
                    <a:pt x="2364" y="1489"/>
                    <a:pt x="2404" y="808"/>
                    <a:pt x="2013" y="368"/>
                  </a:cubicBezTo>
                  <a:cubicBezTo>
                    <a:pt x="1796" y="124"/>
                    <a:pt x="1500" y="0"/>
                    <a:pt x="1202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>
              <a:off x="4684425" y="1109250"/>
              <a:ext cx="168775" cy="39100"/>
            </a:xfrm>
            <a:custGeom>
              <a:avLst/>
              <a:gdLst/>
              <a:ahLst/>
              <a:cxnLst/>
              <a:rect l="l" t="t" r="r" b="b"/>
              <a:pathLst>
                <a:path w="6751" h="1564" extrusionOk="0">
                  <a:moveTo>
                    <a:pt x="4147" y="1"/>
                  </a:moveTo>
                  <a:cubicBezTo>
                    <a:pt x="3266" y="1"/>
                    <a:pt x="2384" y="111"/>
                    <a:pt x="1533" y="321"/>
                  </a:cubicBezTo>
                  <a:cubicBezTo>
                    <a:pt x="1323" y="371"/>
                    <a:pt x="402" y="652"/>
                    <a:pt x="111" y="992"/>
                  </a:cubicBezTo>
                  <a:cubicBezTo>
                    <a:pt x="31" y="1092"/>
                    <a:pt x="1" y="1192"/>
                    <a:pt x="61" y="1302"/>
                  </a:cubicBezTo>
                  <a:cubicBezTo>
                    <a:pt x="81" y="1343"/>
                    <a:pt x="121" y="1373"/>
                    <a:pt x="161" y="1403"/>
                  </a:cubicBezTo>
                  <a:cubicBezTo>
                    <a:pt x="430" y="1555"/>
                    <a:pt x="803" y="1563"/>
                    <a:pt x="1115" y="1563"/>
                  </a:cubicBezTo>
                  <a:cubicBezTo>
                    <a:pt x="1152" y="1563"/>
                    <a:pt x="1188" y="1563"/>
                    <a:pt x="1223" y="1563"/>
                  </a:cubicBezTo>
                  <a:cubicBezTo>
                    <a:pt x="1288" y="1564"/>
                    <a:pt x="1353" y="1564"/>
                    <a:pt x="1418" y="1564"/>
                  </a:cubicBezTo>
                  <a:cubicBezTo>
                    <a:pt x="2264" y="1564"/>
                    <a:pt x="3110" y="1503"/>
                    <a:pt x="3946" y="1383"/>
                  </a:cubicBezTo>
                  <a:cubicBezTo>
                    <a:pt x="4407" y="1322"/>
                    <a:pt x="4858" y="1252"/>
                    <a:pt x="5298" y="1162"/>
                  </a:cubicBezTo>
                  <a:cubicBezTo>
                    <a:pt x="5529" y="1122"/>
                    <a:pt x="5759" y="1072"/>
                    <a:pt x="5989" y="1022"/>
                  </a:cubicBezTo>
                  <a:cubicBezTo>
                    <a:pt x="6170" y="972"/>
                    <a:pt x="6420" y="952"/>
                    <a:pt x="6580" y="862"/>
                  </a:cubicBezTo>
                  <a:cubicBezTo>
                    <a:pt x="6670" y="802"/>
                    <a:pt x="6750" y="702"/>
                    <a:pt x="6730" y="591"/>
                  </a:cubicBezTo>
                  <a:cubicBezTo>
                    <a:pt x="6700" y="471"/>
                    <a:pt x="6590" y="401"/>
                    <a:pt x="6490" y="351"/>
                  </a:cubicBezTo>
                  <a:cubicBezTo>
                    <a:pt x="5769" y="1"/>
                    <a:pt x="4928" y="1"/>
                    <a:pt x="4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4871200" y="1118700"/>
              <a:ext cx="58100" cy="26600"/>
            </a:xfrm>
            <a:custGeom>
              <a:avLst/>
              <a:gdLst/>
              <a:ahLst/>
              <a:cxnLst/>
              <a:rect l="l" t="t" r="r" b="b"/>
              <a:pathLst>
                <a:path w="2324" h="1064" extrusionOk="0">
                  <a:moveTo>
                    <a:pt x="618" y="1"/>
                  </a:moveTo>
                  <a:cubicBezTo>
                    <a:pt x="356" y="1"/>
                    <a:pt x="86" y="79"/>
                    <a:pt x="50" y="374"/>
                  </a:cubicBezTo>
                  <a:cubicBezTo>
                    <a:pt x="0" y="824"/>
                    <a:pt x="651" y="924"/>
                    <a:pt x="962" y="965"/>
                  </a:cubicBezTo>
                  <a:cubicBezTo>
                    <a:pt x="1172" y="995"/>
                    <a:pt x="1382" y="1015"/>
                    <a:pt x="1593" y="1045"/>
                  </a:cubicBezTo>
                  <a:cubicBezTo>
                    <a:pt x="1671" y="1055"/>
                    <a:pt x="1755" y="1064"/>
                    <a:pt x="1838" y="1064"/>
                  </a:cubicBezTo>
                  <a:cubicBezTo>
                    <a:pt x="1999" y="1064"/>
                    <a:pt x="2155" y="1030"/>
                    <a:pt x="2254" y="904"/>
                  </a:cubicBezTo>
                  <a:cubicBezTo>
                    <a:pt x="2304" y="844"/>
                    <a:pt x="2324" y="774"/>
                    <a:pt x="2304" y="694"/>
                  </a:cubicBezTo>
                  <a:cubicBezTo>
                    <a:pt x="2294" y="654"/>
                    <a:pt x="2264" y="614"/>
                    <a:pt x="2234" y="584"/>
                  </a:cubicBezTo>
                  <a:cubicBezTo>
                    <a:pt x="1903" y="234"/>
                    <a:pt x="1402" y="123"/>
                    <a:pt x="932" y="33"/>
                  </a:cubicBezTo>
                  <a:cubicBezTo>
                    <a:pt x="842" y="15"/>
                    <a:pt x="731" y="1"/>
                    <a:pt x="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05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ctrTitle" idx="4294967295"/>
          </p:nvPr>
        </p:nvSpPr>
        <p:spPr>
          <a:xfrm>
            <a:off x="-119782" y="1699328"/>
            <a:ext cx="3842092" cy="1168626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</a:pPr>
            <a:r>
              <a:rPr lang="en" sz="5400" b="1" i="0" u="none" strike="noStrike" cap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THANKS!</a:t>
            </a:r>
            <a:endParaRPr sz="2800" b="1" i="0" u="none" strike="noStrike" cap="none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84F3B38-B1C0-9E94-AEC0-10D3951DA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223" y="459017"/>
            <a:ext cx="3872751" cy="263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36"/>
          <p:cNvSpPr txBox="1">
            <a:spLocks noGrp="1"/>
          </p:cNvSpPr>
          <p:nvPr>
            <p:ph type="subTitle" idx="9"/>
          </p:nvPr>
        </p:nvSpPr>
        <p:spPr>
          <a:xfrm>
            <a:off x="722450" y="1900130"/>
            <a:ext cx="23364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Analyze</a:t>
            </a:r>
            <a:endParaRPr dirty="0"/>
          </a:p>
        </p:txBody>
      </p:sp>
      <p:sp>
        <p:nvSpPr>
          <p:cNvPr id="1116" name="Google Shape;1116;p36"/>
          <p:cNvSpPr txBox="1">
            <a:spLocks noGrp="1"/>
          </p:cNvSpPr>
          <p:nvPr>
            <p:ph type="title"/>
          </p:nvPr>
        </p:nvSpPr>
        <p:spPr>
          <a:xfrm>
            <a:off x="722450" y="136379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7" name="Google Shape;1117;p36"/>
          <p:cNvSpPr txBox="1">
            <a:spLocks noGrp="1"/>
          </p:cNvSpPr>
          <p:nvPr>
            <p:ph type="subTitle" idx="1"/>
          </p:nvPr>
        </p:nvSpPr>
        <p:spPr>
          <a:xfrm>
            <a:off x="722450" y="2200912"/>
            <a:ext cx="2562916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 text to about a sitcom correctly</a:t>
            </a:r>
          </a:p>
        </p:txBody>
      </p:sp>
      <p:sp>
        <p:nvSpPr>
          <p:cNvPr id="1118" name="Google Shape;1118;p36"/>
          <p:cNvSpPr txBox="1">
            <a:spLocks noGrp="1"/>
          </p:cNvSpPr>
          <p:nvPr>
            <p:ph type="title" idx="2"/>
          </p:nvPr>
        </p:nvSpPr>
        <p:spPr>
          <a:xfrm>
            <a:off x="3801600" y="136379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36"/>
          <p:cNvSpPr txBox="1">
            <a:spLocks noGrp="1"/>
          </p:cNvSpPr>
          <p:nvPr>
            <p:ph type="subTitle" idx="3"/>
          </p:nvPr>
        </p:nvSpPr>
        <p:spPr>
          <a:xfrm>
            <a:off x="3801600" y="2200912"/>
            <a:ext cx="2566832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date with the event according to a sitcom</a:t>
            </a:r>
          </a:p>
        </p:txBody>
      </p:sp>
      <p:sp>
        <p:nvSpPr>
          <p:cNvPr id="1120" name="Google Shape;1120;p36"/>
          <p:cNvSpPr txBox="1">
            <a:spLocks noGrp="1"/>
          </p:cNvSpPr>
          <p:nvPr>
            <p:ph type="title" idx="4"/>
          </p:nvPr>
        </p:nvSpPr>
        <p:spPr>
          <a:xfrm>
            <a:off x="722450" y="28650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21" name="Google Shape;1121;p36"/>
          <p:cNvSpPr txBox="1">
            <a:spLocks noGrp="1"/>
          </p:cNvSpPr>
          <p:nvPr>
            <p:ph type="subTitle" idx="5"/>
          </p:nvPr>
        </p:nvSpPr>
        <p:spPr>
          <a:xfrm>
            <a:off x="722450" y="371119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questions about the text correctly</a:t>
            </a:r>
          </a:p>
        </p:txBody>
      </p:sp>
      <p:sp>
        <p:nvSpPr>
          <p:cNvPr id="1122" name="Google Shape;1122;p36"/>
          <p:cNvSpPr txBox="1">
            <a:spLocks noGrp="1"/>
          </p:cNvSpPr>
          <p:nvPr>
            <p:ph type="title" idx="6"/>
          </p:nvPr>
        </p:nvSpPr>
        <p:spPr>
          <a:xfrm>
            <a:off x="3801600" y="28650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123" name="Google Shape;1123;p36"/>
          <p:cNvSpPr txBox="1">
            <a:spLocks noGrp="1"/>
          </p:cNvSpPr>
          <p:nvPr>
            <p:ph type="subTitle" idx="7"/>
          </p:nvPr>
        </p:nvSpPr>
        <p:spPr>
          <a:xfrm>
            <a:off x="3801600" y="3711195"/>
            <a:ext cx="251828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 description for the final scene to the sitcom</a:t>
            </a:r>
          </a:p>
        </p:txBody>
      </p:sp>
      <p:sp>
        <p:nvSpPr>
          <p:cNvPr id="1124" name="Google Shape;1124;p36"/>
          <p:cNvSpPr txBox="1">
            <a:spLocks noGrp="1"/>
          </p:cNvSpPr>
          <p:nvPr>
            <p:ph type="title" idx="8"/>
          </p:nvPr>
        </p:nvSpPr>
        <p:spPr>
          <a:xfrm>
            <a:off x="728092" y="1779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Lesson Obectives</a:t>
            </a:r>
            <a:endParaRPr sz="4800" dirty="0"/>
          </a:p>
        </p:txBody>
      </p:sp>
      <p:sp>
        <p:nvSpPr>
          <p:cNvPr id="1125" name="Google Shape;1125;p36"/>
          <p:cNvSpPr txBox="1">
            <a:spLocks noGrp="1"/>
          </p:cNvSpPr>
          <p:nvPr>
            <p:ph type="subTitle" idx="13"/>
          </p:nvPr>
        </p:nvSpPr>
        <p:spPr>
          <a:xfrm>
            <a:off x="3801600" y="1900130"/>
            <a:ext cx="23364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1126" name="Google Shape;1126;p36"/>
          <p:cNvSpPr txBox="1">
            <a:spLocks noGrp="1"/>
          </p:cNvSpPr>
          <p:nvPr>
            <p:ph type="subTitle" idx="14"/>
          </p:nvPr>
        </p:nvSpPr>
        <p:spPr>
          <a:xfrm>
            <a:off x="722450" y="3408275"/>
            <a:ext cx="23364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1127" name="Google Shape;1127;p36"/>
          <p:cNvSpPr txBox="1">
            <a:spLocks noGrp="1"/>
          </p:cNvSpPr>
          <p:nvPr>
            <p:ph type="subTitle" idx="15"/>
          </p:nvPr>
        </p:nvSpPr>
        <p:spPr>
          <a:xfrm>
            <a:off x="3801600" y="3408275"/>
            <a:ext cx="23364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</a:t>
            </a:r>
            <a:endParaRPr dirty="0"/>
          </a:p>
        </p:txBody>
      </p:sp>
      <p:grpSp>
        <p:nvGrpSpPr>
          <p:cNvPr id="1128" name="Google Shape;1128;p36"/>
          <p:cNvGrpSpPr/>
          <p:nvPr/>
        </p:nvGrpSpPr>
        <p:grpSpPr>
          <a:xfrm rot="6106583">
            <a:off x="5852586" y="206355"/>
            <a:ext cx="854519" cy="788519"/>
            <a:chOff x="2347425" y="2674700"/>
            <a:chExt cx="538275" cy="496700"/>
          </a:xfrm>
        </p:grpSpPr>
        <p:sp>
          <p:nvSpPr>
            <p:cNvPr id="1129" name="Google Shape;1129;p36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36"/>
          <p:cNvGrpSpPr/>
          <p:nvPr/>
        </p:nvGrpSpPr>
        <p:grpSpPr>
          <a:xfrm rot="-1747696">
            <a:off x="6830400" y="1436492"/>
            <a:ext cx="1284648" cy="1284274"/>
            <a:chOff x="4379500" y="1040900"/>
            <a:chExt cx="858725" cy="858475"/>
          </a:xfrm>
        </p:grpSpPr>
        <p:sp>
          <p:nvSpPr>
            <p:cNvPr id="1136" name="Google Shape;1136;p36"/>
            <p:cNvSpPr/>
            <p:nvPr/>
          </p:nvSpPr>
          <p:spPr>
            <a:xfrm>
              <a:off x="4379500" y="1040900"/>
              <a:ext cx="858725" cy="858475"/>
            </a:xfrm>
            <a:custGeom>
              <a:avLst/>
              <a:gdLst/>
              <a:ahLst/>
              <a:cxnLst/>
              <a:rect l="l" t="t" r="r" b="b"/>
              <a:pathLst>
                <a:path w="34349" h="34339" extrusionOk="0">
                  <a:moveTo>
                    <a:pt x="17175" y="1"/>
                  </a:moveTo>
                  <a:cubicBezTo>
                    <a:pt x="7692" y="1"/>
                    <a:pt x="1" y="7692"/>
                    <a:pt x="1" y="17175"/>
                  </a:cubicBezTo>
                  <a:cubicBezTo>
                    <a:pt x="1" y="26658"/>
                    <a:pt x="7692" y="34339"/>
                    <a:pt x="17175" y="34339"/>
                  </a:cubicBezTo>
                  <a:cubicBezTo>
                    <a:pt x="26658" y="34339"/>
                    <a:pt x="34349" y="26658"/>
                    <a:pt x="34349" y="17175"/>
                  </a:cubicBezTo>
                  <a:cubicBezTo>
                    <a:pt x="34349" y="7692"/>
                    <a:pt x="26658" y="1"/>
                    <a:pt x="17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204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4409300" y="1095575"/>
              <a:ext cx="790625" cy="749350"/>
            </a:xfrm>
            <a:custGeom>
              <a:avLst/>
              <a:gdLst/>
              <a:ahLst/>
              <a:cxnLst/>
              <a:rect l="l" t="t" r="r" b="b"/>
              <a:pathLst>
                <a:path w="31625" h="29974" extrusionOk="0">
                  <a:moveTo>
                    <a:pt x="15986" y="0"/>
                  </a:moveTo>
                  <a:cubicBezTo>
                    <a:pt x="12461" y="0"/>
                    <a:pt x="8922" y="1237"/>
                    <a:pt x="6069" y="3752"/>
                  </a:cubicBezTo>
                  <a:cubicBezTo>
                    <a:pt x="4337" y="5274"/>
                    <a:pt x="3045" y="7117"/>
                    <a:pt x="2194" y="9110"/>
                  </a:cubicBezTo>
                  <a:cubicBezTo>
                    <a:pt x="1" y="14257"/>
                    <a:pt x="802" y="20425"/>
                    <a:pt x="4747" y="24902"/>
                  </a:cubicBezTo>
                  <a:cubicBezTo>
                    <a:pt x="4767" y="24932"/>
                    <a:pt x="4787" y="24952"/>
                    <a:pt x="4817" y="24972"/>
                  </a:cubicBezTo>
                  <a:cubicBezTo>
                    <a:pt x="7771" y="28282"/>
                    <a:pt x="11872" y="29973"/>
                    <a:pt x="15993" y="29973"/>
                  </a:cubicBezTo>
                  <a:cubicBezTo>
                    <a:pt x="19514" y="29973"/>
                    <a:pt x="23050" y="28738"/>
                    <a:pt x="25897" y="26223"/>
                  </a:cubicBezTo>
                  <a:cubicBezTo>
                    <a:pt x="28350" y="24060"/>
                    <a:pt x="29932" y="21267"/>
                    <a:pt x="30603" y="18292"/>
                  </a:cubicBezTo>
                  <a:cubicBezTo>
                    <a:pt x="31625" y="13766"/>
                    <a:pt x="30533" y="8819"/>
                    <a:pt x="27219" y="5064"/>
                  </a:cubicBezTo>
                  <a:cubicBezTo>
                    <a:pt x="27008" y="4824"/>
                    <a:pt x="26788" y="4593"/>
                    <a:pt x="26568" y="4373"/>
                  </a:cubicBezTo>
                  <a:cubicBezTo>
                    <a:pt x="26357" y="4163"/>
                    <a:pt x="26147" y="3962"/>
                    <a:pt x="25927" y="3772"/>
                  </a:cubicBezTo>
                  <a:cubicBezTo>
                    <a:pt x="25366" y="3271"/>
                    <a:pt x="24775" y="2821"/>
                    <a:pt x="24164" y="2420"/>
                  </a:cubicBezTo>
                  <a:cubicBezTo>
                    <a:pt x="21697" y="814"/>
                    <a:pt x="18846" y="0"/>
                    <a:pt x="15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4880700" y="1156075"/>
              <a:ext cx="176775" cy="221075"/>
            </a:xfrm>
            <a:custGeom>
              <a:avLst/>
              <a:gdLst/>
              <a:ahLst/>
              <a:cxnLst/>
              <a:rect l="l" t="t" r="r" b="b"/>
              <a:pathLst>
                <a:path w="7071" h="8843" extrusionOk="0">
                  <a:moveTo>
                    <a:pt x="5308" y="0"/>
                  </a:moveTo>
                  <a:lnTo>
                    <a:pt x="1" y="8682"/>
                  </a:lnTo>
                  <a:lnTo>
                    <a:pt x="271" y="8843"/>
                  </a:lnTo>
                  <a:lnTo>
                    <a:pt x="7071" y="1352"/>
                  </a:lnTo>
                  <a:cubicBezTo>
                    <a:pt x="6510" y="851"/>
                    <a:pt x="5919" y="401"/>
                    <a:pt x="5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4883975" y="1204625"/>
              <a:ext cx="315950" cy="348275"/>
            </a:xfrm>
            <a:custGeom>
              <a:avLst/>
              <a:gdLst/>
              <a:ahLst/>
              <a:cxnLst/>
              <a:rect l="l" t="t" r="r" b="b"/>
              <a:pathLst>
                <a:path w="12638" h="13931" extrusionOk="0">
                  <a:moveTo>
                    <a:pt x="7581" y="1"/>
                  </a:moveTo>
                  <a:lnTo>
                    <a:pt x="0" y="8002"/>
                  </a:lnTo>
                  <a:lnTo>
                    <a:pt x="1402" y="11046"/>
                  </a:lnTo>
                  <a:lnTo>
                    <a:pt x="11616" y="13930"/>
                  </a:lnTo>
                  <a:cubicBezTo>
                    <a:pt x="12638" y="9404"/>
                    <a:pt x="11546" y="4457"/>
                    <a:pt x="8232" y="702"/>
                  </a:cubicBezTo>
                  <a:cubicBezTo>
                    <a:pt x="8021" y="462"/>
                    <a:pt x="7801" y="231"/>
                    <a:pt x="7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4409300" y="1323300"/>
              <a:ext cx="319725" cy="396575"/>
            </a:xfrm>
            <a:custGeom>
              <a:avLst/>
              <a:gdLst/>
              <a:ahLst/>
              <a:cxnLst/>
              <a:rect l="l" t="t" r="r" b="b"/>
              <a:pathLst>
                <a:path w="12789" h="15863" extrusionOk="0">
                  <a:moveTo>
                    <a:pt x="2194" y="1"/>
                  </a:moveTo>
                  <a:lnTo>
                    <a:pt x="2194" y="1"/>
                  </a:lnTo>
                  <a:cubicBezTo>
                    <a:pt x="1" y="5148"/>
                    <a:pt x="802" y="11316"/>
                    <a:pt x="4747" y="15793"/>
                  </a:cubicBezTo>
                  <a:cubicBezTo>
                    <a:pt x="4767" y="15823"/>
                    <a:pt x="4787" y="15843"/>
                    <a:pt x="4817" y="15863"/>
                  </a:cubicBezTo>
                  <a:lnTo>
                    <a:pt x="12788" y="7902"/>
                  </a:lnTo>
                  <a:lnTo>
                    <a:pt x="12077" y="4467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4642875" y="1324775"/>
              <a:ext cx="332250" cy="291200"/>
            </a:xfrm>
            <a:custGeom>
              <a:avLst/>
              <a:gdLst/>
              <a:ahLst/>
              <a:cxnLst/>
              <a:rect l="l" t="t" r="r" b="b"/>
              <a:pathLst>
                <a:path w="13290" h="11648" extrusionOk="0">
                  <a:moveTo>
                    <a:pt x="6640" y="0"/>
                  </a:moveTo>
                  <a:cubicBezTo>
                    <a:pt x="5774" y="0"/>
                    <a:pt x="4895" y="194"/>
                    <a:pt x="4066" y="603"/>
                  </a:cubicBezTo>
                  <a:cubicBezTo>
                    <a:pt x="1182" y="2025"/>
                    <a:pt x="1" y="5509"/>
                    <a:pt x="1423" y="8393"/>
                  </a:cubicBezTo>
                  <a:cubicBezTo>
                    <a:pt x="2437" y="10451"/>
                    <a:pt x="4502" y="11647"/>
                    <a:pt x="6649" y="11647"/>
                  </a:cubicBezTo>
                  <a:cubicBezTo>
                    <a:pt x="7512" y="11647"/>
                    <a:pt x="8387" y="11454"/>
                    <a:pt x="9214" y="11047"/>
                  </a:cubicBezTo>
                  <a:cubicBezTo>
                    <a:pt x="12098" y="9625"/>
                    <a:pt x="13289" y="6130"/>
                    <a:pt x="11867" y="3246"/>
                  </a:cubicBezTo>
                  <a:cubicBezTo>
                    <a:pt x="10854" y="1191"/>
                    <a:pt x="8788" y="0"/>
                    <a:pt x="6640" y="0"/>
                  </a:cubicBez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4625600" y="1287000"/>
              <a:ext cx="366550" cy="366550"/>
            </a:xfrm>
            <a:custGeom>
              <a:avLst/>
              <a:gdLst/>
              <a:ahLst/>
              <a:cxnLst/>
              <a:rect l="l" t="t" r="r" b="b"/>
              <a:pathLst>
                <a:path w="14662" h="14662" fill="none" extrusionOk="0">
                  <a:moveTo>
                    <a:pt x="12258" y="2975"/>
                  </a:moveTo>
                  <a:cubicBezTo>
                    <a:pt x="14661" y="5699"/>
                    <a:pt x="14401" y="9854"/>
                    <a:pt x="11677" y="12258"/>
                  </a:cubicBezTo>
                  <a:cubicBezTo>
                    <a:pt x="8963" y="14661"/>
                    <a:pt x="4807" y="14401"/>
                    <a:pt x="2404" y="11677"/>
                  </a:cubicBezTo>
                  <a:cubicBezTo>
                    <a:pt x="1" y="8953"/>
                    <a:pt x="261" y="4797"/>
                    <a:pt x="2985" y="2404"/>
                  </a:cubicBezTo>
                  <a:cubicBezTo>
                    <a:pt x="5709" y="1"/>
                    <a:pt x="9864" y="261"/>
                    <a:pt x="12258" y="2975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F5E84E"/>
              </a:solidFill>
              <a:prstDash val="solid"/>
              <a:miter lim="100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4778825" y="1443300"/>
              <a:ext cx="60100" cy="53825"/>
            </a:xfrm>
            <a:custGeom>
              <a:avLst/>
              <a:gdLst/>
              <a:ahLst/>
              <a:cxnLst/>
              <a:rect l="l" t="t" r="r" b="b"/>
              <a:pathLst>
                <a:path w="2404" h="2153" extrusionOk="0">
                  <a:moveTo>
                    <a:pt x="1202" y="0"/>
                  </a:moveTo>
                  <a:cubicBezTo>
                    <a:pt x="950" y="0"/>
                    <a:pt x="697" y="89"/>
                    <a:pt x="491" y="268"/>
                  </a:cubicBezTo>
                  <a:cubicBezTo>
                    <a:pt x="50" y="658"/>
                    <a:pt x="0" y="1339"/>
                    <a:pt x="401" y="1790"/>
                  </a:cubicBezTo>
                  <a:cubicBezTo>
                    <a:pt x="612" y="2028"/>
                    <a:pt x="909" y="2152"/>
                    <a:pt x="1207" y="2152"/>
                  </a:cubicBezTo>
                  <a:cubicBezTo>
                    <a:pt x="1458" y="2152"/>
                    <a:pt x="1711" y="2064"/>
                    <a:pt x="1913" y="1880"/>
                  </a:cubicBezTo>
                  <a:cubicBezTo>
                    <a:pt x="2364" y="1489"/>
                    <a:pt x="2404" y="808"/>
                    <a:pt x="2013" y="368"/>
                  </a:cubicBezTo>
                  <a:cubicBezTo>
                    <a:pt x="1796" y="124"/>
                    <a:pt x="1500" y="0"/>
                    <a:pt x="1202" y="0"/>
                  </a:cubicBezTo>
                  <a:close/>
                </a:path>
              </a:pathLst>
            </a:custGeom>
            <a:solidFill>
              <a:srgbClr val="B181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4684425" y="1109250"/>
              <a:ext cx="168775" cy="39100"/>
            </a:xfrm>
            <a:custGeom>
              <a:avLst/>
              <a:gdLst/>
              <a:ahLst/>
              <a:cxnLst/>
              <a:rect l="l" t="t" r="r" b="b"/>
              <a:pathLst>
                <a:path w="6751" h="1564" extrusionOk="0">
                  <a:moveTo>
                    <a:pt x="4147" y="1"/>
                  </a:moveTo>
                  <a:cubicBezTo>
                    <a:pt x="3266" y="1"/>
                    <a:pt x="2384" y="111"/>
                    <a:pt x="1533" y="321"/>
                  </a:cubicBezTo>
                  <a:cubicBezTo>
                    <a:pt x="1323" y="371"/>
                    <a:pt x="402" y="652"/>
                    <a:pt x="111" y="992"/>
                  </a:cubicBezTo>
                  <a:cubicBezTo>
                    <a:pt x="31" y="1092"/>
                    <a:pt x="1" y="1192"/>
                    <a:pt x="61" y="1302"/>
                  </a:cubicBezTo>
                  <a:cubicBezTo>
                    <a:pt x="81" y="1343"/>
                    <a:pt x="121" y="1373"/>
                    <a:pt x="161" y="1403"/>
                  </a:cubicBezTo>
                  <a:cubicBezTo>
                    <a:pt x="430" y="1555"/>
                    <a:pt x="803" y="1563"/>
                    <a:pt x="1115" y="1563"/>
                  </a:cubicBezTo>
                  <a:cubicBezTo>
                    <a:pt x="1152" y="1563"/>
                    <a:pt x="1188" y="1563"/>
                    <a:pt x="1223" y="1563"/>
                  </a:cubicBezTo>
                  <a:cubicBezTo>
                    <a:pt x="1288" y="1564"/>
                    <a:pt x="1353" y="1564"/>
                    <a:pt x="1418" y="1564"/>
                  </a:cubicBezTo>
                  <a:cubicBezTo>
                    <a:pt x="2264" y="1564"/>
                    <a:pt x="3110" y="1503"/>
                    <a:pt x="3946" y="1383"/>
                  </a:cubicBezTo>
                  <a:cubicBezTo>
                    <a:pt x="4407" y="1322"/>
                    <a:pt x="4858" y="1252"/>
                    <a:pt x="5298" y="1162"/>
                  </a:cubicBezTo>
                  <a:cubicBezTo>
                    <a:pt x="5529" y="1122"/>
                    <a:pt x="5759" y="1072"/>
                    <a:pt x="5989" y="1022"/>
                  </a:cubicBezTo>
                  <a:cubicBezTo>
                    <a:pt x="6170" y="972"/>
                    <a:pt x="6420" y="952"/>
                    <a:pt x="6580" y="862"/>
                  </a:cubicBezTo>
                  <a:cubicBezTo>
                    <a:pt x="6670" y="802"/>
                    <a:pt x="6750" y="702"/>
                    <a:pt x="6730" y="591"/>
                  </a:cubicBezTo>
                  <a:cubicBezTo>
                    <a:pt x="6700" y="471"/>
                    <a:pt x="6590" y="401"/>
                    <a:pt x="6490" y="351"/>
                  </a:cubicBezTo>
                  <a:cubicBezTo>
                    <a:pt x="5769" y="1"/>
                    <a:pt x="4928" y="1"/>
                    <a:pt x="4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4871200" y="1118700"/>
              <a:ext cx="58100" cy="26600"/>
            </a:xfrm>
            <a:custGeom>
              <a:avLst/>
              <a:gdLst/>
              <a:ahLst/>
              <a:cxnLst/>
              <a:rect l="l" t="t" r="r" b="b"/>
              <a:pathLst>
                <a:path w="2324" h="1064" extrusionOk="0">
                  <a:moveTo>
                    <a:pt x="618" y="1"/>
                  </a:moveTo>
                  <a:cubicBezTo>
                    <a:pt x="356" y="1"/>
                    <a:pt x="86" y="79"/>
                    <a:pt x="50" y="374"/>
                  </a:cubicBezTo>
                  <a:cubicBezTo>
                    <a:pt x="0" y="824"/>
                    <a:pt x="651" y="924"/>
                    <a:pt x="962" y="965"/>
                  </a:cubicBezTo>
                  <a:cubicBezTo>
                    <a:pt x="1172" y="995"/>
                    <a:pt x="1382" y="1015"/>
                    <a:pt x="1593" y="1045"/>
                  </a:cubicBezTo>
                  <a:cubicBezTo>
                    <a:pt x="1671" y="1055"/>
                    <a:pt x="1755" y="1064"/>
                    <a:pt x="1838" y="1064"/>
                  </a:cubicBezTo>
                  <a:cubicBezTo>
                    <a:pt x="1999" y="1064"/>
                    <a:pt x="2155" y="1030"/>
                    <a:pt x="2254" y="904"/>
                  </a:cubicBezTo>
                  <a:cubicBezTo>
                    <a:pt x="2304" y="844"/>
                    <a:pt x="2324" y="774"/>
                    <a:pt x="2304" y="694"/>
                  </a:cubicBezTo>
                  <a:cubicBezTo>
                    <a:pt x="2294" y="654"/>
                    <a:pt x="2264" y="614"/>
                    <a:pt x="2234" y="584"/>
                  </a:cubicBezTo>
                  <a:cubicBezTo>
                    <a:pt x="1903" y="234"/>
                    <a:pt x="1402" y="123"/>
                    <a:pt x="932" y="33"/>
                  </a:cubicBezTo>
                  <a:cubicBezTo>
                    <a:pt x="842" y="15"/>
                    <a:pt x="731" y="1"/>
                    <a:pt x="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148108" y="3025782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1"/>
          <p:cNvSpPr/>
          <p:nvPr/>
        </p:nvSpPr>
        <p:spPr>
          <a:xfrm flipH="1">
            <a:off x="2294415" y="687536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51"/>
          <p:cNvSpPr/>
          <p:nvPr/>
        </p:nvSpPr>
        <p:spPr>
          <a:xfrm flipH="1">
            <a:off x="7851644" y="3195683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51"/>
          <p:cNvSpPr/>
          <p:nvPr/>
        </p:nvSpPr>
        <p:spPr>
          <a:xfrm flipH="1">
            <a:off x="3566835" y="4186486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D8B9628-C525-777D-446B-3ABA6690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0" y="1169105"/>
            <a:ext cx="4788170" cy="3193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7CEBBDD-4E74-2220-C974-03ACB989C06D}"/>
              </a:ext>
            </a:extLst>
          </p:cNvPr>
          <p:cNvSpPr txBox="1"/>
          <p:nvPr/>
        </p:nvSpPr>
        <p:spPr>
          <a:xfrm>
            <a:off x="5603971" y="693838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does the picture show?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0" name="Google Shape;1395;p51">
            <a:extLst>
              <a:ext uri="{FF2B5EF4-FFF2-40B4-BE49-F238E27FC236}">
                <a16:creationId xmlns:a16="http://schemas.microsoft.com/office/drawing/2014/main" id="{1CB233CA-E1DB-5621-778B-534AE2231338}"/>
              </a:ext>
            </a:extLst>
          </p:cNvPr>
          <p:cNvSpPr/>
          <p:nvPr/>
        </p:nvSpPr>
        <p:spPr>
          <a:xfrm flipH="1">
            <a:off x="3375300" y="433249"/>
            <a:ext cx="342277" cy="437936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779248F-095F-C633-2113-EFAD9E7835BC}"/>
              </a:ext>
            </a:extLst>
          </p:cNvPr>
          <p:cNvSpPr txBox="1"/>
          <p:nvPr/>
        </p:nvSpPr>
        <p:spPr>
          <a:xfrm>
            <a:off x="5602622" y="1396497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Where they are?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ADDCF2-3757-164C-F5CB-979440EEDF33}"/>
              </a:ext>
            </a:extLst>
          </p:cNvPr>
          <p:cNvSpPr txBox="1"/>
          <p:nvPr/>
        </p:nvSpPr>
        <p:spPr>
          <a:xfrm>
            <a:off x="5686185" y="2066788"/>
            <a:ext cx="3231240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are they doing?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DEC635A-68F7-E73F-D57C-A34C2E1A8426}"/>
              </a:ext>
            </a:extLst>
          </p:cNvPr>
          <p:cNvSpPr txBox="1"/>
          <p:nvPr/>
        </p:nvSpPr>
        <p:spPr>
          <a:xfrm>
            <a:off x="5807563" y="2786978"/>
            <a:ext cx="3093676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are they doing?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B1C344F-1E4F-D30E-F2C1-F3048F3A576D}"/>
              </a:ext>
            </a:extLst>
          </p:cNvPr>
          <p:cNvSpPr txBox="1"/>
          <p:nvPr/>
        </p:nvSpPr>
        <p:spPr>
          <a:xfrm>
            <a:off x="5943779" y="3505820"/>
            <a:ext cx="3093676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Why are they laughing?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>
            <a:off x="1856022" y="4188851"/>
            <a:ext cx="411960" cy="446949"/>
          </a:xfrm>
          <a:custGeom>
            <a:avLst/>
            <a:gdLst/>
            <a:ahLst/>
            <a:cxnLst/>
            <a:rect l="l" t="t" r="r" b="b"/>
            <a:pathLst>
              <a:path w="6496" h="7048" extrusionOk="0">
                <a:moveTo>
                  <a:pt x="1359" y="1"/>
                </a:moveTo>
                <a:lnTo>
                  <a:pt x="1" y="7047"/>
                </a:lnTo>
                <a:lnTo>
                  <a:pt x="6496" y="4904"/>
                </a:lnTo>
                <a:lnTo>
                  <a:pt x="13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2" descr="Station Démêler Imagination best comedy tv shows ever Devant allocation  Rétrécir">
            <a:extLst>
              <a:ext uri="{FF2B5EF4-FFF2-40B4-BE49-F238E27FC236}">
                <a16:creationId xmlns:a16="http://schemas.microsoft.com/office/drawing/2014/main" id="{9CACBE88-FC06-309D-33A4-10665169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" y="297008"/>
            <a:ext cx="4265744" cy="212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5729C19-6B95-4417-17D4-4CFA11622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26" y="2966748"/>
            <a:ext cx="4265744" cy="2026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Pin on Τριαντάφυλλα">
            <a:extLst>
              <a:ext uri="{FF2B5EF4-FFF2-40B4-BE49-F238E27FC236}">
                <a16:creationId xmlns:a16="http://schemas.microsoft.com/office/drawing/2014/main" id="{FA452836-EDEC-4F1F-A8C2-F28AE309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87" y="2022364"/>
            <a:ext cx="1967975" cy="23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7616BB31-812D-A10E-A51E-AAE39D0D7DA9}"/>
              </a:ext>
            </a:extLst>
          </p:cNvPr>
          <p:cNvSpPr/>
          <p:nvPr/>
        </p:nvSpPr>
        <p:spPr>
          <a:xfrm>
            <a:off x="4978775" y="306425"/>
            <a:ext cx="3153721" cy="1135300"/>
          </a:xfrm>
          <a:prstGeom prst="cloudCallout">
            <a:avLst>
              <a:gd name="adj1" fmla="val 4794"/>
              <a:gd name="adj2" fmla="val 11179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What is a sitcom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 rot="-735962">
            <a:off x="3873030" y="1581480"/>
            <a:ext cx="3805646" cy="96208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60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</a:t>
            </a:r>
            <a:endParaRPr sz="60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D06AA06-A7E2-196A-2751-F9320687C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4109">
            <a:off x="968335" y="1426491"/>
            <a:ext cx="2546046" cy="3271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CCD69DBF-85A8-E055-1E0D-F2E686E449A3}"/>
              </a:ext>
            </a:extLst>
          </p:cNvPr>
          <p:cNvSpPr txBox="1">
            <a:spLocks/>
          </p:cNvSpPr>
          <p:nvPr/>
        </p:nvSpPr>
        <p:spPr>
          <a:xfrm rot="-735962">
            <a:off x="3920234" y="2640189"/>
            <a:ext cx="3805646" cy="96208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masis MT Pro Light" panose="02040304050005020304" pitchFamily="18" charset="0"/>
                <a:ea typeface="Helvetica Neue"/>
                <a:cs typeface="Helvetica Neue"/>
                <a:sym typeface="Helvetica Neue"/>
              </a:rPr>
              <a:t>Student’s book page </a:t>
            </a:r>
            <a:r>
              <a:rPr lang="en-US" sz="2000" dirty="0">
                <a:solidFill>
                  <a:srgbClr val="FFFF99"/>
                </a:solidFill>
                <a:latin typeface="Amasis MT Pro Light" panose="02040304050005020304" pitchFamily="18" charset="0"/>
                <a:ea typeface="Helvetica Neue"/>
                <a:cs typeface="Helvetica Neue"/>
                <a:sym typeface="Helvetica Neue"/>
              </a:rPr>
              <a:t>( 14 )</a:t>
            </a:r>
          </a:p>
          <a:p>
            <a:endParaRPr lang="en-US" sz="28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5" name="Google Shape;1285;p45"/>
          <p:cNvGrpSpPr/>
          <p:nvPr/>
        </p:nvGrpSpPr>
        <p:grpSpPr>
          <a:xfrm flipH="1">
            <a:off x="662813" y="3977246"/>
            <a:ext cx="854519" cy="788519"/>
            <a:chOff x="2347425" y="2674700"/>
            <a:chExt cx="538275" cy="496700"/>
          </a:xfrm>
        </p:grpSpPr>
        <p:sp>
          <p:nvSpPr>
            <p:cNvPr id="1286" name="Google Shape;1286;p45"/>
            <p:cNvSpPr/>
            <p:nvPr/>
          </p:nvSpPr>
          <p:spPr>
            <a:xfrm>
              <a:off x="2347425" y="2674700"/>
              <a:ext cx="538275" cy="496700"/>
            </a:xfrm>
            <a:custGeom>
              <a:avLst/>
              <a:gdLst/>
              <a:ahLst/>
              <a:cxnLst/>
              <a:rect l="l" t="t" r="r" b="b"/>
              <a:pathLst>
                <a:path w="21531" h="19868" extrusionOk="0">
                  <a:moveTo>
                    <a:pt x="6239" y="0"/>
                  </a:moveTo>
                  <a:cubicBezTo>
                    <a:pt x="5288" y="0"/>
                    <a:pt x="4346" y="230"/>
                    <a:pt x="3505" y="681"/>
                  </a:cubicBezTo>
                  <a:cubicBezTo>
                    <a:pt x="1252" y="1863"/>
                    <a:pt x="0" y="4386"/>
                    <a:pt x="391" y="6940"/>
                  </a:cubicBezTo>
                  <a:cubicBezTo>
                    <a:pt x="511" y="7731"/>
                    <a:pt x="801" y="8502"/>
                    <a:pt x="1242" y="9203"/>
                  </a:cubicBezTo>
                  <a:cubicBezTo>
                    <a:pt x="1122" y="10304"/>
                    <a:pt x="1642" y="10965"/>
                    <a:pt x="2003" y="11276"/>
                  </a:cubicBezTo>
                  <a:cubicBezTo>
                    <a:pt x="2313" y="11546"/>
                    <a:pt x="2694" y="11686"/>
                    <a:pt x="3084" y="11686"/>
                  </a:cubicBezTo>
                  <a:cubicBezTo>
                    <a:pt x="3345" y="11686"/>
                    <a:pt x="3595" y="11626"/>
                    <a:pt x="3825" y="11506"/>
                  </a:cubicBezTo>
                  <a:cubicBezTo>
                    <a:pt x="4346" y="11756"/>
                    <a:pt x="4907" y="11937"/>
                    <a:pt x="5478" y="12027"/>
                  </a:cubicBezTo>
                  <a:cubicBezTo>
                    <a:pt x="5778" y="12067"/>
                    <a:pt x="6089" y="12097"/>
                    <a:pt x="6399" y="12097"/>
                  </a:cubicBezTo>
                  <a:cubicBezTo>
                    <a:pt x="6599" y="12097"/>
                    <a:pt x="6800" y="12077"/>
                    <a:pt x="6990" y="12067"/>
                  </a:cubicBezTo>
                  <a:lnTo>
                    <a:pt x="14020" y="17645"/>
                  </a:lnTo>
                  <a:cubicBezTo>
                    <a:pt x="14250" y="17945"/>
                    <a:pt x="14581" y="18165"/>
                    <a:pt x="14981" y="18236"/>
                  </a:cubicBezTo>
                  <a:cubicBezTo>
                    <a:pt x="15281" y="18446"/>
                    <a:pt x="15602" y="18646"/>
                    <a:pt x="15942" y="18816"/>
                  </a:cubicBezTo>
                  <a:cubicBezTo>
                    <a:pt x="16153" y="18936"/>
                    <a:pt x="16393" y="18987"/>
                    <a:pt x="16623" y="18987"/>
                  </a:cubicBezTo>
                  <a:cubicBezTo>
                    <a:pt x="16784" y="18987"/>
                    <a:pt x="16944" y="18967"/>
                    <a:pt x="17094" y="18916"/>
                  </a:cubicBezTo>
                  <a:cubicBezTo>
                    <a:pt x="17214" y="18896"/>
                    <a:pt x="17324" y="18866"/>
                    <a:pt x="17435" y="18846"/>
                  </a:cubicBezTo>
                  <a:cubicBezTo>
                    <a:pt x="17595" y="18967"/>
                    <a:pt x="17765" y="19077"/>
                    <a:pt x="17925" y="19197"/>
                  </a:cubicBezTo>
                  <a:cubicBezTo>
                    <a:pt x="17965" y="19227"/>
                    <a:pt x="17995" y="19247"/>
                    <a:pt x="18035" y="19267"/>
                  </a:cubicBezTo>
                  <a:cubicBezTo>
                    <a:pt x="18176" y="19477"/>
                    <a:pt x="18376" y="19627"/>
                    <a:pt x="18606" y="19728"/>
                  </a:cubicBezTo>
                  <a:cubicBezTo>
                    <a:pt x="18786" y="19818"/>
                    <a:pt x="18987" y="19868"/>
                    <a:pt x="19197" y="19868"/>
                  </a:cubicBezTo>
                  <a:cubicBezTo>
                    <a:pt x="19267" y="19868"/>
                    <a:pt x="19347" y="19868"/>
                    <a:pt x="19417" y="19848"/>
                  </a:cubicBezTo>
                  <a:cubicBezTo>
                    <a:pt x="20349" y="19698"/>
                    <a:pt x="21100" y="19067"/>
                    <a:pt x="21390" y="18175"/>
                  </a:cubicBezTo>
                  <a:cubicBezTo>
                    <a:pt x="21400" y="18165"/>
                    <a:pt x="21400" y="18155"/>
                    <a:pt x="21410" y="18145"/>
                  </a:cubicBezTo>
                  <a:cubicBezTo>
                    <a:pt x="21460" y="17995"/>
                    <a:pt x="21500" y="17835"/>
                    <a:pt x="21500" y="17675"/>
                  </a:cubicBezTo>
                  <a:cubicBezTo>
                    <a:pt x="21510" y="17655"/>
                    <a:pt x="21510" y="17635"/>
                    <a:pt x="21510" y="17605"/>
                  </a:cubicBezTo>
                  <a:cubicBezTo>
                    <a:pt x="21510" y="17585"/>
                    <a:pt x="21520" y="17565"/>
                    <a:pt x="21520" y="17545"/>
                  </a:cubicBezTo>
                  <a:cubicBezTo>
                    <a:pt x="21530" y="17264"/>
                    <a:pt x="21460" y="16994"/>
                    <a:pt x="21320" y="16753"/>
                  </a:cubicBezTo>
                  <a:cubicBezTo>
                    <a:pt x="21280" y="16693"/>
                    <a:pt x="21250" y="16633"/>
                    <a:pt x="21200" y="16583"/>
                  </a:cubicBezTo>
                  <a:cubicBezTo>
                    <a:pt x="20719" y="15932"/>
                    <a:pt x="20188" y="15291"/>
                    <a:pt x="19648" y="14661"/>
                  </a:cubicBezTo>
                  <a:lnTo>
                    <a:pt x="18997" y="13839"/>
                  </a:lnTo>
                  <a:cubicBezTo>
                    <a:pt x="18997" y="13829"/>
                    <a:pt x="18997" y="13829"/>
                    <a:pt x="18997" y="13829"/>
                  </a:cubicBezTo>
                  <a:cubicBezTo>
                    <a:pt x="18937" y="13569"/>
                    <a:pt x="18806" y="13329"/>
                    <a:pt x="18616" y="13128"/>
                  </a:cubicBezTo>
                  <a:lnTo>
                    <a:pt x="12427" y="6549"/>
                  </a:lnTo>
                  <a:cubicBezTo>
                    <a:pt x="12508" y="5257"/>
                    <a:pt x="12177" y="3976"/>
                    <a:pt x="11486" y="2894"/>
                  </a:cubicBezTo>
                  <a:cubicBezTo>
                    <a:pt x="11656" y="2133"/>
                    <a:pt x="11316" y="1382"/>
                    <a:pt x="10625" y="1021"/>
                  </a:cubicBezTo>
                  <a:cubicBezTo>
                    <a:pt x="10264" y="831"/>
                    <a:pt x="9874" y="731"/>
                    <a:pt x="9453" y="731"/>
                  </a:cubicBezTo>
                  <a:cubicBezTo>
                    <a:pt x="9343" y="731"/>
                    <a:pt x="9233" y="741"/>
                    <a:pt x="9123" y="751"/>
                  </a:cubicBezTo>
                  <a:cubicBezTo>
                    <a:pt x="8242" y="260"/>
                    <a:pt x="7250" y="0"/>
                    <a:pt x="6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98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5"/>
            <p:cNvSpPr/>
            <p:nvPr/>
          </p:nvSpPr>
          <p:spPr>
            <a:xfrm>
              <a:off x="2380450" y="2705950"/>
              <a:ext cx="254900" cy="239775"/>
            </a:xfrm>
            <a:custGeom>
              <a:avLst/>
              <a:gdLst/>
              <a:ahLst/>
              <a:cxnLst/>
              <a:rect l="l" t="t" r="r" b="b"/>
              <a:pathLst>
                <a:path w="10196" h="9591" extrusionOk="0">
                  <a:moveTo>
                    <a:pt x="4915" y="0"/>
                  </a:moveTo>
                  <a:cubicBezTo>
                    <a:pt x="4187" y="0"/>
                    <a:pt x="3450" y="173"/>
                    <a:pt x="2765" y="533"/>
                  </a:cubicBezTo>
                  <a:cubicBezTo>
                    <a:pt x="972" y="1484"/>
                    <a:pt x="1" y="3507"/>
                    <a:pt x="311" y="5499"/>
                  </a:cubicBezTo>
                  <a:lnTo>
                    <a:pt x="301" y="5499"/>
                  </a:lnTo>
                  <a:cubicBezTo>
                    <a:pt x="622" y="7542"/>
                    <a:pt x="2304" y="9225"/>
                    <a:pt x="4347" y="9535"/>
                  </a:cubicBezTo>
                  <a:cubicBezTo>
                    <a:pt x="4590" y="9572"/>
                    <a:pt x="4836" y="9590"/>
                    <a:pt x="5080" y="9590"/>
                  </a:cubicBezTo>
                  <a:cubicBezTo>
                    <a:pt x="6879" y="9590"/>
                    <a:pt x="8648" y="8605"/>
                    <a:pt x="9424" y="6921"/>
                  </a:cubicBezTo>
                  <a:cubicBezTo>
                    <a:pt x="10195" y="5259"/>
                    <a:pt x="9935" y="3246"/>
                    <a:pt x="8763" y="1834"/>
                  </a:cubicBezTo>
                  <a:cubicBezTo>
                    <a:pt x="8712" y="1767"/>
                    <a:pt x="8647" y="1742"/>
                    <a:pt x="8586" y="1742"/>
                  </a:cubicBezTo>
                  <a:cubicBezTo>
                    <a:pt x="8575" y="1742"/>
                    <a:pt x="8564" y="1743"/>
                    <a:pt x="8553" y="1744"/>
                  </a:cubicBezTo>
                  <a:cubicBezTo>
                    <a:pt x="7642" y="617"/>
                    <a:pt x="6294" y="0"/>
                    <a:pt x="4915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5"/>
            <p:cNvSpPr/>
            <p:nvPr/>
          </p:nvSpPr>
          <p:spPr>
            <a:xfrm>
              <a:off x="2500175" y="2827100"/>
              <a:ext cx="298950" cy="273300"/>
            </a:xfrm>
            <a:custGeom>
              <a:avLst/>
              <a:gdLst/>
              <a:ahLst/>
              <a:cxnLst/>
              <a:rect l="l" t="t" r="r" b="b"/>
              <a:pathLst>
                <a:path w="11958" h="10932" extrusionOk="0">
                  <a:moveTo>
                    <a:pt x="4054" y="0"/>
                  </a:moveTo>
                  <a:cubicBezTo>
                    <a:pt x="4006" y="0"/>
                    <a:pt x="3958" y="12"/>
                    <a:pt x="3914" y="33"/>
                  </a:cubicBezTo>
                  <a:cubicBezTo>
                    <a:pt x="1881" y="83"/>
                    <a:pt x="199" y="1585"/>
                    <a:pt x="19" y="3648"/>
                  </a:cubicBezTo>
                  <a:cubicBezTo>
                    <a:pt x="0" y="3842"/>
                    <a:pt x="161" y="3950"/>
                    <a:pt x="311" y="3950"/>
                  </a:cubicBezTo>
                  <a:cubicBezTo>
                    <a:pt x="324" y="3950"/>
                    <a:pt x="337" y="3950"/>
                    <a:pt x="349" y="3948"/>
                  </a:cubicBezTo>
                  <a:cubicBezTo>
                    <a:pt x="3173" y="6181"/>
                    <a:pt x="5987" y="8424"/>
                    <a:pt x="8811" y="10667"/>
                  </a:cubicBezTo>
                  <a:cubicBezTo>
                    <a:pt x="8831" y="10677"/>
                    <a:pt x="8851" y="10687"/>
                    <a:pt x="8871" y="10697"/>
                  </a:cubicBezTo>
                  <a:cubicBezTo>
                    <a:pt x="8891" y="10798"/>
                    <a:pt x="8971" y="10888"/>
                    <a:pt x="9091" y="10908"/>
                  </a:cubicBezTo>
                  <a:cubicBezTo>
                    <a:pt x="9207" y="10924"/>
                    <a:pt x="9322" y="10932"/>
                    <a:pt x="9434" y="10932"/>
                  </a:cubicBezTo>
                  <a:cubicBezTo>
                    <a:pt x="10849" y="10932"/>
                    <a:pt x="11958" y="9690"/>
                    <a:pt x="11735" y="8234"/>
                  </a:cubicBezTo>
                  <a:cubicBezTo>
                    <a:pt x="11725" y="8174"/>
                    <a:pt x="11695" y="8124"/>
                    <a:pt x="11665" y="8094"/>
                  </a:cubicBezTo>
                  <a:cubicBezTo>
                    <a:pt x="11675" y="8024"/>
                    <a:pt x="11665" y="7954"/>
                    <a:pt x="11595" y="7894"/>
                  </a:cubicBezTo>
                  <a:cubicBezTo>
                    <a:pt x="9151" y="5290"/>
                    <a:pt x="6698" y="2696"/>
                    <a:pt x="4255" y="93"/>
                  </a:cubicBezTo>
                  <a:cubicBezTo>
                    <a:pt x="4195" y="27"/>
                    <a:pt x="4124" y="0"/>
                    <a:pt x="4054" y="0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5"/>
            <p:cNvSpPr/>
            <p:nvPr/>
          </p:nvSpPr>
          <p:spPr>
            <a:xfrm>
              <a:off x="2722200" y="3031125"/>
              <a:ext cx="132200" cy="108400"/>
            </a:xfrm>
            <a:custGeom>
              <a:avLst/>
              <a:gdLst/>
              <a:ahLst/>
              <a:cxnLst/>
              <a:rect l="l" t="t" r="r" b="b"/>
              <a:pathLst>
                <a:path w="5288" h="4336" extrusionOk="0">
                  <a:moveTo>
                    <a:pt x="2550" y="0"/>
                  </a:moveTo>
                  <a:cubicBezTo>
                    <a:pt x="2539" y="0"/>
                    <a:pt x="2526" y="1"/>
                    <a:pt x="2514" y="3"/>
                  </a:cubicBezTo>
                  <a:cubicBezTo>
                    <a:pt x="2033" y="53"/>
                    <a:pt x="1522" y="133"/>
                    <a:pt x="1162" y="484"/>
                  </a:cubicBezTo>
                  <a:cubicBezTo>
                    <a:pt x="581" y="894"/>
                    <a:pt x="180" y="1515"/>
                    <a:pt x="30" y="2226"/>
                  </a:cubicBezTo>
                  <a:cubicBezTo>
                    <a:pt x="0" y="2366"/>
                    <a:pt x="70" y="2466"/>
                    <a:pt x="170" y="2506"/>
                  </a:cubicBezTo>
                  <a:cubicBezTo>
                    <a:pt x="180" y="2506"/>
                    <a:pt x="180" y="2516"/>
                    <a:pt x="190" y="2526"/>
                  </a:cubicBezTo>
                  <a:cubicBezTo>
                    <a:pt x="591" y="2897"/>
                    <a:pt x="1032" y="3197"/>
                    <a:pt x="1522" y="3448"/>
                  </a:cubicBezTo>
                  <a:cubicBezTo>
                    <a:pt x="1565" y="3471"/>
                    <a:pt x="1605" y="3482"/>
                    <a:pt x="1643" y="3482"/>
                  </a:cubicBezTo>
                  <a:cubicBezTo>
                    <a:pt x="1686" y="3482"/>
                    <a:pt x="1726" y="3469"/>
                    <a:pt x="1763" y="3448"/>
                  </a:cubicBezTo>
                  <a:cubicBezTo>
                    <a:pt x="2083" y="3398"/>
                    <a:pt x="2393" y="3318"/>
                    <a:pt x="2684" y="3187"/>
                  </a:cubicBezTo>
                  <a:cubicBezTo>
                    <a:pt x="3004" y="3438"/>
                    <a:pt x="3325" y="3688"/>
                    <a:pt x="3655" y="3918"/>
                  </a:cubicBezTo>
                  <a:cubicBezTo>
                    <a:pt x="3705" y="3948"/>
                    <a:pt x="3765" y="3989"/>
                    <a:pt x="3815" y="4019"/>
                  </a:cubicBezTo>
                  <a:cubicBezTo>
                    <a:pt x="3926" y="4099"/>
                    <a:pt x="4026" y="4189"/>
                    <a:pt x="4136" y="4269"/>
                  </a:cubicBezTo>
                  <a:cubicBezTo>
                    <a:pt x="4189" y="4316"/>
                    <a:pt x="4245" y="4335"/>
                    <a:pt x="4299" y="4335"/>
                  </a:cubicBezTo>
                  <a:cubicBezTo>
                    <a:pt x="4336" y="4335"/>
                    <a:pt x="4373" y="4326"/>
                    <a:pt x="4406" y="4309"/>
                  </a:cubicBezTo>
                  <a:cubicBezTo>
                    <a:pt x="4416" y="4299"/>
                    <a:pt x="4436" y="4299"/>
                    <a:pt x="4446" y="4289"/>
                  </a:cubicBezTo>
                  <a:cubicBezTo>
                    <a:pt x="4817" y="4129"/>
                    <a:pt x="5107" y="3828"/>
                    <a:pt x="5247" y="3448"/>
                  </a:cubicBezTo>
                  <a:cubicBezTo>
                    <a:pt x="5267" y="3398"/>
                    <a:pt x="5267" y="3358"/>
                    <a:pt x="5267" y="3318"/>
                  </a:cubicBezTo>
                  <a:cubicBezTo>
                    <a:pt x="5287" y="3237"/>
                    <a:pt x="5277" y="3157"/>
                    <a:pt x="5217" y="3077"/>
                  </a:cubicBezTo>
                  <a:cubicBezTo>
                    <a:pt x="4737" y="2436"/>
                    <a:pt x="4226" y="1815"/>
                    <a:pt x="3695" y="1205"/>
                  </a:cubicBezTo>
                  <a:cubicBezTo>
                    <a:pt x="3415" y="844"/>
                    <a:pt x="3134" y="494"/>
                    <a:pt x="2854" y="133"/>
                  </a:cubicBezTo>
                  <a:cubicBezTo>
                    <a:pt x="2804" y="63"/>
                    <a:pt x="2744" y="33"/>
                    <a:pt x="2674" y="33"/>
                  </a:cubicBezTo>
                  <a:cubicBezTo>
                    <a:pt x="2641" y="17"/>
                    <a:pt x="2602" y="0"/>
                    <a:pt x="2550" y="0"/>
                  </a:cubicBezTo>
                  <a:close/>
                </a:path>
              </a:pathLst>
            </a:custGeom>
            <a:solidFill>
              <a:srgbClr val="413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2399500" y="2724325"/>
              <a:ext cx="209400" cy="211300"/>
            </a:xfrm>
            <a:custGeom>
              <a:avLst/>
              <a:gdLst/>
              <a:ahLst/>
              <a:cxnLst/>
              <a:rect l="l" t="t" r="r" b="b"/>
              <a:pathLst>
                <a:path w="8376" h="8452" extrusionOk="0">
                  <a:moveTo>
                    <a:pt x="7375" y="0"/>
                  </a:moveTo>
                  <a:cubicBezTo>
                    <a:pt x="6641" y="0"/>
                    <a:pt x="5853" y="543"/>
                    <a:pt x="5287" y="889"/>
                  </a:cubicBezTo>
                  <a:cubicBezTo>
                    <a:pt x="4346" y="1460"/>
                    <a:pt x="3505" y="2181"/>
                    <a:pt x="2774" y="3002"/>
                  </a:cubicBezTo>
                  <a:cubicBezTo>
                    <a:pt x="2023" y="3853"/>
                    <a:pt x="1392" y="4815"/>
                    <a:pt x="931" y="5846"/>
                  </a:cubicBezTo>
                  <a:cubicBezTo>
                    <a:pt x="601" y="6587"/>
                    <a:pt x="0" y="7699"/>
                    <a:pt x="741" y="8349"/>
                  </a:cubicBezTo>
                  <a:cubicBezTo>
                    <a:pt x="825" y="8421"/>
                    <a:pt x="912" y="8452"/>
                    <a:pt x="996" y="8452"/>
                  </a:cubicBezTo>
                  <a:cubicBezTo>
                    <a:pt x="1332" y="8452"/>
                    <a:pt x="1601" y="7957"/>
                    <a:pt x="1272" y="7669"/>
                  </a:cubicBezTo>
                  <a:cubicBezTo>
                    <a:pt x="991" y="7418"/>
                    <a:pt x="1953" y="5696"/>
                    <a:pt x="2103" y="5425"/>
                  </a:cubicBezTo>
                  <a:cubicBezTo>
                    <a:pt x="2494" y="4714"/>
                    <a:pt x="2984" y="4043"/>
                    <a:pt x="3525" y="3453"/>
                  </a:cubicBezTo>
                  <a:cubicBezTo>
                    <a:pt x="4076" y="2842"/>
                    <a:pt x="4697" y="2311"/>
                    <a:pt x="5368" y="1850"/>
                  </a:cubicBezTo>
                  <a:cubicBezTo>
                    <a:pt x="5771" y="1575"/>
                    <a:pt x="6706" y="866"/>
                    <a:pt x="7336" y="866"/>
                  </a:cubicBezTo>
                  <a:cubicBezTo>
                    <a:pt x="7441" y="866"/>
                    <a:pt x="7537" y="885"/>
                    <a:pt x="7621" y="929"/>
                  </a:cubicBezTo>
                  <a:cubicBezTo>
                    <a:pt x="7688" y="965"/>
                    <a:pt x="7753" y="981"/>
                    <a:pt x="7813" y="981"/>
                  </a:cubicBezTo>
                  <a:cubicBezTo>
                    <a:pt x="8187" y="981"/>
                    <a:pt x="8375" y="362"/>
                    <a:pt x="7961" y="138"/>
                  </a:cubicBezTo>
                  <a:cubicBezTo>
                    <a:pt x="7774" y="41"/>
                    <a:pt x="7576" y="0"/>
                    <a:pt x="7375" y="0"/>
                  </a:cubicBezTo>
                  <a:close/>
                </a:path>
              </a:pathLst>
            </a:cu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5"/>
            <p:cNvSpPr/>
            <p:nvPr/>
          </p:nvSpPr>
          <p:spPr>
            <a:xfrm>
              <a:off x="2572475" y="2899750"/>
              <a:ext cx="131725" cy="114950"/>
            </a:xfrm>
            <a:custGeom>
              <a:avLst/>
              <a:gdLst/>
              <a:ahLst/>
              <a:cxnLst/>
              <a:rect l="l" t="t" r="r" b="b"/>
              <a:pathLst>
                <a:path w="5269" h="4598" extrusionOk="0">
                  <a:moveTo>
                    <a:pt x="1543" y="1"/>
                  </a:moveTo>
                  <a:lnTo>
                    <a:pt x="1" y="421"/>
                  </a:lnTo>
                  <a:lnTo>
                    <a:pt x="2584" y="1933"/>
                  </a:lnTo>
                  <a:lnTo>
                    <a:pt x="1313" y="2284"/>
                  </a:lnTo>
                  <a:lnTo>
                    <a:pt x="5268" y="4597"/>
                  </a:lnTo>
                  <a:lnTo>
                    <a:pt x="5268" y="4597"/>
                  </a:lnTo>
                  <a:lnTo>
                    <a:pt x="3145" y="2754"/>
                  </a:lnTo>
                  <a:lnTo>
                    <a:pt x="4607" y="2364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F5E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3797A062-008E-AA34-6EEF-399003346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" t="1507" b="805"/>
          <a:stretch/>
        </p:blipFill>
        <p:spPr>
          <a:xfrm>
            <a:off x="3916544" y="623087"/>
            <a:ext cx="3716987" cy="3940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A6650B6-7CAF-BB92-899E-1D1C2C3B9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37" y="2504635"/>
            <a:ext cx="1559859" cy="2279034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04648EC9-FC63-B14E-ECC0-94B2657AFD56}"/>
              </a:ext>
            </a:extLst>
          </p:cNvPr>
          <p:cNvSpPr/>
          <p:nvPr/>
        </p:nvSpPr>
        <p:spPr>
          <a:xfrm>
            <a:off x="309670" y="969972"/>
            <a:ext cx="3153721" cy="1135300"/>
          </a:xfrm>
          <a:prstGeom prst="cloudCallout">
            <a:avLst>
              <a:gd name="adj1" fmla="val 4794"/>
              <a:gd name="adj2" fmla="val 11179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Read &amp; find out what </a:t>
            </a:r>
            <a:r>
              <a:rPr lang="en-US" sz="1800" b="1" u="sng" dirty="0">
                <a:solidFill>
                  <a:schemeClr val="bg1"/>
                </a:solidFill>
              </a:rPr>
              <a:t>sitcom</a:t>
            </a:r>
            <a:r>
              <a:rPr lang="en-US" sz="1800" dirty="0">
                <a:solidFill>
                  <a:schemeClr val="bg1"/>
                </a:solidFill>
              </a:rPr>
              <a:t> is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79CB6B5-CB6F-57F3-A1DE-9BCCBAFE220C}"/>
              </a:ext>
            </a:extLst>
          </p:cNvPr>
          <p:cNvSpPr/>
          <p:nvPr/>
        </p:nvSpPr>
        <p:spPr>
          <a:xfrm>
            <a:off x="4878411" y="793426"/>
            <a:ext cx="2137384" cy="185710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FB77FB4-4F5F-16F9-B8BB-0097A2811F61}"/>
              </a:ext>
            </a:extLst>
          </p:cNvPr>
          <p:cNvSpPr/>
          <p:nvPr/>
        </p:nvSpPr>
        <p:spPr>
          <a:xfrm>
            <a:off x="4173054" y="986286"/>
            <a:ext cx="3214973" cy="114231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9DAB010-0D61-3EC4-5091-D60BC9B4EB0E}"/>
              </a:ext>
            </a:extLst>
          </p:cNvPr>
          <p:cNvSpPr/>
          <p:nvPr/>
        </p:nvSpPr>
        <p:spPr>
          <a:xfrm>
            <a:off x="4066508" y="1179147"/>
            <a:ext cx="675425" cy="115579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4DD327F-A8C7-0872-9A3B-F716FEB0B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2559310"/>
            <a:ext cx="1631190" cy="23994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CDB9C2-313B-68DD-81C6-D8890F6FD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53"/>
          <a:stretch/>
        </p:blipFill>
        <p:spPr>
          <a:xfrm>
            <a:off x="2402340" y="161867"/>
            <a:ext cx="1717505" cy="226630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6B4C92-281C-7ECA-FF75-3A540C981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243" y="2577723"/>
            <a:ext cx="2014429" cy="23994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مسلسل &quot;المكتب&quot; موعد العرض والإعادة على قناة mbc1">
            <a:extLst>
              <a:ext uri="{FF2B5EF4-FFF2-40B4-BE49-F238E27FC236}">
                <a16:creationId xmlns:a16="http://schemas.microsoft.com/office/drawing/2014/main" id="{DE15E699-3E58-5E55-5473-6705AB28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3" y="194445"/>
            <a:ext cx="1745077" cy="21813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95A4024-873E-8581-3295-E358A2C27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829" y="3046801"/>
            <a:ext cx="1559859" cy="2279034"/>
          </a:xfrm>
          <a:prstGeom prst="rect">
            <a:avLst/>
          </a:prstGeom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8F058842-4DAD-B3A8-730E-0B20C177835F}"/>
              </a:ext>
            </a:extLst>
          </p:cNvPr>
          <p:cNvSpPr/>
          <p:nvPr/>
        </p:nvSpPr>
        <p:spPr>
          <a:xfrm>
            <a:off x="5534953" y="1043871"/>
            <a:ext cx="3439115" cy="1126135"/>
          </a:xfrm>
          <a:prstGeom prst="cloudCallout">
            <a:avLst>
              <a:gd name="adj1" fmla="val 9046"/>
              <a:gd name="adj2" fmla="val 11399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Do you enjoy watching sitcoms? Why ?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Why not? </a:t>
            </a: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8CB609C5-C4D1-A154-6E6F-0C75DEE5DA09}"/>
              </a:ext>
            </a:extLst>
          </p:cNvPr>
          <p:cNvSpPr/>
          <p:nvPr/>
        </p:nvSpPr>
        <p:spPr>
          <a:xfrm>
            <a:off x="4394800" y="2249586"/>
            <a:ext cx="2750468" cy="1197615"/>
          </a:xfrm>
          <a:prstGeom prst="cloudCallout">
            <a:avLst>
              <a:gd name="adj1" fmla="val 24327"/>
              <a:gd name="adj2" fmla="val 7446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your favorite characters? </a:t>
            </a:r>
          </a:p>
        </p:txBody>
      </p:sp>
      <p:grpSp>
        <p:nvGrpSpPr>
          <p:cNvPr id="2" name="Google Shape;1699;p61">
            <a:extLst>
              <a:ext uri="{FF2B5EF4-FFF2-40B4-BE49-F238E27FC236}">
                <a16:creationId xmlns:a16="http://schemas.microsoft.com/office/drawing/2014/main" id="{2D3773D2-B8AC-04EB-8A22-B7240981F990}"/>
              </a:ext>
            </a:extLst>
          </p:cNvPr>
          <p:cNvGrpSpPr/>
          <p:nvPr/>
        </p:nvGrpSpPr>
        <p:grpSpPr>
          <a:xfrm>
            <a:off x="4479365" y="344599"/>
            <a:ext cx="881080" cy="872274"/>
            <a:chOff x="1184800" y="4285950"/>
            <a:chExt cx="252625" cy="250100"/>
          </a:xfrm>
        </p:grpSpPr>
        <p:sp>
          <p:nvSpPr>
            <p:cNvPr id="3" name="Google Shape;1700;p61">
              <a:extLst>
                <a:ext uri="{FF2B5EF4-FFF2-40B4-BE49-F238E27FC236}">
                  <a16:creationId xmlns:a16="http://schemas.microsoft.com/office/drawing/2014/main" id="{389B3605-8D90-E1FF-B5E7-39E68F34A8AA}"/>
                </a:ext>
              </a:extLst>
            </p:cNvPr>
            <p:cNvSpPr/>
            <p:nvPr/>
          </p:nvSpPr>
          <p:spPr>
            <a:xfrm>
              <a:off x="1292200" y="4285950"/>
              <a:ext cx="30550" cy="102425"/>
            </a:xfrm>
            <a:custGeom>
              <a:avLst/>
              <a:gdLst/>
              <a:ahLst/>
              <a:cxnLst/>
              <a:rect l="l" t="t" r="r" b="b"/>
              <a:pathLst>
                <a:path w="1222" h="4097" extrusionOk="0">
                  <a:moveTo>
                    <a:pt x="611" y="0"/>
                  </a:moveTo>
                  <a:cubicBezTo>
                    <a:pt x="120" y="10"/>
                    <a:pt x="0" y="551"/>
                    <a:pt x="40" y="931"/>
                  </a:cubicBezTo>
                  <a:cubicBezTo>
                    <a:pt x="140" y="1943"/>
                    <a:pt x="381" y="2964"/>
                    <a:pt x="541" y="3976"/>
                  </a:cubicBezTo>
                  <a:cubicBezTo>
                    <a:pt x="556" y="4059"/>
                    <a:pt x="617" y="4097"/>
                    <a:pt x="681" y="4097"/>
                  </a:cubicBezTo>
                  <a:cubicBezTo>
                    <a:pt x="701" y="4097"/>
                    <a:pt x="722" y="4093"/>
                    <a:pt x="741" y="4086"/>
                  </a:cubicBezTo>
                  <a:cubicBezTo>
                    <a:pt x="752" y="4088"/>
                    <a:pt x="764" y="4090"/>
                    <a:pt x="777" y="4090"/>
                  </a:cubicBezTo>
                  <a:cubicBezTo>
                    <a:pt x="860" y="4090"/>
                    <a:pt x="953" y="4030"/>
                    <a:pt x="961" y="3925"/>
                  </a:cubicBezTo>
                  <a:cubicBezTo>
                    <a:pt x="1041" y="2964"/>
                    <a:pt x="1152" y="1993"/>
                    <a:pt x="1202" y="1021"/>
                  </a:cubicBezTo>
                  <a:cubicBezTo>
                    <a:pt x="1222" y="621"/>
                    <a:pt x="1162" y="0"/>
                    <a:pt x="6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701;p61">
              <a:extLst>
                <a:ext uri="{FF2B5EF4-FFF2-40B4-BE49-F238E27FC236}">
                  <a16:creationId xmlns:a16="http://schemas.microsoft.com/office/drawing/2014/main" id="{D0E0D328-A94D-0D97-0C20-22344CFD0B99}"/>
                </a:ext>
              </a:extLst>
            </p:cNvPr>
            <p:cNvSpPr/>
            <p:nvPr/>
          </p:nvSpPr>
          <p:spPr>
            <a:xfrm>
              <a:off x="1299450" y="4433750"/>
              <a:ext cx="30575" cy="102300"/>
            </a:xfrm>
            <a:custGeom>
              <a:avLst/>
              <a:gdLst/>
              <a:ahLst/>
              <a:cxnLst/>
              <a:rect l="l" t="t" r="r" b="b"/>
              <a:pathLst>
                <a:path w="1223" h="4092" extrusionOk="0">
                  <a:moveTo>
                    <a:pt x="532" y="0"/>
                  </a:moveTo>
                  <a:cubicBezTo>
                    <a:pt x="515" y="0"/>
                    <a:pt x="498" y="2"/>
                    <a:pt x="481" y="6"/>
                  </a:cubicBezTo>
                  <a:cubicBezTo>
                    <a:pt x="474" y="5"/>
                    <a:pt x="466" y="5"/>
                    <a:pt x="458" y="5"/>
                  </a:cubicBezTo>
                  <a:cubicBezTo>
                    <a:pt x="373" y="5"/>
                    <a:pt x="280" y="56"/>
                    <a:pt x="271" y="166"/>
                  </a:cubicBezTo>
                  <a:cubicBezTo>
                    <a:pt x="181" y="1138"/>
                    <a:pt x="71" y="2109"/>
                    <a:pt x="20" y="3081"/>
                  </a:cubicBezTo>
                  <a:cubicBezTo>
                    <a:pt x="0" y="3471"/>
                    <a:pt x="61" y="4092"/>
                    <a:pt x="611" y="4092"/>
                  </a:cubicBezTo>
                  <a:cubicBezTo>
                    <a:pt x="1102" y="4092"/>
                    <a:pt x="1222" y="3541"/>
                    <a:pt x="1182" y="3171"/>
                  </a:cubicBezTo>
                  <a:cubicBezTo>
                    <a:pt x="1082" y="2149"/>
                    <a:pt x="852" y="1128"/>
                    <a:pt x="681" y="126"/>
                  </a:cubicBezTo>
                  <a:cubicBezTo>
                    <a:pt x="665" y="37"/>
                    <a:pt x="603" y="0"/>
                    <a:pt x="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702;p61">
              <a:extLst>
                <a:ext uri="{FF2B5EF4-FFF2-40B4-BE49-F238E27FC236}">
                  <a16:creationId xmlns:a16="http://schemas.microsoft.com/office/drawing/2014/main" id="{44C849F9-93F4-F0F1-18F9-7D96E395DCD9}"/>
                </a:ext>
              </a:extLst>
            </p:cNvPr>
            <p:cNvSpPr/>
            <p:nvPr/>
          </p:nvSpPr>
          <p:spPr>
            <a:xfrm>
              <a:off x="1184800" y="4400025"/>
              <a:ext cx="103650" cy="29000"/>
            </a:xfrm>
            <a:custGeom>
              <a:avLst/>
              <a:gdLst/>
              <a:ahLst/>
              <a:cxnLst/>
              <a:rect l="l" t="t" r="r" b="b"/>
              <a:pathLst>
                <a:path w="4146" h="1160" extrusionOk="0">
                  <a:moveTo>
                    <a:pt x="905" y="0"/>
                  </a:moveTo>
                  <a:cubicBezTo>
                    <a:pt x="511" y="0"/>
                    <a:pt x="0" y="98"/>
                    <a:pt x="0" y="584"/>
                  </a:cubicBezTo>
                  <a:cubicBezTo>
                    <a:pt x="0" y="1026"/>
                    <a:pt x="447" y="1160"/>
                    <a:pt x="822" y="1160"/>
                  </a:cubicBezTo>
                  <a:cubicBezTo>
                    <a:pt x="863" y="1160"/>
                    <a:pt x="903" y="1158"/>
                    <a:pt x="941" y="1155"/>
                  </a:cubicBezTo>
                  <a:cubicBezTo>
                    <a:pt x="1963" y="1045"/>
                    <a:pt x="2994" y="815"/>
                    <a:pt x="4016" y="654"/>
                  </a:cubicBezTo>
                  <a:cubicBezTo>
                    <a:pt x="4116" y="634"/>
                    <a:pt x="4146" y="544"/>
                    <a:pt x="4126" y="464"/>
                  </a:cubicBezTo>
                  <a:lnTo>
                    <a:pt x="4126" y="454"/>
                  </a:lnTo>
                  <a:cubicBezTo>
                    <a:pt x="4146" y="364"/>
                    <a:pt x="4086" y="254"/>
                    <a:pt x="3966" y="244"/>
                  </a:cubicBezTo>
                  <a:cubicBezTo>
                    <a:pt x="2994" y="164"/>
                    <a:pt x="2013" y="43"/>
                    <a:pt x="1031" y="3"/>
                  </a:cubicBezTo>
                  <a:cubicBezTo>
                    <a:pt x="991" y="1"/>
                    <a:pt x="949" y="0"/>
                    <a:pt x="9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03;p61">
              <a:extLst>
                <a:ext uri="{FF2B5EF4-FFF2-40B4-BE49-F238E27FC236}">
                  <a16:creationId xmlns:a16="http://schemas.microsoft.com/office/drawing/2014/main" id="{B61F2DE2-CF4B-C2C1-AB9B-0827B98E623C}"/>
                </a:ext>
              </a:extLst>
            </p:cNvPr>
            <p:cNvSpPr/>
            <p:nvPr/>
          </p:nvSpPr>
          <p:spPr>
            <a:xfrm>
              <a:off x="1333750" y="4393150"/>
              <a:ext cx="103675" cy="29075"/>
            </a:xfrm>
            <a:custGeom>
              <a:avLst/>
              <a:gdLst/>
              <a:ahLst/>
              <a:cxnLst/>
              <a:rect l="l" t="t" r="r" b="b"/>
              <a:pathLst>
                <a:path w="4147" h="1163" extrusionOk="0">
                  <a:moveTo>
                    <a:pt x="3354" y="1"/>
                  </a:moveTo>
                  <a:cubicBezTo>
                    <a:pt x="3306" y="1"/>
                    <a:pt x="3259" y="3"/>
                    <a:pt x="3215" y="8"/>
                  </a:cubicBezTo>
                  <a:lnTo>
                    <a:pt x="3205" y="8"/>
                  </a:lnTo>
                  <a:cubicBezTo>
                    <a:pt x="2183" y="108"/>
                    <a:pt x="1152" y="338"/>
                    <a:pt x="131" y="509"/>
                  </a:cubicBezTo>
                  <a:cubicBezTo>
                    <a:pt x="30" y="529"/>
                    <a:pt x="0" y="619"/>
                    <a:pt x="20" y="699"/>
                  </a:cubicBezTo>
                  <a:cubicBezTo>
                    <a:pt x="0" y="789"/>
                    <a:pt x="60" y="909"/>
                    <a:pt x="181" y="919"/>
                  </a:cubicBezTo>
                  <a:cubicBezTo>
                    <a:pt x="1162" y="999"/>
                    <a:pt x="2143" y="1110"/>
                    <a:pt x="3115" y="1160"/>
                  </a:cubicBezTo>
                  <a:cubicBezTo>
                    <a:pt x="3155" y="1162"/>
                    <a:pt x="3197" y="1163"/>
                    <a:pt x="3240" y="1163"/>
                  </a:cubicBezTo>
                  <a:cubicBezTo>
                    <a:pt x="3635" y="1163"/>
                    <a:pt x="4146" y="1065"/>
                    <a:pt x="4146" y="569"/>
                  </a:cubicBezTo>
                  <a:cubicBezTo>
                    <a:pt x="4146" y="144"/>
                    <a:pt x="3716" y="1"/>
                    <a:pt x="3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4;p61">
              <a:extLst>
                <a:ext uri="{FF2B5EF4-FFF2-40B4-BE49-F238E27FC236}">
                  <a16:creationId xmlns:a16="http://schemas.microsoft.com/office/drawing/2014/main" id="{4263A970-E309-5E0C-F2F8-7D561716A8D8}"/>
                </a:ext>
              </a:extLst>
            </p:cNvPr>
            <p:cNvSpPr/>
            <p:nvPr/>
          </p:nvSpPr>
          <p:spPr>
            <a:xfrm>
              <a:off x="1324225" y="4316350"/>
              <a:ext cx="83400" cy="80350"/>
            </a:xfrm>
            <a:custGeom>
              <a:avLst/>
              <a:gdLst/>
              <a:ahLst/>
              <a:cxnLst/>
              <a:rect l="l" t="t" r="r" b="b"/>
              <a:pathLst>
                <a:path w="3336" h="3214" extrusionOk="0">
                  <a:moveTo>
                    <a:pt x="2587" y="0"/>
                  </a:moveTo>
                  <a:cubicBezTo>
                    <a:pt x="2319" y="0"/>
                    <a:pt x="2048" y="208"/>
                    <a:pt x="1883" y="406"/>
                  </a:cubicBezTo>
                  <a:cubicBezTo>
                    <a:pt x="1223" y="1197"/>
                    <a:pt x="662" y="2079"/>
                    <a:pt x="61" y="2910"/>
                  </a:cubicBezTo>
                  <a:cubicBezTo>
                    <a:pt x="1" y="3000"/>
                    <a:pt x="41" y="3090"/>
                    <a:pt x="121" y="3130"/>
                  </a:cubicBezTo>
                  <a:cubicBezTo>
                    <a:pt x="152" y="3180"/>
                    <a:pt x="210" y="3214"/>
                    <a:pt x="270" y="3214"/>
                  </a:cubicBezTo>
                  <a:cubicBezTo>
                    <a:pt x="308" y="3214"/>
                    <a:pt x="347" y="3201"/>
                    <a:pt x="381" y="3170"/>
                  </a:cubicBezTo>
                  <a:cubicBezTo>
                    <a:pt x="1132" y="2539"/>
                    <a:pt x="1913" y="1938"/>
                    <a:pt x="2634" y="1287"/>
                  </a:cubicBezTo>
                  <a:cubicBezTo>
                    <a:pt x="2935" y="1017"/>
                    <a:pt x="3335" y="536"/>
                    <a:pt x="2945" y="156"/>
                  </a:cubicBezTo>
                  <a:cubicBezTo>
                    <a:pt x="2834" y="45"/>
                    <a:pt x="2711" y="0"/>
                    <a:pt x="2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05;p61">
              <a:extLst>
                <a:ext uri="{FF2B5EF4-FFF2-40B4-BE49-F238E27FC236}">
                  <a16:creationId xmlns:a16="http://schemas.microsoft.com/office/drawing/2014/main" id="{9C0AD6F0-12C1-0732-7894-A4EC3AC80A1C}"/>
                </a:ext>
              </a:extLst>
            </p:cNvPr>
            <p:cNvSpPr/>
            <p:nvPr/>
          </p:nvSpPr>
          <p:spPr>
            <a:xfrm>
              <a:off x="1214575" y="4425550"/>
              <a:ext cx="83400" cy="80250"/>
            </a:xfrm>
            <a:custGeom>
              <a:avLst/>
              <a:gdLst/>
              <a:ahLst/>
              <a:cxnLst/>
              <a:rect l="l" t="t" r="r" b="b"/>
              <a:pathLst>
                <a:path w="3336" h="3210" extrusionOk="0">
                  <a:moveTo>
                    <a:pt x="3066" y="0"/>
                  </a:moveTo>
                  <a:cubicBezTo>
                    <a:pt x="3028" y="0"/>
                    <a:pt x="2989" y="13"/>
                    <a:pt x="2955" y="44"/>
                  </a:cubicBezTo>
                  <a:cubicBezTo>
                    <a:pt x="2204" y="665"/>
                    <a:pt x="1423" y="1276"/>
                    <a:pt x="702" y="1926"/>
                  </a:cubicBezTo>
                  <a:cubicBezTo>
                    <a:pt x="401" y="2187"/>
                    <a:pt x="1" y="2678"/>
                    <a:pt x="391" y="3058"/>
                  </a:cubicBezTo>
                  <a:cubicBezTo>
                    <a:pt x="502" y="3165"/>
                    <a:pt x="624" y="3209"/>
                    <a:pt x="748" y="3209"/>
                  </a:cubicBezTo>
                  <a:cubicBezTo>
                    <a:pt x="1016" y="3209"/>
                    <a:pt x="1288" y="3003"/>
                    <a:pt x="1453" y="2798"/>
                  </a:cubicBezTo>
                  <a:cubicBezTo>
                    <a:pt x="2114" y="2007"/>
                    <a:pt x="2674" y="1125"/>
                    <a:pt x="3275" y="294"/>
                  </a:cubicBezTo>
                  <a:cubicBezTo>
                    <a:pt x="3335" y="204"/>
                    <a:pt x="3295" y="124"/>
                    <a:pt x="3215" y="84"/>
                  </a:cubicBezTo>
                  <a:cubicBezTo>
                    <a:pt x="3184" y="34"/>
                    <a:pt x="3127" y="0"/>
                    <a:pt x="3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06;p61">
              <a:extLst>
                <a:ext uri="{FF2B5EF4-FFF2-40B4-BE49-F238E27FC236}">
                  <a16:creationId xmlns:a16="http://schemas.microsoft.com/office/drawing/2014/main" id="{E8D470DF-A27B-B253-5091-514F6BA7EDA9}"/>
                </a:ext>
              </a:extLst>
            </p:cNvPr>
            <p:cNvSpPr/>
            <p:nvPr/>
          </p:nvSpPr>
          <p:spPr>
            <a:xfrm>
              <a:off x="1210575" y="4321175"/>
              <a:ext cx="86900" cy="76175"/>
            </a:xfrm>
            <a:custGeom>
              <a:avLst/>
              <a:gdLst/>
              <a:ahLst/>
              <a:cxnLst/>
              <a:rect l="l" t="t" r="r" b="b"/>
              <a:pathLst>
                <a:path w="3476" h="3047" extrusionOk="0">
                  <a:moveTo>
                    <a:pt x="711" y="1"/>
                  </a:moveTo>
                  <a:cubicBezTo>
                    <a:pt x="587" y="1"/>
                    <a:pt x="464" y="47"/>
                    <a:pt x="351" y="163"/>
                  </a:cubicBezTo>
                  <a:cubicBezTo>
                    <a:pt x="0" y="504"/>
                    <a:pt x="311" y="974"/>
                    <a:pt x="601" y="1215"/>
                  </a:cubicBezTo>
                  <a:cubicBezTo>
                    <a:pt x="1402" y="1866"/>
                    <a:pt x="2294" y="2416"/>
                    <a:pt x="3135" y="3017"/>
                  </a:cubicBezTo>
                  <a:cubicBezTo>
                    <a:pt x="3165" y="3037"/>
                    <a:pt x="3195" y="3046"/>
                    <a:pt x="3223" y="3046"/>
                  </a:cubicBezTo>
                  <a:cubicBezTo>
                    <a:pt x="3279" y="3046"/>
                    <a:pt x="3328" y="3011"/>
                    <a:pt x="3355" y="2957"/>
                  </a:cubicBezTo>
                  <a:cubicBezTo>
                    <a:pt x="3435" y="2907"/>
                    <a:pt x="3475" y="2787"/>
                    <a:pt x="3395" y="2697"/>
                  </a:cubicBezTo>
                  <a:cubicBezTo>
                    <a:pt x="2764" y="1956"/>
                    <a:pt x="2153" y="1185"/>
                    <a:pt x="1493" y="464"/>
                  </a:cubicBezTo>
                  <a:cubicBezTo>
                    <a:pt x="1302" y="259"/>
                    <a:pt x="1004" y="1"/>
                    <a:pt x="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07;p61">
              <a:extLst>
                <a:ext uri="{FF2B5EF4-FFF2-40B4-BE49-F238E27FC236}">
                  <a16:creationId xmlns:a16="http://schemas.microsoft.com/office/drawing/2014/main" id="{501BA029-73A4-E1FB-8598-9F1D6A350658}"/>
                </a:ext>
              </a:extLst>
            </p:cNvPr>
            <p:cNvSpPr/>
            <p:nvPr/>
          </p:nvSpPr>
          <p:spPr>
            <a:xfrm>
              <a:off x="1324725" y="4424800"/>
              <a:ext cx="86900" cy="76150"/>
            </a:xfrm>
            <a:custGeom>
              <a:avLst/>
              <a:gdLst/>
              <a:ahLst/>
              <a:cxnLst/>
              <a:rect l="l" t="t" r="r" b="b"/>
              <a:pathLst>
                <a:path w="3476" h="3046" extrusionOk="0">
                  <a:moveTo>
                    <a:pt x="251" y="0"/>
                  </a:moveTo>
                  <a:cubicBezTo>
                    <a:pt x="196" y="0"/>
                    <a:pt x="147" y="38"/>
                    <a:pt x="121" y="84"/>
                  </a:cubicBezTo>
                  <a:cubicBezTo>
                    <a:pt x="51" y="144"/>
                    <a:pt x="1" y="254"/>
                    <a:pt x="81" y="354"/>
                  </a:cubicBezTo>
                  <a:cubicBezTo>
                    <a:pt x="712" y="1095"/>
                    <a:pt x="1323" y="1856"/>
                    <a:pt x="1984" y="2577"/>
                  </a:cubicBezTo>
                  <a:cubicBezTo>
                    <a:pt x="2174" y="2789"/>
                    <a:pt x="2474" y="3045"/>
                    <a:pt x="2771" y="3045"/>
                  </a:cubicBezTo>
                  <a:cubicBezTo>
                    <a:pt x="2896" y="3045"/>
                    <a:pt x="3020" y="3000"/>
                    <a:pt x="3135" y="2888"/>
                  </a:cubicBezTo>
                  <a:cubicBezTo>
                    <a:pt x="3476" y="2537"/>
                    <a:pt x="3165" y="2067"/>
                    <a:pt x="2875" y="1826"/>
                  </a:cubicBezTo>
                  <a:cubicBezTo>
                    <a:pt x="2074" y="1185"/>
                    <a:pt x="1182" y="625"/>
                    <a:pt x="341" y="34"/>
                  </a:cubicBezTo>
                  <a:cubicBezTo>
                    <a:pt x="311" y="10"/>
                    <a:pt x="280" y="0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810;p61">
            <a:extLst>
              <a:ext uri="{FF2B5EF4-FFF2-40B4-BE49-F238E27FC236}">
                <a16:creationId xmlns:a16="http://schemas.microsoft.com/office/drawing/2014/main" id="{640520D7-A93F-2378-4233-497068BE48BB}"/>
              </a:ext>
            </a:extLst>
          </p:cNvPr>
          <p:cNvSpPr/>
          <p:nvPr/>
        </p:nvSpPr>
        <p:spPr>
          <a:xfrm>
            <a:off x="4910072" y="4672168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10;p61">
            <a:extLst>
              <a:ext uri="{FF2B5EF4-FFF2-40B4-BE49-F238E27FC236}">
                <a16:creationId xmlns:a16="http://schemas.microsoft.com/office/drawing/2014/main" id="{2C528438-9B29-0405-3140-9983E414F79E}"/>
              </a:ext>
            </a:extLst>
          </p:cNvPr>
          <p:cNvSpPr/>
          <p:nvPr/>
        </p:nvSpPr>
        <p:spPr>
          <a:xfrm>
            <a:off x="8380206" y="382040"/>
            <a:ext cx="849351" cy="136025"/>
          </a:xfrm>
          <a:custGeom>
            <a:avLst/>
            <a:gdLst/>
            <a:ahLst/>
            <a:cxnLst/>
            <a:rect l="l" t="t" r="r" b="b"/>
            <a:pathLst>
              <a:path w="13393" h="2145" extrusionOk="0">
                <a:moveTo>
                  <a:pt x="573" y="1"/>
                </a:moveTo>
                <a:cubicBezTo>
                  <a:pt x="255" y="1"/>
                  <a:pt x="0" y="256"/>
                  <a:pt x="0" y="574"/>
                </a:cubicBezTo>
                <a:cubicBezTo>
                  <a:pt x="0" y="914"/>
                  <a:pt x="255" y="1168"/>
                  <a:pt x="573" y="1168"/>
                </a:cubicBezTo>
                <a:cubicBezTo>
                  <a:pt x="976" y="1168"/>
                  <a:pt x="1146" y="1296"/>
                  <a:pt x="1443" y="1529"/>
                </a:cubicBezTo>
                <a:cubicBezTo>
                  <a:pt x="1762" y="1784"/>
                  <a:pt x="2207" y="2145"/>
                  <a:pt x="3014" y="2145"/>
                </a:cubicBezTo>
                <a:cubicBezTo>
                  <a:pt x="3842" y="2145"/>
                  <a:pt x="4287" y="1784"/>
                  <a:pt x="4606" y="1529"/>
                </a:cubicBezTo>
                <a:cubicBezTo>
                  <a:pt x="4882" y="1296"/>
                  <a:pt x="5073" y="1168"/>
                  <a:pt x="5476" y="1168"/>
                </a:cubicBezTo>
                <a:cubicBezTo>
                  <a:pt x="5879" y="1168"/>
                  <a:pt x="6049" y="1296"/>
                  <a:pt x="6325" y="1529"/>
                </a:cubicBezTo>
                <a:cubicBezTo>
                  <a:pt x="6665" y="1784"/>
                  <a:pt x="7110" y="2145"/>
                  <a:pt x="7917" y="2145"/>
                </a:cubicBezTo>
                <a:cubicBezTo>
                  <a:pt x="8723" y="2145"/>
                  <a:pt x="9169" y="1784"/>
                  <a:pt x="9509" y="1529"/>
                </a:cubicBezTo>
                <a:cubicBezTo>
                  <a:pt x="9785" y="1296"/>
                  <a:pt x="9954" y="1168"/>
                  <a:pt x="10358" y="1168"/>
                </a:cubicBezTo>
                <a:cubicBezTo>
                  <a:pt x="10782" y="1168"/>
                  <a:pt x="10952" y="1296"/>
                  <a:pt x="11228" y="1529"/>
                </a:cubicBezTo>
                <a:cubicBezTo>
                  <a:pt x="11546" y="1784"/>
                  <a:pt x="11992" y="2145"/>
                  <a:pt x="12820" y="2145"/>
                </a:cubicBezTo>
                <a:cubicBezTo>
                  <a:pt x="13138" y="2145"/>
                  <a:pt x="13393" y="1890"/>
                  <a:pt x="13393" y="1572"/>
                </a:cubicBezTo>
                <a:cubicBezTo>
                  <a:pt x="13393" y="1232"/>
                  <a:pt x="13138" y="977"/>
                  <a:pt x="12820" y="977"/>
                </a:cubicBezTo>
                <a:cubicBezTo>
                  <a:pt x="12416" y="977"/>
                  <a:pt x="12225" y="850"/>
                  <a:pt x="11949" y="617"/>
                </a:cubicBezTo>
                <a:cubicBezTo>
                  <a:pt x="11631" y="362"/>
                  <a:pt x="11185" y="1"/>
                  <a:pt x="10358" y="1"/>
                </a:cubicBezTo>
                <a:cubicBezTo>
                  <a:pt x="9551" y="1"/>
                  <a:pt x="9105" y="362"/>
                  <a:pt x="8787" y="617"/>
                </a:cubicBezTo>
                <a:cubicBezTo>
                  <a:pt x="8490" y="850"/>
                  <a:pt x="8320" y="977"/>
                  <a:pt x="7917" y="977"/>
                </a:cubicBezTo>
                <a:cubicBezTo>
                  <a:pt x="7513" y="977"/>
                  <a:pt x="7344" y="850"/>
                  <a:pt x="7047" y="617"/>
                </a:cubicBezTo>
                <a:cubicBezTo>
                  <a:pt x="6728" y="362"/>
                  <a:pt x="6282" y="1"/>
                  <a:pt x="5476" y="1"/>
                </a:cubicBezTo>
                <a:cubicBezTo>
                  <a:pt x="4648" y="1"/>
                  <a:pt x="4202" y="362"/>
                  <a:pt x="3884" y="617"/>
                </a:cubicBezTo>
                <a:cubicBezTo>
                  <a:pt x="3608" y="850"/>
                  <a:pt x="3438" y="977"/>
                  <a:pt x="3014" y="977"/>
                </a:cubicBezTo>
                <a:cubicBezTo>
                  <a:pt x="2611" y="977"/>
                  <a:pt x="2441" y="850"/>
                  <a:pt x="2165" y="617"/>
                </a:cubicBezTo>
                <a:cubicBezTo>
                  <a:pt x="1847" y="362"/>
                  <a:pt x="1401" y="1"/>
                  <a:pt x="5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1"/>
          <p:cNvGrpSpPr/>
          <p:nvPr/>
        </p:nvGrpSpPr>
        <p:grpSpPr>
          <a:xfrm rot="-1959511">
            <a:off x="7885464" y="4260037"/>
            <a:ext cx="781722" cy="683763"/>
            <a:chOff x="4485150" y="2047325"/>
            <a:chExt cx="521500" cy="456150"/>
          </a:xfrm>
        </p:grpSpPr>
        <p:sp>
          <p:nvSpPr>
            <p:cNvPr id="1247" name="Google Shape;1247;p41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9" name="Google Shape;1249;p41"/>
          <p:cNvSpPr/>
          <p:nvPr/>
        </p:nvSpPr>
        <p:spPr>
          <a:xfrm flipH="1">
            <a:off x="2359152" y="857469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41"/>
          <p:cNvSpPr/>
          <p:nvPr/>
        </p:nvSpPr>
        <p:spPr>
          <a:xfrm flipH="1">
            <a:off x="3520735" y="4191261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566E384-9878-2549-C600-A6D825467A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6" t="1507" b="805"/>
          <a:stretch/>
        </p:blipFill>
        <p:spPr>
          <a:xfrm>
            <a:off x="839704" y="209301"/>
            <a:ext cx="4497555" cy="476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G Bk 4 F-SA__16_1-23 pa42">
            <a:hlinkClick r:id="" action="ppaction://media"/>
            <a:extLst>
              <a:ext uri="{FF2B5EF4-FFF2-40B4-BE49-F238E27FC236}">
                <a16:creationId xmlns:a16="http://schemas.microsoft.com/office/drawing/2014/main" id="{DB79E1EB-DD0E-164E-45E0-FB5F5FE1A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0230" y="878504"/>
            <a:ext cx="811378" cy="81137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5731C1A-37D1-526B-F19B-8DFAD263DE5E}"/>
              </a:ext>
            </a:extLst>
          </p:cNvPr>
          <p:cNvSpPr txBox="1"/>
          <p:nvPr/>
        </p:nvSpPr>
        <p:spPr>
          <a:xfrm>
            <a:off x="5522816" y="1892390"/>
            <a:ext cx="284435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 Black" panose="02040A04050005020304" pitchFamily="18" charset="0"/>
              </a:rPr>
              <a:t>Read &amp; Highlight </a:t>
            </a:r>
          </a:p>
          <a:p>
            <a:pPr algn="ctr"/>
            <a:r>
              <a:rPr lang="en-US" sz="1600" dirty="0"/>
              <a:t>key features</a:t>
            </a:r>
          </a:p>
          <a:p>
            <a:pPr algn="ctr"/>
            <a:r>
              <a:rPr lang="en-US" sz="1600" dirty="0"/>
              <a:t>for each period</a:t>
            </a:r>
            <a:endParaRPr lang="ar-SA" sz="1600" dirty="0"/>
          </a:p>
        </p:txBody>
      </p:sp>
      <p:grpSp>
        <p:nvGrpSpPr>
          <p:cNvPr id="2" name="Google Shape;1699;p61">
            <a:extLst>
              <a:ext uri="{FF2B5EF4-FFF2-40B4-BE49-F238E27FC236}">
                <a16:creationId xmlns:a16="http://schemas.microsoft.com/office/drawing/2014/main" id="{185E3BE6-1910-9625-B422-A3AED6DA3C59}"/>
              </a:ext>
            </a:extLst>
          </p:cNvPr>
          <p:cNvGrpSpPr/>
          <p:nvPr/>
        </p:nvGrpSpPr>
        <p:grpSpPr>
          <a:xfrm>
            <a:off x="7680879" y="288639"/>
            <a:ext cx="547081" cy="595775"/>
            <a:chOff x="1184800" y="4285950"/>
            <a:chExt cx="252625" cy="250100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" name="Google Shape;1700;p61">
              <a:extLst>
                <a:ext uri="{FF2B5EF4-FFF2-40B4-BE49-F238E27FC236}">
                  <a16:creationId xmlns:a16="http://schemas.microsoft.com/office/drawing/2014/main" id="{FDEF6A0D-38B1-C5C1-5060-B627F85BEF16}"/>
                </a:ext>
              </a:extLst>
            </p:cNvPr>
            <p:cNvSpPr/>
            <p:nvPr/>
          </p:nvSpPr>
          <p:spPr>
            <a:xfrm>
              <a:off x="1292200" y="4285950"/>
              <a:ext cx="30550" cy="102425"/>
            </a:xfrm>
            <a:custGeom>
              <a:avLst/>
              <a:gdLst/>
              <a:ahLst/>
              <a:cxnLst/>
              <a:rect l="l" t="t" r="r" b="b"/>
              <a:pathLst>
                <a:path w="1222" h="4097" extrusionOk="0">
                  <a:moveTo>
                    <a:pt x="611" y="0"/>
                  </a:moveTo>
                  <a:cubicBezTo>
                    <a:pt x="120" y="10"/>
                    <a:pt x="0" y="551"/>
                    <a:pt x="40" y="931"/>
                  </a:cubicBezTo>
                  <a:cubicBezTo>
                    <a:pt x="140" y="1943"/>
                    <a:pt x="381" y="2964"/>
                    <a:pt x="541" y="3976"/>
                  </a:cubicBezTo>
                  <a:cubicBezTo>
                    <a:pt x="556" y="4059"/>
                    <a:pt x="617" y="4097"/>
                    <a:pt x="681" y="4097"/>
                  </a:cubicBezTo>
                  <a:cubicBezTo>
                    <a:pt x="701" y="4097"/>
                    <a:pt x="722" y="4093"/>
                    <a:pt x="741" y="4086"/>
                  </a:cubicBezTo>
                  <a:cubicBezTo>
                    <a:pt x="752" y="4088"/>
                    <a:pt x="764" y="4090"/>
                    <a:pt x="777" y="4090"/>
                  </a:cubicBezTo>
                  <a:cubicBezTo>
                    <a:pt x="860" y="4090"/>
                    <a:pt x="953" y="4030"/>
                    <a:pt x="961" y="3925"/>
                  </a:cubicBezTo>
                  <a:cubicBezTo>
                    <a:pt x="1041" y="2964"/>
                    <a:pt x="1152" y="1993"/>
                    <a:pt x="1202" y="1021"/>
                  </a:cubicBezTo>
                  <a:cubicBezTo>
                    <a:pt x="1222" y="621"/>
                    <a:pt x="1162" y="0"/>
                    <a:pt x="6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701;p61">
              <a:extLst>
                <a:ext uri="{FF2B5EF4-FFF2-40B4-BE49-F238E27FC236}">
                  <a16:creationId xmlns:a16="http://schemas.microsoft.com/office/drawing/2014/main" id="{7073B32F-4B49-4FD1-EF23-DBD17AAA2F1A}"/>
                </a:ext>
              </a:extLst>
            </p:cNvPr>
            <p:cNvSpPr/>
            <p:nvPr/>
          </p:nvSpPr>
          <p:spPr>
            <a:xfrm>
              <a:off x="1299450" y="4433750"/>
              <a:ext cx="30575" cy="102300"/>
            </a:xfrm>
            <a:custGeom>
              <a:avLst/>
              <a:gdLst/>
              <a:ahLst/>
              <a:cxnLst/>
              <a:rect l="l" t="t" r="r" b="b"/>
              <a:pathLst>
                <a:path w="1223" h="4092" extrusionOk="0">
                  <a:moveTo>
                    <a:pt x="532" y="0"/>
                  </a:moveTo>
                  <a:cubicBezTo>
                    <a:pt x="515" y="0"/>
                    <a:pt x="498" y="2"/>
                    <a:pt x="481" y="6"/>
                  </a:cubicBezTo>
                  <a:cubicBezTo>
                    <a:pt x="474" y="5"/>
                    <a:pt x="466" y="5"/>
                    <a:pt x="458" y="5"/>
                  </a:cubicBezTo>
                  <a:cubicBezTo>
                    <a:pt x="373" y="5"/>
                    <a:pt x="280" y="56"/>
                    <a:pt x="271" y="166"/>
                  </a:cubicBezTo>
                  <a:cubicBezTo>
                    <a:pt x="181" y="1138"/>
                    <a:pt x="71" y="2109"/>
                    <a:pt x="20" y="3081"/>
                  </a:cubicBezTo>
                  <a:cubicBezTo>
                    <a:pt x="0" y="3471"/>
                    <a:pt x="61" y="4092"/>
                    <a:pt x="611" y="4092"/>
                  </a:cubicBezTo>
                  <a:cubicBezTo>
                    <a:pt x="1102" y="4092"/>
                    <a:pt x="1222" y="3541"/>
                    <a:pt x="1182" y="3171"/>
                  </a:cubicBezTo>
                  <a:cubicBezTo>
                    <a:pt x="1082" y="2149"/>
                    <a:pt x="852" y="1128"/>
                    <a:pt x="681" y="126"/>
                  </a:cubicBezTo>
                  <a:cubicBezTo>
                    <a:pt x="665" y="37"/>
                    <a:pt x="603" y="0"/>
                    <a:pt x="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702;p61">
              <a:extLst>
                <a:ext uri="{FF2B5EF4-FFF2-40B4-BE49-F238E27FC236}">
                  <a16:creationId xmlns:a16="http://schemas.microsoft.com/office/drawing/2014/main" id="{3A24E608-C494-73EE-F8D4-16AE1F11ECFA}"/>
                </a:ext>
              </a:extLst>
            </p:cNvPr>
            <p:cNvSpPr/>
            <p:nvPr/>
          </p:nvSpPr>
          <p:spPr>
            <a:xfrm>
              <a:off x="1184800" y="4400025"/>
              <a:ext cx="103650" cy="29000"/>
            </a:xfrm>
            <a:custGeom>
              <a:avLst/>
              <a:gdLst/>
              <a:ahLst/>
              <a:cxnLst/>
              <a:rect l="l" t="t" r="r" b="b"/>
              <a:pathLst>
                <a:path w="4146" h="1160" extrusionOk="0">
                  <a:moveTo>
                    <a:pt x="905" y="0"/>
                  </a:moveTo>
                  <a:cubicBezTo>
                    <a:pt x="511" y="0"/>
                    <a:pt x="0" y="98"/>
                    <a:pt x="0" y="584"/>
                  </a:cubicBezTo>
                  <a:cubicBezTo>
                    <a:pt x="0" y="1026"/>
                    <a:pt x="447" y="1160"/>
                    <a:pt x="822" y="1160"/>
                  </a:cubicBezTo>
                  <a:cubicBezTo>
                    <a:pt x="863" y="1160"/>
                    <a:pt x="903" y="1158"/>
                    <a:pt x="941" y="1155"/>
                  </a:cubicBezTo>
                  <a:cubicBezTo>
                    <a:pt x="1963" y="1045"/>
                    <a:pt x="2994" y="815"/>
                    <a:pt x="4016" y="654"/>
                  </a:cubicBezTo>
                  <a:cubicBezTo>
                    <a:pt x="4116" y="634"/>
                    <a:pt x="4146" y="544"/>
                    <a:pt x="4126" y="464"/>
                  </a:cubicBezTo>
                  <a:lnTo>
                    <a:pt x="4126" y="454"/>
                  </a:lnTo>
                  <a:cubicBezTo>
                    <a:pt x="4146" y="364"/>
                    <a:pt x="4086" y="254"/>
                    <a:pt x="3966" y="244"/>
                  </a:cubicBezTo>
                  <a:cubicBezTo>
                    <a:pt x="2994" y="164"/>
                    <a:pt x="2013" y="43"/>
                    <a:pt x="1031" y="3"/>
                  </a:cubicBezTo>
                  <a:cubicBezTo>
                    <a:pt x="991" y="1"/>
                    <a:pt x="949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03;p61">
              <a:extLst>
                <a:ext uri="{FF2B5EF4-FFF2-40B4-BE49-F238E27FC236}">
                  <a16:creationId xmlns:a16="http://schemas.microsoft.com/office/drawing/2014/main" id="{EDAB2DD5-AE0C-F6FE-FB52-EE60FEA140E8}"/>
                </a:ext>
              </a:extLst>
            </p:cNvPr>
            <p:cNvSpPr/>
            <p:nvPr/>
          </p:nvSpPr>
          <p:spPr>
            <a:xfrm>
              <a:off x="1333750" y="4393150"/>
              <a:ext cx="103675" cy="29075"/>
            </a:xfrm>
            <a:custGeom>
              <a:avLst/>
              <a:gdLst/>
              <a:ahLst/>
              <a:cxnLst/>
              <a:rect l="l" t="t" r="r" b="b"/>
              <a:pathLst>
                <a:path w="4147" h="1163" extrusionOk="0">
                  <a:moveTo>
                    <a:pt x="3354" y="1"/>
                  </a:moveTo>
                  <a:cubicBezTo>
                    <a:pt x="3306" y="1"/>
                    <a:pt x="3259" y="3"/>
                    <a:pt x="3215" y="8"/>
                  </a:cubicBezTo>
                  <a:lnTo>
                    <a:pt x="3205" y="8"/>
                  </a:lnTo>
                  <a:cubicBezTo>
                    <a:pt x="2183" y="108"/>
                    <a:pt x="1152" y="338"/>
                    <a:pt x="131" y="509"/>
                  </a:cubicBezTo>
                  <a:cubicBezTo>
                    <a:pt x="30" y="529"/>
                    <a:pt x="0" y="619"/>
                    <a:pt x="20" y="699"/>
                  </a:cubicBezTo>
                  <a:cubicBezTo>
                    <a:pt x="0" y="789"/>
                    <a:pt x="60" y="909"/>
                    <a:pt x="181" y="919"/>
                  </a:cubicBezTo>
                  <a:cubicBezTo>
                    <a:pt x="1162" y="999"/>
                    <a:pt x="2143" y="1110"/>
                    <a:pt x="3115" y="1160"/>
                  </a:cubicBezTo>
                  <a:cubicBezTo>
                    <a:pt x="3155" y="1162"/>
                    <a:pt x="3197" y="1163"/>
                    <a:pt x="3240" y="1163"/>
                  </a:cubicBezTo>
                  <a:cubicBezTo>
                    <a:pt x="3635" y="1163"/>
                    <a:pt x="4146" y="1065"/>
                    <a:pt x="4146" y="569"/>
                  </a:cubicBezTo>
                  <a:cubicBezTo>
                    <a:pt x="4146" y="144"/>
                    <a:pt x="3716" y="1"/>
                    <a:pt x="3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4;p61">
              <a:extLst>
                <a:ext uri="{FF2B5EF4-FFF2-40B4-BE49-F238E27FC236}">
                  <a16:creationId xmlns:a16="http://schemas.microsoft.com/office/drawing/2014/main" id="{AC486ED6-EC53-8EED-D61C-EAE4A09C85C9}"/>
                </a:ext>
              </a:extLst>
            </p:cNvPr>
            <p:cNvSpPr/>
            <p:nvPr/>
          </p:nvSpPr>
          <p:spPr>
            <a:xfrm>
              <a:off x="1324225" y="4316350"/>
              <a:ext cx="83400" cy="80350"/>
            </a:xfrm>
            <a:custGeom>
              <a:avLst/>
              <a:gdLst/>
              <a:ahLst/>
              <a:cxnLst/>
              <a:rect l="l" t="t" r="r" b="b"/>
              <a:pathLst>
                <a:path w="3336" h="3214" extrusionOk="0">
                  <a:moveTo>
                    <a:pt x="2587" y="0"/>
                  </a:moveTo>
                  <a:cubicBezTo>
                    <a:pt x="2319" y="0"/>
                    <a:pt x="2048" y="208"/>
                    <a:pt x="1883" y="406"/>
                  </a:cubicBezTo>
                  <a:cubicBezTo>
                    <a:pt x="1223" y="1197"/>
                    <a:pt x="662" y="2079"/>
                    <a:pt x="61" y="2910"/>
                  </a:cubicBezTo>
                  <a:cubicBezTo>
                    <a:pt x="1" y="3000"/>
                    <a:pt x="41" y="3090"/>
                    <a:pt x="121" y="3130"/>
                  </a:cubicBezTo>
                  <a:cubicBezTo>
                    <a:pt x="152" y="3180"/>
                    <a:pt x="210" y="3214"/>
                    <a:pt x="270" y="3214"/>
                  </a:cubicBezTo>
                  <a:cubicBezTo>
                    <a:pt x="308" y="3214"/>
                    <a:pt x="347" y="3201"/>
                    <a:pt x="381" y="3170"/>
                  </a:cubicBezTo>
                  <a:cubicBezTo>
                    <a:pt x="1132" y="2539"/>
                    <a:pt x="1913" y="1938"/>
                    <a:pt x="2634" y="1287"/>
                  </a:cubicBezTo>
                  <a:cubicBezTo>
                    <a:pt x="2935" y="1017"/>
                    <a:pt x="3335" y="536"/>
                    <a:pt x="2945" y="156"/>
                  </a:cubicBezTo>
                  <a:cubicBezTo>
                    <a:pt x="2834" y="45"/>
                    <a:pt x="2711" y="0"/>
                    <a:pt x="2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05;p61">
              <a:extLst>
                <a:ext uri="{FF2B5EF4-FFF2-40B4-BE49-F238E27FC236}">
                  <a16:creationId xmlns:a16="http://schemas.microsoft.com/office/drawing/2014/main" id="{F82C5A28-E128-5072-F0FB-5EC0CBA63AC0}"/>
                </a:ext>
              </a:extLst>
            </p:cNvPr>
            <p:cNvSpPr/>
            <p:nvPr/>
          </p:nvSpPr>
          <p:spPr>
            <a:xfrm>
              <a:off x="1214575" y="4425550"/>
              <a:ext cx="83400" cy="80250"/>
            </a:xfrm>
            <a:custGeom>
              <a:avLst/>
              <a:gdLst/>
              <a:ahLst/>
              <a:cxnLst/>
              <a:rect l="l" t="t" r="r" b="b"/>
              <a:pathLst>
                <a:path w="3336" h="3210" extrusionOk="0">
                  <a:moveTo>
                    <a:pt x="3066" y="0"/>
                  </a:moveTo>
                  <a:cubicBezTo>
                    <a:pt x="3028" y="0"/>
                    <a:pt x="2989" y="13"/>
                    <a:pt x="2955" y="44"/>
                  </a:cubicBezTo>
                  <a:cubicBezTo>
                    <a:pt x="2204" y="665"/>
                    <a:pt x="1423" y="1276"/>
                    <a:pt x="702" y="1926"/>
                  </a:cubicBezTo>
                  <a:cubicBezTo>
                    <a:pt x="401" y="2187"/>
                    <a:pt x="1" y="2678"/>
                    <a:pt x="391" y="3058"/>
                  </a:cubicBezTo>
                  <a:cubicBezTo>
                    <a:pt x="502" y="3165"/>
                    <a:pt x="624" y="3209"/>
                    <a:pt x="748" y="3209"/>
                  </a:cubicBezTo>
                  <a:cubicBezTo>
                    <a:pt x="1016" y="3209"/>
                    <a:pt x="1288" y="3003"/>
                    <a:pt x="1453" y="2798"/>
                  </a:cubicBezTo>
                  <a:cubicBezTo>
                    <a:pt x="2114" y="2007"/>
                    <a:pt x="2674" y="1125"/>
                    <a:pt x="3275" y="294"/>
                  </a:cubicBezTo>
                  <a:cubicBezTo>
                    <a:pt x="3335" y="204"/>
                    <a:pt x="3295" y="124"/>
                    <a:pt x="3215" y="84"/>
                  </a:cubicBezTo>
                  <a:cubicBezTo>
                    <a:pt x="3184" y="34"/>
                    <a:pt x="3127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06;p61">
              <a:extLst>
                <a:ext uri="{FF2B5EF4-FFF2-40B4-BE49-F238E27FC236}">
                  <a16:creationId xmlns:a16="http://schemas.microsoft.com/office/drawing/2014/main" id="{4D69CC7D-AB46-DE90-BB00-3BD3916B0076}"/>
                </a:ext>
              </a:extLst>
            </p:cNvPr>
            <p:cNvSpPr/>
            <p:nvPr/>
          </p:nvSpPr>
          <p:spPr>
            <a:xfrm>
              <a:off x="1210575" y="4321175"/>
              <a:ext cx="86900" cy="76175"/>
            </a:xfrm>
            <a:custGeom>
              <a:avLst/>
              <a:gdLst/>
              <a:ahLst/>
              <a:cxnLst/>
              <a:rect l="l" t="t" r="r" b="b"/>
              <a:pathLst>
                <a:path w="3476" h="3047" extrusionOk="0">
                  <a:moveTo>
                    <a:pt x="711" y="1"/>
                  </a:moveTo>
                  <a:cubicBezTo>
                    <a:pt x="587" y="1"/>
                    <a:pt x="464" y="47"/>
                    <a:pt x="351" y="163"/>
                  </a:cubicBezTo>
                  <a:cubicBezTo>
                    <a:pt x="0" y="504"/>
                    <a:pt x="311" y="974"/>
                    <a:pt x="601" y="1215"/>
                  </a:cubicBezTo>
                  <a:cubicBezTo>
                    <a:pt x="1402" y="1866"/>
                    <a:pt x="2294" y="2416"/>
                    <a:pt x="3135" y="3017"/>
                  </a:cubicBezTo>
                  <a:cubicBezTo>
                    <a:pt x="3165" y="3037"/>
                    <a:pt x="3195" y="3046"/>
                    <a:pt x="3223" y="3046"/>
                  </a:cubicBezTo>
                  <a:cubicBezTo>
                    <a:pt x="3279" y="3046"/>
                    <a:pt x="3328" y="3011"/>
                    <a:pt x="3355" y="2957"/>
                  </a:cubicBezTo>
                  <a:cubicBezTo>
                    <a:pt x="3435" y="2907"/>
                    <a:pt x="3475" y="2787"/>
                    <a:pt x="3395" y="2697"/>
                  </a:cubicBezTo>
                  <a:cubicBezTo>
                    <a:pt x="2764" y="1956"/>
                    <a:pt x="2153" y="1185"/>
                    <a:pt x="1493" y="464"/>
                  </a:cubicBezTo>
                  <a:cubicBezTo>
                    <a:pt x="1302" y="259"/>
                    <a:pt x="1004" y="1"/>
                    <a:pt x="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07;p61">
              <a:extLst>
                <a:ext uri="{FF2B5EF4-FFF2-40B4-BE49-F238E27FC236}">
                  <a16:creationId xmlns:a16="http://schemas.microsoft.com/office/drawing/2014/main" id="{424ECB92-ABE1-18E8-3C92-5BBEB5F190FF}"/>
                </a:ext>
              </a:extLst>
            </p:cNvPr>
            <p:cNvSpPr/>
            <p:nvPr/>
          </p:nvSpPr>
          <p:spPr>
            <a:xfrm>
              <a:off x="1324725" y="4424800"/>
              <a:ext cx="86900" cy="76150"/>
            </a:xfrm>
            <a:custGeom>
              <a:avLst/>
              <a:gdLst/>
              <a:ahLst/>
              <a:cxnLst/>
              <a:rect l="l" t="t" r="r" b="b"/>
              <a:pathLst>
                <a:path w="3476" h="3046" extrusionOk="0">
                  <a:moveTo>
                    <a:pt x="251" y="0"/>
                  </a:moveTo>
                  <a:cubicBezTo>
                    <a:pt x="196" y="0"/>
                    <a:pt x="147" y="38"/>
                    <a:pt x="121" y="84"/>
                  </a:cubicBezTo>
                  <a:cubicBezTo>
                    <a:pt x="51" y="144"/>
                    <a:pt x="1" y="254"/>
                    <a:pt x="81" y="354"/>
                  </a:cubicBezTo>
                  <a:cubicBezTo>
                    <a:pt x="712" y="1095"/>
                    <a:pt x="1323" y="1856"/>
                    <a:pt x="1984" y="2577"/>
                  </a:cubicBezTo>
                  <a:cubicBezTo>
                    <a:pt x="2174" y="2789"/>
                    <a:pt x="2474" y="3045"/>
                    <a:pt x="2771" y="3045"/>
                  </a:cubicBezTo>
                  <a:cubicBezTo>
                    <a:pt x="2896" y="3045"/>
                    <a:pt x="3020" y="3000"/>
                    <a:pt x="3135" y="2888"/>
                  </a:cubicBezTo>
                  <a:cubicBezTo>
                    <a:pt x="3476" y="2537"/>
                    <a:pt x="3165" y="2067"/>
                    <a:pt x="2875" y="1826"/>
                  </a:cubicBezTo>
                  <a:cubicBezTo>
                    <a:pt x="2074" y="1185"/>
                    <a:pt x="1182" y="625"/>
                    <a:pt x="341" y="34"/>
                  </a:cubicBezTo>
                  <a:cubicBezTo>
                    <a:pt x="311" y="10"/>
                    <a:pt x="280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699;p61">
            <a:extLst>
              <a:ext uri="{FF2B5EF4-FFF2-40B4-BE49-F238E27FC236}">
                <a16:creationId xmlns:a16="http://schemas.microsoft.com/office/drawing/2014/main" id="{E8C9FBA6-B52C-0D6B-5895-4F31FF1D9280}"/>
              </a:ext>
            </a:extLst>
          </p:cNvPr>
          <p:cNvGrpSpPr/>
          <p:nvPr/>
        </p:nvGrpSpPr>
        <p:grpSpPr>
          <a:xfrm>
            <a:off x="6128792" y="4114138"/>
            <a:ext cx="881080" cy="872274"/>
            <a:chOff x="1184800" y="4285950"/>
            <a:chExt cx="252625" cy="250100"/>
          </a:xfrm>
          <a:solidFill>
            <a:schemeClr val="accent3"/>
          </a:solidFill>
        </p:grpSpPr>
        <p:sp>
          <p:nvSpPr>
            <p:cNvPr id="15" name="Google Shape;1700;p61">
              <a:extLst>
                <a:ext uri="{FF2B5EF4-FFF2-40B4-BE49-F238E27FC236}">
                  <a16:creationId xmlns:a16="http://schemas.microsoft.com/office/drawing/2014/main" id="{D4BA140E-27F1-4A6C-D1B6-9B86E3D1E3CF}"/>
                </a:ext>
              </a:extLst>
            </p:cNvPr>
            <p:cNvSpPr/>
            <p:nvPr/>
          </p:nvSpPr>
          <p:spPr>
            <a:xfrm>
              <a:off x="1292200" y="4285950"/>
              <a:ext cx="30550" cy="102425"/>
            </a:xfrm>
            <a:custGeom>
              <a:avLst/>
              <a:gdLst/>
              <a:ahLst/>
              <a:cxnLst/>
              <a:rect l="l" t="t" r="r" b="b"/>
              <a:pathLst>
                <a:path w="1222" h="4097" extrusionOk="0">
                  <a:moveTo>
                    <a:pt x="611" y="0"/>
                  </a:moveTo>
                  <a:cubicBezTo>
                    <a:pt x="120" y="10"/>
                    <a:pt x="0" y="551"/>
                    <a:pt x="40" y="931"/>
                  </a:cubicBezTo>
                  <a:cubicBezTo>
                    <a:pt x="140" y="1943"/>
                    <a:pt x="381" y="2964"/>
                    <a:pt x="541" y="3976"/>
                  </a:cubicBezTo>
                  <a:cubicBezTo>
                    <a:pt x="556" y="4059"/>
                    <a:pt x="617" y="4097"/>
                    <a:pt x="681" y="4097"/>
                  </a:cubicBezTo>
                  <a:cubicBezTo>
                    <a:pt x="701" y="4097"/>
                    <a:pt x="722" y="4093"/>
                    <a:pt x="741" y="4086"/>
                  </a:cubicBezTo>
                  <a:cubicBezTo>
                    <a:pt x="752" y="4088"/>
                    <a:pt x="764" y="4090"/>
                    <a:pt x="777" y="4090"/>
                  </a:cubicBezTo>
                  <a:cubicBezTo>
                    <a:pt x="860" y="4090"/>
                    <a:pt x="953" y="4030"/>
                    <a:pt x="961" y="3925"/>
                  </a:cubicBezTo>
                  <a:cubicBezTo>
                    <a:pt x="1041" y="2964"/>
                    <a:pt x="1152" y="1993"/>
                    <a:pt x="1202" y="1021"/>
                  </a:cubicBezTo>
                  <a:cubicBezTo>
                    <a:pt x="1222" y="621"/>
                    <a:pt x="1162" y="0"/>
                    <a:pt x="6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01;p61">
              <a:extLst>
                <a:ext uri="{FF2B5EF4-FFF2-40B4-BE49-F238E27FC236}">
                  <a16:creationId xmlns:a16="http://schemas.microsoft.com/office/drawing/2014/main" id="{951704F0-4D61-AE84-83D7-754EB095306B}"/>
                </a:ext>
              </a:extLst>
            </p:cNvPr>
            <p:cNvSpPr/>
            <p:nvPr/>
          </p:nvSpPr>
          <p:spPr>
            <a:xfrm>
              <a:off x="1299450" y="4433750"/>
              <a:ext cx="30575" cy="102300"/>
            </a:xfrm>
            <a:custGeom>
              <a:avLst/>
              <a:gdLst/>
              <a:ahLst/>
              <a:cxnLst/>
              <a:rect l="l" t="t" r="r" b="b"/>
              <a:pathLst>
                <a:path w="1223" h="4092" extrusionOk="0">
                  <a:moveTo>
                    <a:pt x="532" y="0"/>
                  </a:moveTo>
                  <a:cubicBezTo>
                    <a:pt x="515" y="0"/>
                    <a:pt x="498" y="2"/>
                    <a:pt x="481" y="6"/>
                  </a:cubicBezTo>
                  <a:cubicBezTo>
                    <a:pt x="474" y="5"/>
                    <a:pt x="466" y="5"/>
                    <a:pt x="458" y="5"/>
                  </a:cubicBezTo>
                  <a:cubicBezTo>
                    <a:pt x="373" y="5"/>
                    <a:pt x="280" y="56"/>
                    <a:pt x="271" y="166"/>
                  </a:cubicBezTo>
                  <a:cubicBezTo>
                    <a:pt x="181" y="1138"/>
                    <a:pt x="71" y="2109"/>
                    <a:pt x="20" y="3081"/>
                  </a:cubicBezTo>
                  <a:cubicBezTo>
                    <a:pt x="0" y="3471"/>
                    <a:pt x="61" y="4092"/>
                    <a:pt x="611" y="4092"/>
                  </a:cubicBezTo>
                  <a:cubicBezTo>
                    <a:pt x="1102" y="4092"/>
                    <a:pt x="1222" y="3541"/>
                    <a:pt x="1182" y="3171"/>
                  </a:cubicBezTo>
                  <a:cubicBezTo>
                    <a:pt x="1082" y="2149"/>
                    <a:pt x="852" y="1128"/>
                    <a:pt x="681" y="126"/>
                  </a:cubicBezTo>
                  <a:cubicBezTo>
                    <a:pt x="665" y="37"/>
                    <a:pt x="603" y="0"/>
                    <a:pt x="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02;p61">
              <a:extLst>
                <a:ext uri="{FF2B5EF4-FFF2-40B4-BE49-F238E27FC236}">
                  <a16:creationId xmlns:a16="http://schemas.microsoft.com/office/drawing/2014/main" id="{73C93DEF-870C-00CE-62C8-386E5033BEFD}"/>
                </a:ext>
              </a:extLst>
            </p:cNvPr>
            <p:cNvSpPr/>
            <p:nvPr/>
          </p:nvSpPr>
          <p:spPr>
            <a:xfrm>
              <a:off x="1184800" y="4400025"/>
              <a:ext cx="103650" cy="29000"/>
            </a:xfrm>
            <a:custGeom>
              <a:avLst/>
              <a:gdLst/>
              <a:ahLst/>
              <a:cxnLst/>
              <a:rect l="l" t="t" r="r" b="b"/>
              <a:pathLst>
                <a:path w="4146" h="1160" extrusionOk="0">
                  <a:moveTo>
                    <a:pt x="905" y="0"/>
                  </a:moveTo>
                  <a:cubicBezTo>
                    <a:pt x="511" y="0"/>
                    <a:pt x="0" y="98"/>
                    <a:pt x="0" y="584"/>
                  </a:cubicBezTo>
                  <a:cubicBezTo>
                    <a:pt x="0" y="1026"/>
                    <a:pt x="447" y="1160"/>
                    <a:pt x="822" y="1160"/>
                  </a:cubicBezTo>
                  <a:cubicBezTo>
                    <a:pt x="863" y="1160"/>
                    <a:pt x="903" y="1158"/>
                    <a:pt x="941" y="1155"/>
                  </a:cubicBezTo>
                  <a:cubicBezTo>
                    <a:pt x="1963" y="1045"/>
                    <a:pt x="2994" y="815"/>
                    <a:pt x="4016" y="654"/>
                  </a:cubicBezTo>
                  <a:cubicBezTo>
                    <a:pt x="4116" y="634"/>
                    <a:pt x="4146" y="544"/>
                    <a:pt x="4126" y="464"/>
                  </a:cubicBezTo>
                  <a:lnTo>
                    <a:pt x="4126" y="454"/>
                  </a:lnTo>
                  <a:cubicBezTo>
                    <a:pt x="4146" y="364"/>
                    <a:pt x="4086" y="254"/>
                    <a:pt x="3966" y="244"/>
                  </a:cubicBezTo>
                  <a:cubicBezTo>
                    <a:pt x="2994" y="164"/>
                    <a:pt x="2013" y="43"/>
                    <a:pt x="1031" y="3"/>
                  </a:cubicBezTo>
                  <a:cubicBezTo>
                    <a:pt x="991" y="1"/>
                    <a:pt x="949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03;p61">
              <a:extLst>
                <a:ext uri="{FF2B5EF4-FFF2-40B4-BE49-F238E27FC236}">
                  <a16:creationId xmlns:a16="http://schemas.microsoft.com/office/drawing/2014/main" id="{CDD62560-AF30-6451-DFD1-3A51AACCF11F}"/>
                </a:ext>
              </a:extLst>
            </p:cNvPr>
            <p:cNvSpPr/>
            <p:nvPr/>
          </p:nvSpPr>
          <p:spPr>
            <a:xfrm>
              <a:off x="1333750" y="4393150"/>
              <a:ext cx="103675" cy="29075"/>
            </a:xfrm>
            <a:custGeom>
              <a:avLst/>
              <a:gdLst/>
              <a:ahLst/>
              <a:cxnLst/>
              <a:rect l="l" t="t" r="r" b="b"/>
              <a:pathLst>
                <a:path w="4147" h="1163" extrusionOk="0">
                  <a:moveTo>
                    <a:pt x="3354" y="1"/>
                  </a:moveTo>
                  <a:cubicBezTo>
                    <a:pt x="3306" y="1"/>
                    <a:pt x="3259" y="3"/>
                    <a:pt x="3215" y="8"/>
                  </a:cubicBezTo>
                  <a:lnTo>
                    <a:pt x="3205" y="8"/>
                  </a:lnTo>
                  <a:cubicBezTo>
                    <a:pt x="2183" y="108"/>
                    <a:pt x="1152" y="338"/>
                    <a:pt x="131" y="509"/>
                  </a:cubicBezTo>
                  <a:cubicBezTo>
                    <a:pt x="30" y="529"/>
                    <a:pt x="0" y="619"/>
                    <a:pt x="20" y="699"/>
                  </a:cubicBezTo>
                  <a:cubicBezTo>
                    <a:pt x="0" y="789"/>
                    <a:pt x="60" y="909"/>
                    <a:pt x="181" y="919"/>
                  </a:cubicBezTo>
                  <a:cubicBezTo>
                    <a:pt x="1162" y="999"/>
                    <a:pt x="2143" y="1110"/>
                    <a:pt x="3115" y="1160"/>
                  </a:cubicBezTo>
                  <a:cubicBezTo>
                    <a:pt x="3155" y="1162"/>
                    <a:pt x="3197" y="1163"/>
                    <a:pt x="3240" y="1163"/>
                  </a:cubicBezTo>
                  <a:cubicBezTo>
                    <a:pt x="3635" y="1163"/>
                    <a:pt x="4146" y="1065"/>
                    <a:pt x="4146" y="569"/>
                  </a:cubicBezTo>
                  <a:cubicBezTo>
                    <a:pt x="4146" y="144"/>
                    <a:pt x="3716" y="1"/>
                    <a:pt x="3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04;p61">
              <a:extLst>
                <a:ext uri="{FF2B5EF4-FFF2-40B4-BE49-F238E27FC236}">
                  <a16:creationId xmlns:a16="http://schemas.microsoft.com/office/drawing/2014/main" id="{1FD199A3-9B83-B919-DD37-E103DC50D29D}"/>
                </a:ext>
              </a:extLst>
            </p:cNvPr>
            <p:cNvSpPr/>
            <p:nvPr/>
          </p:nvSpPr>
          <p:spPr>
            <a:xfrm>
              <a:off x="1324225" y="4316350"/>
              <a:ext cx="83400" cy="80350"/>
            </a:xfrm>
            <a:custGeom>
              <a:avLst/>
              <a:gdLst/>
              <a:ahLst/>
              <a:cxnLst/>
              <a:rect l="l" t="t" r="r" b="b"/>
              <a:pathLst>
                <a:path w="3336" h="3214" extrusionOk="0">
                  <a:moveTo>
                    <a:pt x="2587" y="0"/>
                  </a:moveTo>
                  <a:cubicBezTo>
                    <a:pt x="2319" y="0"/>
                    <a:pt x="2048" y="208"/>
                    <a:pt x="1883" y="406"/>
                  </a:cubicBezTo>
                  <a:cubicBezTo>
                    <a:pt x="1223" y="1197"/>
                    <a:pt x="662" y="2079"/>
                    <a:pt x="61" y="2910"/>
                  </a:cubicBezTo>
                  <a:cubicBezTo>
                    <a:pt x="1" y="3000"/>
                    <a:pt x="41" y="3090"/>
                    <a:pt x="121" y="3130"/>
                  </a:cubicBezTo>
                  <a:cubicBezTo>
                    <a:pt x="152" y="3180"/>
                    <a:pt x="210" y="3214"/>
                    <a:pt x="270" y="3214"/>
                  </a:cubicBezTo>
                  <a:cubicBezTo>
                    <a:pt x="308" y="3214"/>
                    <a:pt x="347" y="3201"/>
                    <a:pt x="381" y="3170"/>
                  </a:cubicBezTo>
                  <a:cubicBezTo>
                    <a:pt x="1132" y="2539"/>
                    <a:pt x="1913" y="1938"/>
                    <a:pt x="2634" y="1287"/>
                  </a:cubicBezTo>
                  <a:cubicBezTo>
                    <a:pt x="2935" y="1017"/>
                    <a:pt x="3335" y="536"/>
                    <a:pt x="2945" y="156"/>
                  </a:cubicBezTo>
                  <a:cubicBezTo>
                    <a:pt x="2834" y="45"/>
                    <a:pt x="2711" y="0"/>
                    <a:pt x="2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05;p61">
              <a:extLst>
                <a:ext uri="{FF2B5EF4-FFF2-40B4-BE49-F238E27FC236}">
                  <a16:creationId xmlns:a16="http://schemas.microsoft.com/office/drawing/2014/main" id="{7C6FA6FC-B7A5-2B48-25A7-398006DE78CB}"/>
                </a:ext>
              </a:extLst>
            </p:cNvPr>
            <p:cNvSpPr/>
            <p:nvPr/>
          </p:nvSpPr>
          <p:spPr>
            <a:xfrm>
              <a:off x="1214575" y="4425550"/>
              <a:ext cx="83400" cy="80250"/>
            </a:xfrm>
            <a:custGeom>
              <a:avLst/>
              <a:gdLst/>
              <a:ahLst/>
              <a:cxnLst/>
              <a:rect l="l" t="t" r="r" b="b"/>
              <a:pathLst>
                <a:path w="3336" h="3210" extrusionOk="0">
                  <a:moveTo>
                    <a:pt x="3066" y="0"/>
                  </a:moveTo>
                  <a:cubicBezTo>
                    <a:pt x="3028" y="0"/>
                    <a:pt x="2989" y="13"/>
                    <a:pt x="2955" y="44"/>
                  </a:cubicBezTo>
                  <a:cubicBezTo>
                    <a:pt x="2204" y="665"/>
                    <a:pt x="1423" y="1276"/>
                    <a:pt x="702" y="1926"/>
                  </a:cubicBezTo>
                  <a:cubicBezTo>
                    <a:pt x="401" y="2187"/>
                    <a:pt x="1" y="2678"/>
                    <a:pt x="391" y="3058"/>
                  </a:cubicBezTo>
                  <a:cubicBezTo>
                    <a:pt x="502" y="3165"/>
                    <a:pt x="624" y="3209"/>
                    <a:pt x="748" y="3209"/>
                  </a:cubicBezTo>
                  <a:cubicBezTo>
                    <a:pt x="1016" y="3209"/>
                    <a:pt x="1288" y="3003"/>
                    <a:pt x="1453" y="2798"/>
                  </a:cubicBezTo>
                  <a:cubicBezTo>
                    <a:pt x="2114" y="2007"/>
                    <a:pt x="2674" y="1125"/>
                    <a:pt x="3275" y="294"/>
                  </a:cubicBezTo>
                  <a:cubicBezTo>
                    <a:pt x="3335" y="204"/>
                    <a:pt x="3295" y="124"/>
                    <a:pt x="3215" y="84"/>
                  </a:cubicBezTo>
                  <a:cubicBezTo>
                    <a:pt x="3184" y="34"/>
                    <a:pt x="3127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06;p61">
              <a:extLst>
                <a:ext uri="{FF2B5EF4-FFF2-40B4-BE49-F238E27FC236}">
                  <a16:creationId xmlns:a16="http://schemas.microsoft.com/office/drawing/2014/main" id="{EBED520D-53FD-ECFF-6DDD-9248E5AF5DC5}"/>
                </a:ext>
              </a:extLst>
            </p:cNvPr>
            <p:cNvSpPr/>
            <p:nvPr/>
          </p:nvSpPr>
          <p:spPr>
            <a:xfrm>
              <a:off x="1210575" y="4321175"/>
              <a:ext cx="86900" cy="76175"/>
            </a:xfrm>
            <a:custGeom>
              <a:avLst/>
              <a:gdLst/>
              <a:ahLst/>
              <a:cxnLst/>
              <a:rect l="l" t="t" r="r" b="b"/>
              <a:pathLst>
                <a:path w="3476" h="3047" extrusionOk="0">
                  <a:moveTo>
                    <a:pt x="711" y="1"/>
                  </a:moveTo>
                  <a:cubicBezTo>
                    <a:pt x="587" y="1"/>
                    <a:pt x="464" y="47"/>
                    <a:pt x="351" y="163"/>
                  </a:cubicBezTo>
                  <a:cubicBezTo>
                    <a:pt x="0" y="504"/>
                    <a:pt x="311" y="974"/>
                    <a:pt x="601" y="1215"/>
                  </a:cubicBezTo>
                  <a:cubicBezTo>
                    <a:pt x="1402" y="1866"/>
                    <a:pt x="2294" y="2416"/>
                    <a:pt x="3135" y="3017"/>
                  </a:cubicBezTo>
                  <a:cubicBezTo>
                    <a:pt x="3165" y="3037"/>
                    <a:pt x="3195" y="3046"/>
                    <a:pt x="3223" y="3046"/>
                  </a:cubicBezTo>
                  <a:cubicBezTo>
                    <a:pt x="3279" y="3046"/>
                    <a:pt x="3328" y="3011"/>
                    <a:pt x="3355" y="2957"/>
                  </a:cubicBezTo>
                  <a:cubicBezTo>
                    <a:pt x="3435" y="2907"/>
                    <a:pt x="3475" y="2787"/>
                    <a:pt x="3395" y="2697"/>
                  </a:cubicBezTo>
                  <a:cubicBezTo>
                    <a:pt x="2764" y="1956"/>
                    <a:pt x="2153" y="1185"/>
                    <a:pt x="1493" y="464"/>
                  </a:cubicBezTo>
                  <a:cubicBezTo>
                    <a:pt x="1302" y="259"/>
                    <a:pt x="1004" y="1"/>
                    <a:pt x="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07;p61">
              <a:extLst>
                <a:ext uri="{FF2B5EF4-FFF2-40B4-BE49-F238E27FC236}">
                  <a16:creationId xmlns:a16="http://schemas.microsoft.com/office/drawing/2014/main" id="{434B06C3-EDBB-7302-2FC9-15C3F46E04E7}"/>
                </a:ext>
              </a:extLst>
            </p:cNvPr>
            <p:cNvSpPr/>
            <p:nvPr/>
          </p:nvSpPr>
          <p:spPr>
            <a:xfrm>
              <a:off x="1324725" y="4424800"/>
              <a:ext cx="86900" cy="76150"/>
            </a:xfrm>
            <a:custGeom>
              <a:avLst/>
              <a:gdLst/>
              <a:ahLst/>
              <a:cxnLst/>
              <a:rect l="l" t="t" r="r" b="b"/>
              <a:pathLst>
                <a:path w="3476" h="3046" extrusionOk="0">
                  <a:moveTo>
                    <a:pt x="251" y="0"/>
                  </a:moveTo>
                  <a:cubicBezTo>
                    <a:pt x="196" y="0"/>
                    <a:pt x="147" y="38"/>
                    <a:pt x="121" y="84"/>
                  </a:cubicBezTo>
                  <a:cubicBezTo>
                    <a:pt x="51" y="144"/>
                    <a:pt x="1" y="254"/>
                    <a:pt x="81" y="354"/>
                  </a:cubicBezTo>
                  <a:cubicBezTo>
                    <a:pt x="712" y="1095"/>
                    <a:pt x="1323" y="1856"/>
                    <a:pt x="1984" y="2577"/>
                  </a:cubicBezTo>
                  <a:cubicBezTo>
                    <a:pt x="2174" y="2789"/>
                    <a:pt x="2474" y="3045"/>
                    <a:pt x="2771" y="3045"/>
                  </a:cubicBezTo>
                  <a:cubicBezTo>
                    <a:pt x="2896" y="3045"/>
                    <a:pt x="3020" y="3000"/>
                    <a:pt x="3135" y="2888"/>
                  </a:cubicBezTo>
                  <a:cubicBezTo>
                    <a:pt x="3476" y="2537"/>
                    <a:pt x="3165" y="2067"/>
                    <a:pt x="2875" y="1826"/>
                  </a:cubicBezTo>
                  <a:cubicBezTo>
                    <a:pt x="2074" y="1185"/>
                    <a:pt x="1182" y="625"/>
                    <a:pt x="341" y="34"/>
                  </a:cubicBezTo>
                  <a:cubicBezTo>
                    <a:pt x="311" y="10"/>
                    <a:pt x="280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203;p39">
            <a:extLst>
              <a:ext uri="{FF2B5EF4-FFF2-40B4-BE49-F238E27FC236}">
                <a16:creationId xmlns:a16="http://schemas.microsoft.com/office/drawing/2014/main" id="{03A46DD4-7046-BF70-7272-C7B49E343D3C}"/>
              </a:ext>
            </a:extLst>
          </p:cNvPr>
          <p:cNvSpPr/>
          <p:nvPr/>
        </p:nvSpPr>
        <p:spPr>
          <a:xfrm>
            <a:off x="5549187" y="3412895"/>
            <a:ext cx="483305" cy="461725"/>
          </a:xfrm>
          <a:custGeom>
            <a:avLst/>
            <a:gdLst/>
            <a:ahLst/>
            <a:cxnLst/>
            <a:rect l="l" t="t" r="r" b="b"/>
            <a:pathLst>
              <a:path w="7621" h="7281" extrusionOk="0">
                <a:moveTo>
                  <a:pt x="7620" y="1"/>
                </a:moveTo>
                <a:lnTo>
                  <a:pt x="1" y="1763"/>
                </a:lnTo>
                <a:lnTo>
                  <a:pt x="5668" y="7281"/>
                </a:lnTo>
                <a:lnTo>
                  <a:pt x="7620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1"/>
          <p:cNvGrpSpPr/>
          <p:nvPr/>
        </p:nvGrpSpPr>
        <p:grpSpPr>
          <a:xfrm rot="-1959511">
            <a:off x="7885464" y="4260037"/>
            <a:ext cx="781722" cy="683763"/>
            <a:chOff x="4485150" y="2047325"/>
            <a:chExt cx="521500" cy="456150"/>
          </a:xfrm>
        </p:grpSpPr>
        <p:sp>
          <p:nvSpPr>
            <p:cNvPr id="1247" name="Google Shape;1247;p41"/>
            <p:cNvSpPr/>
            <p:nvPr/>
          </p:nvSpPr>
          <p:spPr>
            <a:xfrm>
              <a:off x="4485150" y="2047325"/>
              <a:ext cx="521500" cy="456150"/>
            </a:xfrm>
            <a:custGeom>
              <a:avLst/>
              <a:gdLst/>
              <a:ahLst/>
              <a:cxnLst/>
              <a:rect l="l" t="t" r="r" b="b"/>
              <a:pathLst>
                <a:path w="20860" h="18246" extrusionOk="0">
                  <a:moveTo>
                    <a:pt x="16894" y="0"/>
                  </a:moveTo>
                  <a:lnTo>
                    <a:pt x="10566" y="40"/>
                  </a:lnTo>
                  <a:cubicBezTo>
                    <a:pt x="10415" y="20"/>
                    <a:pt x="10255" y="10"/>
                    <a:pt x="10105" y="10"/>
                  </a:cubicBezTo>
                  <a:cubicBezTo>
                    <a:pt x="8583" y="10"/>
                    <a:pt x="7311" y="1051"/>
                    <a:pt x="7011" y="2534"/>
                  </a:cubicBezTo>
                  <a:lnTo>
                    <a:pt x="5849" y="8292"/>
                  </a:lnTo>
                  <a:cubicBezTo>
                    <a:pt x="4487" y="8392"/>
                    <a:pt x="3366" y="8812"/>
                    <a:pt x="2444" y="9563"/>
                  </a:cubicBezTo>
                  <a:cubicBezTo>
                    <a:pt x="451" y="11196"/>
                    <a:pt x="1" y="13990"/>
                    <a:pt x="1413" y="16052"/>
                  </a:cubicBezTo>
                  <a:cubicBezTo>
                    <a:pt x="2344" y="17424"/>
                    <a:pt x="3926" y="18245"/>
                    <a:pt x="5619" y="18245"/>
                  </a:cubicBezTo>
                  <a:cubicBezTo>
                    <a:pt x="6230" y="18245"/>
                    <a:pt x="6830" y="18145"/>
                    <a:pt x="7411" y="17935"/>
                  </a:cubicBezTo>
                  <a:cubicBezTo>
                    <a:pt x="8953" y="17394"/>
                    <a:pt x="10155" y="16193"/>
                    <a:pt x="10816" y="14550"/>
                  </a:cubicBezTo>
                  <a:cubicBezTo>
                    <a:pt x="11036" y="14210"/>
                    <a:pt x="11196" y="13829"/>
                    <a:pt x="11277" y="13419"/>
                  </a:cubicBezTo>
                  <a:lnTo>
                    <a:pt x="12008" y="9814"/>
                  </a:lnTo>
                  <a:lnTo>
                    <a:pt x="12058" y="9814"/>
                  </a:lnTo>
                  <a:cubicBezTo>
                    <a:pt x="12488" y="9814"/>
                    <a:pt x="12909" y="9784"/>
                    <a:pt x="13329" y="9734"/>
                  </a:cubicBezTo>
                  <a:cubicBezTo>
                    <a:pt x="14471" y="9573"/>
                    <a:pt x="15563" y="9203"/>
                    <a:pt x="16574" y="8632"/>
                  </a:cubicBezTo>
                  <a:cubicBezTo>
                    <a:pt x="17585" y="8061"/>
                    <a:pt x="18467" y="7310"/>
                    <a:pt x="19208" y="6409"/>
                  </a:cubicBezTo>
                  <a:cubicBezTo>
                    <a:pt x="19698" y="5808"/>
                    <a:pt x="20860" y="4376"/>
                    <a:pt x="20590" y="2634"/>
                  </a:cubicBezTo>
                  <a:cubicBezTo>
                    <a:pt x="20520" y="2123"/>
                    <a:pt x="20309" y="1642"/>
                    <a:pt x="19999" y="1242"/>
                  </a:cubicBezTo>
                  <a:cubicBezTo>
                    <a:pt x="19768" y="951"/>
                    <a:pt x="19488" y="711"/>
                    <a:pt x="19158" y="521"/>
                  </a:cubicBezTo>
                  <a:cubicBezTo>
                    <a:pt x="18557" y="180"/>
                    <a:pt x="17796" y="0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0" dir="162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4542750" y="2099625"/>
              <a:ext cx="408575" cy="351525"/>
            </a:xfrm>
            <a:custGeom>
              <a:avLst/>
              <a:gdLst/>
              <a:ahLst/>
              <a:cxnLst/>
              <a:rect l="l" t="t" r="r" b="b"/>
              <a:pathLst>
                <a:path w="16343" h="14061" extrusionOk="0">
                  <a:moveTo>
                    <a:pt x="14560" y="1"/>
                  </a:moveTo>
                  <a:lnTo>
                    <a:pt x="8091" y="41"/>
                  </a:lnTo>
                  <a:cubicBezTo>
                    <a:pt x="8001" y="21"/>
                    <a:pt x="7908" y="11"/>
                    <a:pt x="7815" y="11"/>
                  </a:cubicBezTo>
                  <a:cubicBezTo>
                    <a:pt x="7348" y="11"/>
                    <a:pt x="6876" y="268"/>
                    <a:pt x="6759" y="852"/>
                  </a:cubicBezTo>
                  <a:cubicBezTo>
                    <a:pt x="6259" y="3336"/>
                    <a:pt x="5758" y="5819"/>
                    <a:pt x="5257" y="8303"/>
                  </a:cubicBezTo>
                  <a:cubicBezTo>
                    <a:pt x="4932" y="8278"/>
                    <a:pt x="4603" y="8260"/>
                    <a:pt x="4276" y="8260"/>
                  </a:cubicBezTo>
                  <a:cubicBezTo>
                    <a:pt x="3271" y="8260"/>
                    <a:pt x="2280" y="8429"/>
                    <a:pt x="1472" y="9094"/>
                  </a:cubicBezTo>
                  <a:cubicBezTo>
                    <a:pt x="361" y="9995"/>
                    <a:pt x="0" y="11547"/>
                    <a:pt x="841" y="12779"/>
                  </a:cubicBezTo>
                  <a:cubicBezTo>
                    <a:pt x="1414" y="13627"/>
                    <a:pt x="2349" y="14061"/>
                    <a:pt x="3311" y="14061"/>
                  </a:cubicBezTo>
                  <a:cubicBezTo>
                    <a:pt x="3678" y="14061"/>
                    <a:pt x="4050" y="13997"/>
                    <a:pt x="4406" y="13870"/>
                  </a:cubicBezTo>
                  <a:cubicBezTo>
                    <a:pt x="5548" y="13470"/>
                    <a:pt x="6289" y="12528"/>
                    <a:pt x="6659" y="11437"/>
                  </a:cubicBezTo>
                  <a:cubicBezTo>
                    <a:pt x="6790" y="11307"/>
                    <a:pt x="6880" y="11136"/>
                    <a:pt x="6930" y="10916"/>
                  </a:cubicBezTo>
                  <a:cubicBezTo>
                    <a:pt x="7300" y="9084"/>
                    <a:pt x="7671" y="7252"/>
                    <a:pt x="8041" y="5420"/>
                  </a:cubicBezTo>
                  <a:lnTo>
                    <a:pt x="8041" y="5420"/>
                  </a:lnTo>
                  <a:cubicBezTo>
                    <a:pt x="8037" y="5480"/>
                    <a:pt x="9274" y="5619"/>
                    <a:pt x="9393" y="5619"/>
                  </a:cubicBezTo>
                  <a:cubicBezTo>
                    <a:pt x="9533" y="5628"/>
                    <a:pt x="9672" y="5633"/>
                    <a:pt x="9812" y="5633"/>
                  </a:cubicBezTo>
                  <a:cubicBezTo>
                    <a:pt x="10123" y="5633"/>
                    <a:pt x="10434" y="5610"/>
                    <a:pt x="10745" y="5569"/>
                  </a:cubicBezTo>
                  <a:cubicBezTo>
                    <a:pt x="11626" y="5439"/>
                    <a:pt x="12477" y="5148"/>
                    <a:pt x="13249" y="4718"/>
                  </a:cubicBezTo>
                  <a:cubicBezTo>
                    <a:pt x="14030" y="4277"/>
                    <a:pt x="14721" y="3696"/>
                    <a:pt x="15281" y="2995"/>
                  </a:cubicBezTo>
                  <a:cubicBezTo>
                    <a:pt x="15742" y="2434"/>
                    <a:pt x="16343" y="1643"/>
                    <a:pt x="16223" y="862"/>
                  </a:cubicBezTo>
                  <a:cubicBezTo>
                    <a:pt x="16203" y="702"/>
                    <a:pt x="16143" y="562"/>
                    <a:pt x="16053" y="452"/>
                  </a:cubicBezTo>
                  <a:cubicBezTo>
                    <a:pt x="15992" y="371"/>
                    <a:pt x="15912" y="301"/>
                    <a:pt x="15812" y="241"/>
                  </a:cubicBezTo>
                  <a:cubicBezTo>
                    <a:pt x="15472" y="41"/>
                    <a:pt x="14961" y="1"/>
                    <a:pt x="14560" y="1"/>
                  </a:cubicBezTo>
                  <a:close/>
                </a:path>
              </a:pathLst>
            </a:custGeom>
            <a:solidFill>
              <a:srgbClr val="2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9" name="Google Shape;1249;p41"/>
          <p:cNvSpPr/>
          <p:nvPr/>
        </p:nvSpPr>
        <p:spPr>
          <a:xfrm flipH="1">
            <a:off x="2359152" y="857469"/>
            <a:ext cx="257158" cy="271924"/>
          </a:xfrm>
          <a:custGeom>
            <a:avLst/>
            <a:gdLst/>
            <a:ahLst/>
            <a:cxnLst/>
            <a:rect l="l" t="t" r="r" b="b"/>
            <a:pathLst>
              <a:path w="4055" h="4288" extrusionOk="0">
                <a:moveTo>
                  <a:pt x="3100" y="0"/>
                </a:moveTo>
                <a:lnTo>
                  <a:pt x="1" y="3163"/>
                </a:lnTo>
                <a:lnTo>
                  <a:pt x="4055" y="4287"/>
                </a:lnTo>
                <a:lnTo>
                  <a:pt x="310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41"/>
          <p:cNvSpPr/>
          <p:nvPr/>
        </p:nvSpPr>
        <p:spPr>
          <a:xfrm flipH="1">
            <a:off x="3520735" y="4191261"/>
            <a:ext cx="850746" cy="136025"/>
          </a:xfrm>
          <a:custGeom>
            <a:avLst/>
            <a:gdLst/>
            <a:ahLst/>
            <a:cxnLst/>
            <a:rect l="l" t="t" r="r" b="b"/>
            <a:pathLst>
              <a:path w="13415" h="2145" extrusionOk="0">
                <a:moveTo>
                  <a:pt x="595" y="0"/>
                </a:moveTo>
                <a:cubicBezTo>
                  <a:pt x="276" y="0"/>
                  <a:pt x="0" y="255"/>
                  <a:pt x="0" y="595"/>
                </a:cubicBezTo>
                <a:cubicBezTo>
                  <a:pt x="0" y="913"/>
                  <a:pt x="276" y="1168"/>
                  <a:pt x="595" y="1168"/>
                </a:cubicBezTo>
                <a:cubicBezTo>
                  <a:pt x="998" y="1168"/>
                  <a:pt x="1168" y="1295"/>
                  <a:pt x="1443" y="1529"/>
                </a:cubicBezTo>
                <a:cubicBezTo>
                  <a:pt x="1783" y="1783"/>
                  <a:pt x="2208" y="2144"/>
                  <a:pt x="3035" y="2144"/>
                </a:cubicBezTo>
                <a:cubicBezTo>
                  <a:pt x="3842" y="2144"/>
                  <a:pt x="4288" y="1783"/>
                  <a:pt x="4627" y="1529"/>
                </a:cubicBezTo>
                <a:cubicBezTo>
                  <a:pt x="4903" y="1295"/>
                  <a:pt x="5073" y="1168"/>
                  <a:pt x="5476" y="1168"/>
                </a:cubicBezTo>
                <a:cubicBezTo>
                  <a:pt x="5879" y="1168"/>
                  <a:pt x="6049" y="1316"/>
                  <a:pt x="6346" y="1529"/>
                </a:cubicBezTo>
                <a:cubicBezTo>
                  <a:pt x="6665" y="1783"/>
                  <a:pt x="7110" y="2144"/>
                  <a:pt x="7917" y="2144"/>
                </a:cubicBezTo>
                <a:cubicBezTo>
                  <a:pt x="8745" y="2144"/>
                  <a:pt x="9190" y="1783"/>
                  <a:pt x="9509" y="1529"/>
                </a:cubicBezTo>
                <a:cubicBezTo>
                  <a:pt x="9806" y="1295"/>
                  <a:pt x="9976" y="1168"/>
                  <a:pt x="10379" y="1168"/>
                </a:cubicBezTo>
                <a:cubicBezTo>
                  <a:pt x="10782" y="1168"/>
                  <a:pt x="10952" y="1316"/>
                  <a:pt x="11228" y="1529"/>
                </a:cubicBezTo>
                <a:cubicBezTo>
                  <a:pt x="11568" y="1783"/>
                  <a:pt x="12013" y="2144"/>
                  <a:pt x="12820" y="2144"/>
                </a:cubicBezTo>
                <a:cubicBezTo>
                  <a:pt x="13138" y="2144"/>
                  <a:pt x="13414" y="1889"/>
                  <a:pt x="13414" y="1571"/>
                </a:cubicBezTo>
                <a:cubicBezTo>
                  <a:pt x="13414" y="1253"/>
                  <a:pt x="13138" y="977"/>
                  <a:pt x="12820" y="977"/>
                </a:cubicBezTo>
                <a:cubicBezTo>
                  <a:pt x="12417" y="977"/>
                  <a:pt x="12247" y="849"/>
                  <a:pt x="11971" y="616"/>
                </a:cubicBezTo>
                <a:cubicBezTo>
                  <a:pt x="11631" y="361"/>
                  <a:pt x="11186" y="0"/>
                  <a:pt x="10379" y="0"/>
                </a:cubicBezTo>
                <a:cubicBezTo>
                  <a:pt x="9551" y="0"/>
                  <a:pt x="9106" y="361"/>
                  <a:pt x="8787" y="616"/>
                </a:cubicBezTo>
                <a:cubicBezTo>
                  <a:pt x="8511" y="849"/>
                  <a:pt x="8341" y="977"/>
                  <a:pt x="7917" y="977"/>
                </a:cubicBezTo>
                <a:cubicBezTo>
                  <a:pt x="7514" y="977"/>
                  <a:pt x="7344" y="849"/>
                  <a:pt x="7068" y="616"/>
                </a:cubicBezTo>
                <a:cubicBezTo>
                  <a:pt x="6750" y="361"/>
                  <a:pt x="6304" y="0"/>
                  <a:pt x="5476" y="0"/>
                </a:cubicBezTo>
                <a:cubicBezTo>
                  <a:pt x="4670" y="0"/>
                  <a:pt x="4224" y="361"/>
                  <a:pt x="3884" y="616"/>
                </a:cubicBezTo>
                <a:cubicBezTo>
                  <a:pt x="3608" y="849"/>
                  <a:pt x="3439" y="977"/>
                  <a:pt x="3035" y="977"/>
                </a:cubicBezTo>
                <a:cubicBezTo>
                  <a:pt x="2632" y="977"/>
                  <a:pt x="2462" y="849"/>
                  <a:pt x="2165" y="616"/>
                </a:cubicBezTo>
                <a:cubicBezTo>
                  <a:pt x="1847" y="361"/>
                  <a:pt x="1401" y="0"/>
                  <a:pt x="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566E384-9878-2549-C600-A6D825467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" t="1507" b="805"/>
          <a:stretch/>
        </p:blipFill>
        <p:spPr>
          <a:xfrm>
            <a:off x="208525" y="193117"/>
            <a:ext cx="4497555" cy="476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Google Shape;9600;p53">
            <a:extLst>
              <a:ext uri="{FF2B5EF4-FFF2-40B4-BE49-F238E27FC236}">
                <a16:creationId xmlns:a16="http://schemas.microsoft.com/office/drawing/2014/main" id="{FEBAA36C-6B2C-964E-3A67-0F875022FA2C}"/>
              </a:ext>
            </a:extLst>
          </p:cNvPr>
          <p:cNvCxnSpPr>
            <a:cxnSpLocks/>
          </p:cNvCxnSpPr>
          <p:nvPr/>
        </p:nvCxnSpPr>
        <p:spPr>
          <a:xfrm>
            <a:off x="5743909" y="125160"/>
            <a:ext cx="0" cy="495663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Google Shape;9599;p53">
            <a:extLst>
              <a:ext uri="{FF2B5EF4-FFF2-40B4-BE49-F238E27FC236}">
                <a16:creationId xmlns:a16="http://schemas.microsoft.com/office/drawing/2014/main" id="{B9C2467A-2FE4-8F0B-9DEB-C1F2B1B0674D}"/>
              </a:ext>
            </a:extLst>
          </p:cNvPr>
          <p:cNvSpPr txBox="1">
            <a:spLocks/>
          </p:cNvSpPr>
          <p:nvPr/>
        </p:nvSpPr>
        <p:spPr>
          <a:xfrm>
            <a:off x="4961982" y="539296"/>
            <a:ext cx="1018033" cy="527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Regular"/>
              <a:buNone/>
              <a:defRPr sz="3200" b="0" i="0" u="none" strike="noStrike" cap="none">
                <a:solidFill>
                  <a:schemeClr val="dk1"/>
                </a:solidFill>
                <a:latin typeface="Sora Regular"/>
                <a:ea typeface="Sora Regular"/>
                <a:cs typeface="Sora Regular"/>
                <a:sym typeface="Sora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1F"/>
              </a:buClr>
              <a:buSzPts val="3200"/>
              <a:buFont typeface="Sora Regular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E39"/>
                </a:solidFill>
                <a:effectLst/>
                <a:uLnTx/>
                <a:uFillTx/>
                <a:latin typeface="Sora Regular"/>
                <a:cs typeface="Sora Regular"/>
                <a:sym typeface="Sora Regular"/>
              </a:rPr>
              <a:t>1940s</a:t>
            </a:r>
          </a:p>
        </p:txBody>
      </p:sp>
      <p:sp>
        <p:nvSpPr>
          <p:cNvPr id="9" name="Google Shape;9599;p53">
            <a:extLst>
              <a:ext uri="{FF2B5EF4-FFF2-40B4-BE49-F238E27FC236}">
                <a16:creationId xmlns:a16="http://schemas.microsoft.com/office/drawing/2014/main" id="{38D3EF53-B833-DA56-3484-CE5FB0248EF2}"/>
              </a:ext>
            </a:extLst>
          </p:cNvPr>
          <p:cNvSpPr txBox="1">
            <a:spLocks/>
          </p:cNvSpPr>
          <p:nvPr/>
        </p:nvSpPr>
        <p:spPr>
          <a:xfrm>
            <a:off x="4968725" y="1241955"/>
            <a:ext cx="1003197" cy="527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Regular"/>
              <a:buNone/>
              <a:defRPr sz="3200" b="0" i="0" u="none" strike="noStrike" cap="none">
                <a:solidFill>
                  <a:schemeClr val="dk1"/>
                </a:solidFill>
                <a:latin typeface="Sora Regular"/>
                <a:ea typeface="Sora Regular"/>
                <a:cs typeface="Sora Regular"/>
                <a:sym typeface="Sora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1F"/>
              </a:buClr>
              <a:buSzPts val="3200"/>
              <a:buFont typeface="Sora Regular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E39"/>
                </a:solidFill>
                <a:effectLst/>
                <a:uLnTx/>
                <a:uFillTx/>
                <a:latin typeface="Sora Regular"/>
                <a:cs typeface="Sora Regular"/>
                <a:sym typeface="Sora Regular"/>
              </a:rPr>
              <a:t>1950s</a:t>
            </a:r>
          </a:p>
        </p:txBody>
      </p:sp>
      <p:sp>
        <p:nvSpPr>
          <p:cNvPr id="10" name="Google Shape;9599;p53">
            <a:extLst>
              <a:ext uri="{FF2B5EF4-FFF2-40B4-BE49-F238E27FC236}">
                <a16:creationId xmlns:a16="http://schemas.microsoft.com/office/drawing/2014/main" id="{1A1D12D6-86DA-56E6-8DA5-759107E01962}"/>
              </a:ext>
            </a:extLst>
          </p:cNvPr>
          <p:cNvSpPr txBox="1">
            <a:spLocks/>
          </p:cNvSpPr>
          <p:nvPr/>
        </p:nvSpPr>
        <p:spPr>
          <a:xfrm>
            <a:off x="4976817" y="2018789"/>
            <a:ext cx="987012" cy="527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Regular"/>
              <a:buNone/>
              <a:defRPr sz="3200" b="0" i="0" u="none" strike="noStrike" cap="none">
                <a:solidFill>
                  <a:schemeClr val="dk1"/>
                </a:solidFill>
                <a:latin typeface="Sora Regular"/>
                <a:ea typeface="Sora Regular"/>
                <a:cs typeface="Sora Regular"/>
                <a:sym typeface="Sora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1F"/>
              </a:buClr>
              <a:buSzPts val="3200"/>
              <a:buFont typeface="Sora Regular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E39"/>
                </a:solidFill>
                <a:effectLst/>
                <a:uLnTx/>
                <a:uFillTx/>
                <a:latin typeface="Sora Regular"/>
                <a:cs typeface="Sora Regular"/>
                <a:sym typeface="Sora Regular"/>
              </a:rPr>
              <a:t>1960s</a:t>
            </a:r>
          </a:p>
        </p:txBody>
      </p:sp>
      <p:sp>
        <p:nvSpPr>
          <p:cNvPr id="11" name="Google Shape;9599;p53">
            <a:extLst>
              <a:ext uri="{FF2B5EF4-FFF2-40B4-BE49-F238E27FC236}">
                <a16:creationId xmlns:a16="http://schemas.microsoft.com/office/drawing/2014/main" id="{2AAC992B-0410-66F4-0E26-57B579E6BCEA}"/>
              </a:ext>
            </a:extLst>
          </p:cNvPr>
          <p:cNvSpPr txBox="1">
            <a:spLocks/>
          </p:cNvSpPr>
          <p:nvPr/>
        </p:nvSpPr>
        <p:spPr>
          <a:xfrm>
            <a:off x="5025370" y="2730890"/>
            <a:ext cx="978920" cy="527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Regular"/>
              <a:buNone/>
              <a:defRPr sz="3200" b="0" i="0" u="none" strike="noStrike" cap="none">
                <a:solidFill>
                  <a:schemeClr val="dk1"/>
                </a:solidFill>
                <a:latin typeface="Sora Regular"/>
                <a:ea typeface="Sora Regular"/>
                <a:cs typeface="Sora Regular"/>
                <a:sym typeface="Sora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1F"/>
              </a:buClr>
              <a:buSzPts val="3200"/>
              <a:buFont typeface="Sora Regular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E39"/>
                </a:solidFill>
                <a:effectLst/>
                <a:uLnTx/>
                <a:uFillTx/>
                <a:latin typeface="Sora Regular"/>
                <a:cs typeface="Sora Regular"/>
                <a:sym typeface="Sora Regular"/>
              </a:rPr>
              <a:t>1970s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E39"/>
              </a:solidFill>
              <a:effectLst/>
              <a:uLnTx/>
              <a:uFillTx/>
              <a:latin typeface="Sora Regular"/>
              <a:cs typeface="Sora Regular"/>
              <a:sym typeface="Sora Regular"/>
            </a:endParaRPr>
          </a:p>
        </p:txBody>
      </p:sp>
      <p:sp>
        <p:nvSpPr>
          <p:cNvPr id="12" name="Google Shape;9599;p53">
            <a:extLst>
              <a:ext uri="{FF2B5EF4-FFF2-40B4-BE49-F238E27FC236}">
                <a16:creationId xmlns:a16="http://schemas.microsoft.com/office/drawing/2014/main" id="{402320A5-C083-B1ED-8966-A09EC6A63FE3}"/>
              </a:ext>
            </a:extLst>
          </p:cNvPr>
          <p:cNvSpPr txBox="1">
            <a:spLocks/>
          </p:cNvSpPr>
          <p:nvPr/>
        </p:nvSpPr>
        <p:spPr>
          <a:xfrm>
            <a:off x="5009185" y="3507723"/>
            <a:ext cx="987013" cy="527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Regular"/>
              <a:buNone/>
              <a:defRPr sz="3200" b="0" i="0" u="none" strike="noStrike" cap="none">
                <a:solidFill>
                  <a:schemeClr val="dk1"/>
                </a:solidFill>
                <a:latin typeface="Sora Regular"/>
                <a:ea typeface="Sora Regular"/>
                <a:cs typeface="Sora Regular"/>
                <a:sym typeface="Sora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1F"/>
              </a:buClr>
              <a:buSzPts val="3200"/>
              <a:buFont typeface="Sora Regular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E39"/>
                </a:solidFill>
                <a:effectLst/>
                <a:uLnTx/>
                <a:uFillTx/>
                <a:latin typeface="Sora Regular"/>
                <a:cs typeface="Sora Regular"/>
                <a:sym typeface="Sora Regular"/>
              </a:rPr>
              <a:t>1980s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E39"/>
              </a:solidFill>
              <a:effectLst/>
              <a:uLnTx/>
              <a:uFillTx/>
              <a:latin typeface="Sora Regular"/>
              <a:cs typeface="Sora Regular"/>
              <a:sym typeface="Sora Regular"/>
            </a:endParaRPr>
          </a:p>
        </p:txBody>
      </p:sp>
      <p:sp>
        <p:nvSpPr>
          <p:cNvPr id="14" name="Google Shape;9599;p53">
            <a:extLst>
              <a:ext uri="{FF2B5EF4-FFF2-40B4-BE49-F238E27FC236}">
                <a16:creationId xmlns:a16="http://schemas.microsoft.com/office/drawing/2014/main" id="{F21B9483-DF2F-40C0-2DB4-EF27E5931561}"/>
              </a:ext>
            </a:extLst>
          </p:cNvPr>
          <p:cNvSpPr txBox="1">
            <a:spLocks/>
          </p:cNvSpPr>
          <p:nvPr/>
        </p:nvSpPr>
        <p:spPr>
          <a:xfrm>
            <a:off x="5033462" y="4276468"/>
            <a:ext cx="1003196" cy="527400"/>
          </a:xfrm>
          <a:prstGeom prst="rect">
            <a:avLst/>
          </a:prstGeom>
          <a:solidFill>
            <a:srgbClr val="FFA81F"/>
          </a:solidFill>
          <a:ln w="3810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Regular"/>
              <a:buNone/>
              <a:defRPr sz="3200" b="0" i="0" u="none" strike="noStrike" cap="none">
                <a:solidFill>
                  <a:schemeClr val="dk1"/>
                </a:solidFill>
                <a:latin typeface="Sora Regular"/>
                <a:ea typeface="Sora Regular"/>
                <a:cs typeface="Sora Regular"/>
                <a:sym typeface="Sora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1F"/>
              </a:buClr>
              <a:buSzPts val="3200"/>
              <a:buFont typeface="Sora Regular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E39"/>
                </a:solidFill>
                <a:effectLst/>
                <a:uLnTx/>
                <a:uFillTx/>
                <a:latin typeface="Sora Regular"/>
                <a:cs typeface="Sora Regular"/>
                <a:sym typeface="Sora Regular"/>
              </a:rPr>
              <a:t>Now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71EC3F3-04F3-ABB3-45A0-431CED75EBC8}"/>
              </a:ext>
            </a:extLst>
          </p:cNvPr>
          <p:cNvSpPr txBox="1"/>
          <p:nvPr/>
        </p:nvSpPr>
        <p:spPr>
          <a:xfrm>
            <a:off x="6095323" y="543548"/>
            <a:ext cx="29758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filmed in front of live studio audience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three cameras, later editing </a:t>
            </a:r>
            <a:endParaRPr lang="ar-SA" sz="1400" dirty="0">
              <a:solidFill>
                <a:schemeClr val="accent1">
                  <a:lumMod val="75000"/>
                </a:schemeClr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16387D1-F622-44A5-A346-99930216200F}"/>
              </a:ext>
            </a:extLst>
          </p:cNvPr>
          <p:cNvSpPr txBox="1"/>
          <p:nvPr/>
        </p:nvSpPr>
        <p:spPr>
          <a:xfrm>
            <a:off x="6102066" y="1246206"/>
            <a:ext cx="29758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sitcom was born (weekly radio show)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familiar characters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2CE0EB-9016-FEE4-FD8C-230D242EA9F3}"/>
              </a:ext>
            </a:extLst>
          </p:cNvPr>
          <p:cNvSpPr txBox="1"/>
          <p:nvPr/>
        </p:nvSpPr>
        <p:spPr>
          <a:xfrm>
            <a:off x="6151968" y="2071594"/>
            <a:ext cx="29758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fantasy and comedy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laugh track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0C73EB-968A-B3EA-8834-052158E491B5}"/>
              </a:ext>
            </a:extLst>
          </p:cNvPr>
          <p:cNvSpPr txBox="1"/>
          <p:nvPr/>
        </p:nvSpPr>
        <p:spPr>
          <a:xfrm>
            <a:off x="6093974" y="2832246"/>
            <a:ext cx="297584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social issues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2B5968-41E0-1FAE-CF34-817A9C3671F2}"/>
              </a:ext>
            </a:extLst>
          </p:cNvPr>
          <p:cNvSpPr txBox="1"/>
          <p:nvPr/>
        </p:nvSpPr>
        <p:spPr>
          <a:xfrm>
            <a:off x="6093975" y="3520069"/>
            <a:ext cx="29758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return to family concept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success factor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FFEFC18-DBE9-8540-30A7-429AE3233D74}"/>
              </a:ext>
            </a:extLst>
          </p:cNvPr>
          <p:cNvSpPr txBox="1"/>
          <p:nvPr/>
        </p:nvSpPr>
        <p:spPr>
          <a:xfrm>
            <a:off x="6127692" y="4256443"/>
            <a:ext cx="2975848" cy="5155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single camera on location or studio set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no laugh track, no live audience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DF163A2-3CB5-25EF-A9CB-1382F00E3F0D}"/>
              </a:ext>
            </a:extLst>
          </p:cNvPr>
          <p:cNvSpPr/>
          <p:nvPr/>
        </p:nvSpPr>
        <p:spPr>
          <a:xfrm>
            <a:off x="873941" y="2322414"/>
            <a:ext cx="3309642" cy="161841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AA81705-B274-2BDF-0239-BC1F11F6ED2F}"/>
              </a:ext>
            </a:extLst>
          </p:cNvPr>
          <p:cNvSpPr/>
          <p:nvPr/>
        </p:nvSpPr>
        <p:spPr>
          <a:xfrm>
            <a:off x="453154" y="2565174"/>
            <a:ext cx="4062202" cy="105197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6D93DED-8EE4-E3B4-01F2-A7C8D497BF68}"/>
              </a:ext>
            </a:extLst>
          </p:cNvPr>
          <p:cNvSpPr/>
          <p:nvPr/>
        </p:nvSpPr>
        <p:spPr>
          <a:xfrm>
            <a:off x="394075" y="2743200"/>
            <a:ext cx="617430" cy="113289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6F311B2-CD28-95B9-E717-5E2A9263EB26}"/>
              </a:ext>
            </a:extLst>
          </p:cNvPr>
          <p:cNvSpPr/>
          <p:nvPr/>
        </p:nvSpPr>
        <p:spPr>
          <a:xfrm>
            <a:off x="2369619" y="856407"/>
            <a:ext cx="1376993" cy="171281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F76681D-7F56-E006-5CF2-0A6396B24946}"/>
              </a:ext>
            </a:extLst>
          </p:cNvPr>
          <p:cNvSpPr/>
          <p:nvPr/>
        </p:nvSpPr>
        <p:spPr>
          <a:xfrm>
            <a:off x="3476879" y="1526697"/>
            <a:ext cx="617691" cy="180722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BA4D68E-65CE-0F4F-C687-7FFA4BF3E87B}"/>
              </a:ext>
            </a:extLst>
          </p:cNvPr>
          <p:cNvSpPr/>
          <p:nvPr/>
        </p:nvSpPr>
        <p:spPr>
          <a:xfrm>
            <a:off x="432925" y="1768109"/>
            <a:ext cx="942721" cy="2387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7F43855-37EB-027A-96E4-B266D2B97877}"/>
              </a:ext>
            </a:extLst>
          </p:cNvPr>
          <p:cNvSpPr/>
          <p:nvPr/>
        </p:nvSpPr>
        <p:spPr>
          <a:xfrm>
            <a:off x="1874656" y="2950895"/>
            <a:ext cx="1604919" cy="213091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835C693-F6A0-AA8E-982C-E13997942FB3}"/>
              </a:ext>
            </a:extLst>
          </p:cNvPr>
          <p:cNvSpPr/>
          <p:nvPr/>
        </p:nvSpPr>
        <p:spPr>
          <a:xfrm>
            <a:off x="2654188" y="2716226"/>
            <a:ext cx="1430941" cy="172631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19FD929-A61C-91A9-161A-63789FFF96D9}"/>
              </a:ext>
            </a:extLst>
          </p:cNvPr>
          <p:cNvSpPr/>
          <p:nvPr/>
        </p:nvSpPr>
        <p:spPr>
          <a:xfrm>
            <a:off x="409999" y="2967079"/>
            <a:ext cx="1038476" cy="180723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C2466F41-F961-994D-78B6-004350FD9DD5}"/>
              </a:ext>
            </a:extLst>
          </p:cNvPr>
          <p:cNvSpPr/>
          <p:nvPr/>
        </p:nvSpPr>
        <p:spPr>
          <a:xfrm>
            <a:off x="3137015" y="3169380"/>
            <a:ext cx="1070844" cy="164539"/>
          </a:xfrm>
          <a:prstGeom prst="rect">
            <a:avLst/>
          </a:prstGeom>
          <a:solidFill>
            <a:schemeClr val="accent3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8E3504CC-138E-FA38-9B42-5612C9D83BE5}"/>
              </a:ext>
            </a:extLst>
          </p:cNvPr>
          <p:cNvSpPr/>
          <p:nvPr/>
        </p:nvSpPr>
        <p:spPr>
          <a:xfrm>
            <a:off x="3703457" y="3428327"/>
            <a:ext cx="763348" cy="164538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2103A85-E15B-777E-A453-062B6C3F8CFA}"/>
              </a:ext>
            </a:extLst>
          </p:cNvPr>
          <p:cNvSpPr/>
          <p:nvPr/>
        </p:nvSpPr>
        <p:spPr>
          <a:xfrm>
            <a:off x="409998" y="3638718"/>
            <a:ext cx="2406030" cy="164539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6" name="مستطيل 1215">
            <a:extLst>
              <a:ext uri="{FF2B5EF4-FFF2-40B4-BE49-F238E27FC236}">
                <a16:creationId xmlns:a16="http://schemas.microsoft.com/office/drawing/2014/main" id="{AF5903FE-80A6-CEBC-2BA1-94E6D0498F35}"/>
              </a:ext>
            </a:extLst>
          </p:cNvPr>
          <p:cNvSpPr/>
          <p:nvPr/>
        </p:nvSpPr>
        <p:spPr>
          <a:xfrm>
            <a:off x="3201750" y="4148517"/>
            <a:ext cx="714795" cy="229274"/>
          </a:xfrm>
          <a:prstGeom prst="rect">
            <a:avLst/>
          </a:prstGeom>
          <a:solidFill>
            <a:srgbClr val="FF9933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7" name="مستطيل 1216">
            <a:extLst>
              <a:ext uri="{FF2B5EF4-FFF2-40B4-BE49-F238E27FC236}">
                <a16:creationId xmlns:a16="http://schemas.microsoft.com/office/drawing/2014/main" id="{F767C5D2-379B-A05A-AADB-FCE33F77CE04}"/>
              </a:ext>
            </a:extLst>
          </p:cNvPr>
          <p:cNvSpPr/>
          <p:nvPr/>
        </p:nvSpPr>
        <p:spPr>
          <a:xfrm>
            <a:off x="416741" y="4357562"/>
            <a:ext cx="3111386" cy="214438"/>
          </a:xfrm>
          <a:prstGeom prst="rect">
            <a:avLst/>
          </a:prstGeom>
          <a:solidFill>
            <a:srgbClr val="FF9933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8" name="مستطيل 1217">
            <a:extLst>
              <a:ext uri="{FF2B5EF4-FFF2-40B4-BE49-F238E27FC236}">
                <a16:creationId xmlns:a16="http://schemas.microsoft.com/office/drawing/2014/main" id="{334D5525-3166-6C50-357E-F80E3B49784B}"/>
              </a:ext>
            </a:extLst>
          </p:cNvPr>
          <p:cNvSpPr/>
          <p:nvPr/>
        </p:nvSpPr>
        <p:spPr>
          <a:xfrm>
            <a:off x="3911151" y="4340029"/>
            <a:ext cx="329076" cy="191511"/>
          </a:xfrm>
          <a:prstGeom prst="rect">
            <a:avLst/>
          </a:prstGeom>
          <a:solidFill>
            <a:srgbClr val="FF9933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9" name="مستطيل 1218">
            <a:extLst>
              <a:ext uri="{FF2B5EF4-FFF2-40B4-BE49-F238E27FC236}">
                <a16:creationId xmlns:a16="http://schemas.microsoft.com/office/drawing/2014/main" id="{F77EB9A2-D76A-1E9F-60CC-2702556960A8}"/>
              </a:ext>
            </a:extLst>
          </p:cNvPr>
          <p:cNvSpPr/>
          <p:nvPr/>
        </p:nvSpPr>
        <p:spPr>
          <a:xfrm>
            <a:off x="405951" y="4581442"/>
            <a:ext cx="2458630" cy="192859"/>
          </a:xfrm>
          <a:prstGeom prst="rect">
            <a:avLst/>
          </a:prstGeom>
          <a:solidFill>
            <a:srgbClr val="FF9933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216" grpId="0" animBg="1"/>
      <p:bldP spid="1217" grpId="0" animBg="1"/>
      <p:bldP spid="1218" grpId="0" animBg="1"/>
      <p:bldP spid="1219" grpId="0" animBg="1"/>
    </p:bldLst>
  </p:timing>
</p:sld>
</file>

<file path=ppt/theme/theme1.xml><?xml version="1.0" encoding="utf-8"?>
<a:theme xmlns:a="http://schemas.openxmlformats.org/drawingml/2006/main" name="Comedian &amp; Guest Speaker CV by Slidesgo">
  <a:themeElements>
    <a:clrScheme name="Simple Light">
      <a:dk1>
        <a:srgbClr val="191919"/>
      </a:dk1>
      <a:lt1>
        <a:srgbClr val="FFFFFF"/>
      </a:lt1>
      <a:dk2>
        <a:srgbClr val="F5EA3A"/>
      </a:dk2>
      <a:lt2>
        <a:srgbClr val="6DEFDD"/>
      </a:lt2>
      <a:accent1>
        <a:srgbClr val="E55A48"/>
      </a:accent1>
      <a:accent2>
        <a:srgbClr val="56B29C"/>
      </a:accent2>
      <a:accent3>
        <a:srgbClr val="9FEEDD"/>
      </a:accent3>
      <a:accent4>
        <a:srgbClr val="C28CF3"/>
      </a:accent4>
      <a:accent5>
        <a:srgbClr val="0097A7"/>
      </a:accent5>
      <a:accent6>
        <a:srgbClr val="EBA6D2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342</Words>
  <Application>Microsoft Office PowerPoint</Application>
  <PresentationFormat>On-screen Show (16:9)</PresentationFormat>
  <Paragraphs>69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Amaranth</vt:lpstr>
      <vt:lpstr>Amasis MT Pro Black</vt:lpstr>
      <vt:lpstr>Amasis MT Pro Light</vt:lpstr>
      <vt:lpstr>Anaheim</vt:lpstr>
      <vt:lpstr>Arial</vt:lpstr>
      <vt:lpstr>Arial Rounded MT Bold</vt:lpstr>
      <vt:lpstr>Bebas Neue</vt:lpstr>
      <vt:lpstr>Congenial</vt:lpstr>
      <vt:lpstr>Hadassah Friedlaender</vt:lpstr>
      <vt:lpstr>Handlee</vt:lpstr>
      <vt:lpstr>Helvetica Neue</vt:lpstr>
      <vt:lpstr>Montserrat ExtraBold</vt:lpstr>
      <vt:lpstr>Montserrat Light</vt:lpstr>
      <vt:lpstr>Rammetto One</vt:lpstr>
      <vt:lpstr>Selawik Semibold</vt:lpstr>
      <vt:lpstr>Sora Regular</vt:lpstr>
      <vt:lpstr>Comedian &amp; Guest Speaker CV by Slidesgo</vt:lpstr>
      <vt:lpstr>Juliet template</vt:lpstr>
      <vt:lpstr>Unit 1 Lough Loud Out Writing</vt:lpstr>
      <vt:lpstr>01</vt:lpstr>
      <vt:lpstr>PowerPoint Presentation</vt:lpstr>
      <vt:lpstr>PowerPoint Presentation</vt:lpstr>
      <vt:lpstr>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Lough Loud Out Writing</dc:title>
  <dc:creator>DELL</dc:creator>
  <cp:lastModifiedBy>ريم بنت القرني</cp:lastModifiedBy>
  <cp:revision>8</cp:revision>
  <dcterms:modified xsi:type="dcterms:W3CDTF">2023-03-24T21:43:25Z</dcterms:modified>
</cp:coreProperties>
</file>