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BF4B162-B0C5-41D1-B82B-8687963A6F89.jpeg" descr="FBF4B162-B0C5-41D1-B82B-8687963A6F8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6" y="-37436"/>
            <a:ext cx="12985328" cy="982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تهيئة"/>
          <p:cNvSpPr txBox="1"/>
          <p:nvPr/>
        </p:nvSpPr>
        <p:spPr>
          <a:xfrm>
            <a:off x="5193543" y="4914899"/>
            <a:ext cx="261771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التهيئة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MagicEraser_230318_110345.png" descr="MagicEraser_230318_110345.png"/>
          <p:cNvPicPr>
            <a:picLocks noChangeAspect="1"/>
          </p:cNvPicPr>
          <p:nvPr/>
        </p:nvPicPr>
        <p:blipFill>
          <a:blip r:embed="rId2">
            <a:extLst/>
          </a:blip>
          <a:srcRect l="12173" t="22139" r="10756" b="11250"/>
          <a:stretch>
            <a:fillRect/>
          </a:stretch>
        </p:blipFill>
        <p:spPr>
          <a:xfrm>
            <a:off x="-242908" y="742751"/>
            <a:ext cx="12754984" cy="8267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MagicEraser_230318_110345.png" descr="MagicEraser_230318_110345.png"/>
          <p:cNvPicPr>
            <a:picLocks noChangeAspect="1"/>
          </p:cNvPicPr>
          <p:nvPr/>
        </p:nvPicPr>
        <p:blipFill>
          <a:blip r:embed="rId2">
            <a:extLst/>
          </a:blip>
          <a:srcRect l="18092" t="13434" r="11465" b="79327"/>
          <a:stretch>
            <a:fillRect/>
          </a:stretch>
        </p:blipFill>
        <p:spPr>
          <a:xfrm>
            <a:off x="2519190" y="118345"/>
            <a:ext cx="10252308" cy="79008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صفحة ٥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gicEraser_230318_110401.png" descr="MagicEraser_230318_110401.png"/>
          <p:cNvPicPr>
            <a:picLocks noChangeAspect="1"/>
          </p:cNvPicPr>
          <p:nvPr/>
        </p:nvPicPr>
        <p:blipFill>
          <a:blip r:embed="rId2">
            <a:extLst/>
          </a:blip>
          <a:srcRect l="20805" t="36084" r="12344" b="39923"/>
          <a:stretch>
            <a:fillRect/>
          </a:stretch>
        </p:blipFill>
        <p:spPr>
          <a:xfrm>
            <a:off x="776684" y="1485685"/>
            <a:ext cx="11451538" cy="3082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MagicEraser_230318_110401.png" descr="MagicEraser_230318_110401.png"/>
          <p:cNvPicPr>
            <a:picLocks noChangeAspect="1"/>
          </p:cNvPicPr>
          <p:nvPr/>
        </p:nvPicPr>
        <p:blipFill>
          <a:blip r:embed="rId2">
            <a:extLst/>
          </a:blip>
          <a:srcRect l="15156" t="62467" r="12765" b="23536"/>
          <a:stretch>
            <a:fillRect/>
          </a:stretch>
        </p:blipFill>
        <p:spPr>
          <a:xfrm>
            <a:off x="574476" y="5509366"/>
            <a:ext cx="11855885" cy="1726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صفحة ٥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